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500048" r:id="rId2"/>
    <p:sldMasterId id="2147505038" r:id="rId3"/>
    <p:sldMasterId id="2147505050" r:id="rId4"/>
    <p:sldMasterId id="2147505062" r:id="rId5"/>
    <p:sldMasterId id="2147505088" r:id="rId6"/>
    <p:sldMasterId id="2147505124" r:id="rId7"/>
    <p:sldMasterId id="2147505172" r:id="rId8"/>
    <p:sldMasterId id="2147505184" r:id="rId9"/>
    <p:sldMasterId id="2147505196" r:id="rId10"/>
    <p:sldMasterId id="2147505232" r:id="rId11"/>
    <p:sldMasterId id="2147505256" r:id="rId12"/>
    <p:sldMasterId id="2147505343" r:id="rId13"/>
  </p:sldMasterIdLst>
  <p:notesMasterIdLst>
    <p:notesMasterId r:id="rId40"/>
  </p:notesMasterIdLst>
  <p:sldIdLst>
    <p:sldId id="905" r:id="rId14"/>
    <p:sldId id="903" r:id="rId15"/>
    <p:sldId id="807" r:id="rId16"/>
    <p:sldId id="973" r:id="rId17"/>
    <p:sldId id="908" r:id="rId18"/>
    <p:sldId id="911" r:id="rId19"/>
    <p:sldId id="952" r:id="rId20"/>
    <p:sldId id="916" r:id="rId21"/>
    <p:sldId id="974" r:id="rId22"/>
    <p:sldId id="927" r:id="rId23"/>
    <p:sldId id="928" r:id="rId24"/>
    <p:sldId id="930" r:id="rId25"/>
    <p:sldId id="954" r:id="rId26"/>
    <p:sldId id="975" r:id="rId27"/>
    <p:sldId id="957" r:id="rId28"/>
    <p:sldId id="983" r:id="rId29"/>
    <p:sldId id="981" r:id="rId30"/>
    <p:sldId id="964" r:id="rId31"/>
    <p:sldId id="976" r:id="rId32"/>
    <p:sldId id="899" r:id="rId33"/>
    <p:sldId id="902" r:id="rId34"/>
    <p:sldId id="982" r:id="rId35"/>
    <p:sldId id="980" r:id="rId36"/>
    <p:sldId id="978" r:id="rId37"/>
    <p:sldId id="979" r:id="rId38"/>
    <p:sldId id="951" r:id="rId39"/>
  </p:sldIdLst>
  <p:sldSz cx="12192000" cy="6858000"/>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5613" indent="1588"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2813" indent="1588"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0013" indent="1588"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7213" indent="1588"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FFCC00"/>
    <a:srgbClr val="0000FF"/>
    <a:srgbClr val="FF99FF"/>
    <a:srgbClr val="FF00FF"/>
    <a:srgbClr val="FFFF99"/>
    <a:srgbClr val="0000CC"/>
    <a:srgbClr val="CCF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3" autoAdjust="0"/>
    <p:restoredTop sz="94657" autoAdjust="0"/>
  </p:normalViewPr>
  <p:slideViewPr>
    <p:cSldViewPr>
      <p:cViewPr varScale="1">
        <p:scale>
          <a:sx n="91" d="100"/>
          <a:sy n="91" d="100"/>
        </p:scale>
        <p:origin x="516" y="84"/>
      </p:cViewPr>
      <p:guideLst>
        <p:guide orient="horz" pos="2160"/>
        <p:guide pos="3840"/>
      </p:guideLst>
    </p:cSldViewPr>
  </p:slideViewPr>
  <p:outlineViewPr>
    <p:cViewPr>
      <p:scale>
        <a:sx n="33" d="100"/>
        <a:sy n="33" d="100"/>
      </p:scale>
      <p:origin x="0" y="-3180"/>
    </p:cViewPr>
  </p:outlineViewPr>
  <p:notesTextViewPr>
    <p:cViewPr>
      <p:scale>
        <a:sx n="100" d="100"/>
        <a:sy n="100" d="100"/>
      </p:scale>
      <p:origin x="0" y="0"/>
    </p:cViewPr>
  </p:notesTextViewPr>
  <p:sorterViewPr>
    <p:cViewPr varScale="1">
      <p:scale>
        <a:sx n="1" d="1"/>
        <a:sy n="1" d="1"/>
      </p:scale>
      <p:origin x="0" y="-2740"/>
    </p:cViewPr>
  </p:sorterViewPr>
  <p:notesViewPr>
    <p:cSldViewPr>
      <p:cViewPr varScale="1">
        <p:scale>
          <a:sx n="59" d="100"/>
          <a:sy n="59" d="100"/>
        </p:scale>
        <p:origin x="222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ltLang="ja-JP"/>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ltLang="ja-JP"/>
          </a:p>
        </p:txBody>
      </p:sp>
      <p:sp>
        <p:nvSpPr>
          <p:cNvPr id="1689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ltLang="ja-JP"/>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E21D645-6FCA-4EDF-B7C2-49AC2DD82B30}"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5613"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2813"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0013"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7213"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5825" algn="l" defTabSz="914330" rtl="0" eaLnBrk="1" latinLnBrk="0" hangingPunct="1">
      <a:defRPr kumimoji="1" sz="1200" kern="1200">
        <a:solidFill>
          <a:schemeClr val="tx1"/>
        </a:solidFill>
        <a:latin typeface="+mn-lt"/>
        <a:ea typeface="+mn-ea"/>
        <a:cs typeface="+mn-cs"/>
      </a:defRPr>
    </a:lvl6pPr>
    <a:lvl7pPr marL="2742990" algn="l" defTabSz="914330" rtl="0" eaLnBrk="1" latinLnBrk="0" hangingPunct="1">
      <a:defRPr kumimoji="1" sz="1200" kern="1200">
        <a:solidFill>
          <a:schemeClr val="tx1"/>
        </a:solidFill>
        <a:latin typeface="+mn-lt"/>
        <a:ea typeface="+mn-ea"/>
        <a:cs typeface="+mn-cs"/>
      </a:defRPr>
    </a:lvl7pPr>
    <a:lvl8pPr marL="3200155" algn="l" defTabSz="914330" rtl="0" eaLnBrk="1" latinLnBrk="0" hangingPunct="1">
      <a:defRPr kumimoji="1" sz="1200" kern="1200">
        <a:solidFill>
          <a:schemeClr val="tx1"/>
        </a:solidFill>
        <a:latin typeface="+mn-lt"/>
        <a:ea typeface="+mn-ea"/>
        <a:cs typeface="+mn-cs"/>
      </a:defRPr>
    </a:lvl8pPr>
    <a:lvl9pPr marL="3657320" algn="l" defTabSz="91433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C3771A-2415-4EC0-8FE9-4E6598286701}" type="slidenum">
              <a:rPr kumimoji="1" lang="en-US" altLang="ja-JP" sz="1200" b="0" i="0" u="none" strike="noStrike" kern="1200" cap="none" spc="0" normalizeH="0" baseline="0" noProof="0" smtClean="0">
                <a:ln>
                  <a:noFill/>
                </a:ln>
                <a:solidFill>
                  <a:srgbClr val="000000"/>
                </a:solidFill>
                <a:effectLst/>
                <a:uLnTx/>
                <a:uFillTx/>
                <a:latin typeface="Times" charset="0"/>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200" b="0" i="0" u="none" strike="noStrike" kern="1200" cap="none" spc="0" normalizeH="0" baseline="0" noProof="0">
              <a:ln>
                <a:noFill/>
              </a:ln>
              <a:solidFill>
                <a:srgbClr val="000000"/>
              </a:solidFill>
              <a:effectLst/>
              <a:uLnTx/>
              <a:uFillTx/>
              <a:latin typeface="Times" charset="0"/>
              <a:ea typeface="Osaka" charset="-128"/>
              <a:cs typeface="+mn-cs"/>
            </a:endParaRPr>
          </a:p>
        </p:txBody>
      </p:sp>
      <p:sp>
        <p:nvSpPr>
          <p:cNvPr id="190467" name="Rectangle 2"/>
          <p:cNvSpPr>
            <a:spLocks noGrp="1" noRot="1" noChangeAspect="1" noChangeArrowheads="1" noTextEdit="1"/>
          </p:cNvSpPr>
          <p:nvPr>
            <p:ph type="sldImg"/>
          </p:nvPr>
        </p:nvSpPr>
        <p:spPr>
          <a:xfrm>
            <a:off x="90488" y="744538"/>
            <a:ext cx="6616700" cy="3722687"/>
          </a:xfrm>
          <a:solidFill>
            <a:srgbClr val="FFFFFF"/>
          </a:solidFill>
          <a:ln/>
        </p:spPr>
      </p:sp>
      <p:sp>
        <p:nvSpPr>
          <p:cNvPr id="190468" name="Rectangle 3"/>
          <p:cNvSpPr>
            <a:spLocks noGrp="1" noChangeArrowheads="1"/>
          </p:cNvSpPr>
          <p:nvPr>
            <p:ph type="body" idx="1"/>
          </p:nvPr>
        </p:nvSpPr>
        <p:spPr>
          <a:xfrm>
            <a:off x="685800" y="4561656"/>
            <a:ext cx="5486400" cy="4114800"/>
          </a:xfrm>
          <a:solidFill>
            <a:srgbClr val="FFFFFF"/>
          </a:solidFill>
          <a:ln>
            <a:solidFill>
              <a:srgbClr val="000000"/>
            </a:solid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sz="1200" dirty="0" smtClean="0">
                <a:latin typeface="Arial" pitchFamily="34" charset="0"/>
                <a:ea typeface="Osaka" charset="-128"/>
                <a:cs typeface="Arial" pitchFamily="34" charset="0"/>
              </a:rPr>
              <a:t>I am </a:t>
            </a:r>
            <a:r>
              <a:rPr lang="en-US" altLang="ja-JP" sz="1200" dirty="0">
                <a:latin typeface="Arial" pitchFamily="34" charset="0"/>
                <a:ea typeface="Osaka" charset="-128"/>
                <a:cs typeface="Arial" pitchFamily="34" charset="0"/>
              </a:rPr>
              <a:t>Dr. Kato, the Project Leader of </a:t>
            </a:r>
            <a:r>
              <a:rPr lang="en-US" altLang="ja-JP" sz="1200" dirty="0" smtClean="0">
                <a:latin typeface="Arial" pitchFamily="34" charset="0"/>
                <a:ea typeface="Osaka" charset="-128"/>
                <a:cs typeface="Arial" pitchFamily="34" charset="0"/>
              </a:rPr>
              <a:t>the FNCA </a:t>
            </a:r>
            <a:r>
              <a:rPr lang="en-US" altLang="ja-JP" sz="1200" dirty="0">
                <a:latin typeface="Arial" pitchFamily="34" charset="0"/>
                <a:ea typeface="Osaka" charset="-128"/>
                <a:cs typeface="Arial" pitchFamily="34" charset="0"/>
              </a:rPr>
              <a:t>Radiation Oncology Project. </a:t>
            </a:r>
            <a:endParaRPr lang="en-US" altLang="ja-JP" sz="1200" dirty="0" smtClean="0">
              <a:latin typeface="Arial" pitchFamily="34" charset="0"/>
              <a:ea typeface="Osaka" charset="-128"/>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sz="1200" dirty="0" smtClean="0"/>
              <a:t>FNCA radiation oncology project was launched in 1993. Since</a:t>
            </a:r>
            <a:r>
              <a:rPr lang="ja-JP" altLang="en-US" sz="1200" dirty="0" smtClean="0"/>
              <a:t> </a:t>
            </a:r>
            <a:r>
              <a:rPr lang="en-US" altLang="ja-JP" sz="1200" dirty="0" smtClean="0"/>
              <a:t>then,</a:t>
            </a:r>
            <a:r>
              <a:rPr lang="ja-JP" altLang="en-US" sz="1200" dirty="0" smtClean="0"/>
              <a:t> </a:t>
            </a:r>
            <a:r>
              <a:rPr lang="en-US" altLang="ja-JP" sz="1200" dirty="0" smtClean="0"/>
              <a:t>we have</a:t>
            </a:r>
            <a:r>
              <a:rPr lang="en-US" altLang="ja-JP" sz="1200" baseline="0" dirty="0" smtClean="0"/>
              <a:t> been conducting several activities to establish the optimum treatment for predominant cancers in Asia, including cervical cancer, nasopharyngeal cancer, and breast cancer, for about 3 decades.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sz="1200" baseline="0" dirty="0" smtClean="0"/>
              <a:t>Today, I would like to introduce our project for cervical cancer.</a:t>
            </a:r>
            <a:endParaRPr lang="ja-JP" alt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ja-JP" altLang="ja-JP" sz="1200" dirty="0">
              <a:latin typeface="Arial" pitchFamily="34" charset="0"/>
              <a:ea typeface="Osaka" charset="-128"/>
              <a:cs typeface="Arial" pitchFamily="34" charset="0"/>
            </a:endParaRPr>
          </a:p>
        </p:txBody>
      </p:sp>
    </p:spTree>
    <p:extLst>
      <p:ext uri="{BB962C8B-B14F-4D97-AF65-F5344CB8AC3E}">
        <p14:creationId xmlns:p14="http://schemas.microsoft.com/office/powerpoint/2010/main" val="134720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902477" y="4283968"/>
            <a:ext cx="5111910" cy="48649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cs typeface="Arial" panose="020B0604020202020204" pitchFamily="34" charset="0"/>
              </a:rPr>
              <a:t>Locally advanced </a:t>
            </a:r>
            <a:r>
              <a:rPr lang="en-US" altLang="ja-JP" dirty="0">
                <a:cs typeface="Arial" panose="020B0604020202020204" pitchFamily="34" charset="0"/>
              </a:rPr>
              <a:t>c</a:t>
            </a:r>
            <a:r>
              <a:rPr lang="en-US" altLang="ja-JP" dirty="0" smtClean="0">
                <a:cs typeface="Arial" panose="020B0604020202020204" pitchFamily="34" charset="0"/>
              </a:rPr>
              <a:t>ervical cancer was traditionally treated with radiotherapy alone or radiotherapy plus mild anticancer drug </a:t>
            </a:r>
            <a:r>
              <a:rPr lang="en-US" altLang="ja-JP" dirty="0" err="1" smtClean="0">
                <a:cs typeface="Arial" panose="020B0604020202020204" pitchFamily="34" charset="0"/>
              </a:rPr>
              <a:t>hydroxyurea</a:t>
            </a:r>
            <a:r>
              <a:rPr lang="en-US" altLang="ja-JP" dirty="0" smtClean="0">
                <a:cs typeface="Arial" panose="020B0604020202020204" pitchFamily="34" charset="0"/>
              </a:rPr>
              <a:t> (HU). However, the treatment outcomes were unfavorable.  </a:t>
            </a:r>
          </a:p>
          <a:p>
            <a:r>
              <a:rPr lang="en-US" altLang="ja-JP" dirty="0" smtClean="0">
                <a:cs typeface="Arial" panose="020B0604020202020204" pitchFamily="34" charset="0"/>
              </a:rPr>
              <a:t>To improve the treatment outcomes, several phase III clinical studies of concurrent chemoradiotherapy (CCRT) were conducted in the US or Canada in 1990s. </a:t>
            </a:r>
          </a:p>
          <a:p>
            <a:r>
              <a:rPr lang="en-US" altLang="ja-JP" dirty="0" smtClean="0">
                <a:cs typeface="Arial" panose="020B0604020202020204" pitchFamily="34" charset="0"/>
              </a:rPr>
              <a:t>This table shows the major clinical studies conducted by RTOG and GOG in the US and NCI-Canada. They compared the treatment results of cisplatin-based chemoradiotherapy and conventional radiotherapy. </a:t>
            </a:r>
            <a:endParaRPr lang="ja-JP" altLang="en-US" dirty="0">
              <a:cs typeface="Arial" panose="020B0604020202020204" pitchFamily="34" charset="0"/>
            </a:endParaRPr>
          </a:p>
        </p:txBody>
      </p:sp>
    </p:spTree>
    <p:extLst>
      <p:ext uri="{BB962C8B-B14F-4D97-AF65-F5344CB8AC3E}">
        <p14:creationId xmlns:p14="http://schemas.microsoft.com/office/powerpoint/2010/main" val="248908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84927" indent="-301895" eaLnBrk="0" hangingPunct="0">
              <a:defRPr kumimoji="1">
                <a:solidFill>
                  <a:schemeClr val="tx1"/>
                </a:solidFill>
                <a:latin typeface="Arial" panose="020B0604020202020204" pitchFamily="34" charset="0"/>
                <a:ea typeface="ＭＳ Ｐゴシック" panose="020B0600070205080204" pitchFamily="50" charset="-128"/>
              </a:defRPr>
            </a:lvl2pPr>
            <a:lvl3pPr marL="1207580" indent="-241516" eaLnBrk="0" hangingPunct="0">
              <a:defRPr kumimoji="1">
                <a:solidFill>
                  <a:schemeClr val="tx1"/>
                </a:solidFill>
                <a:latin typeface="Arial" panose="020B0604020202020204" pitchFamily="34" charset="0"/>
                <a:ea typeface="ＭＳ Ｐゴシック" panose="020B0600070205080204" pitchFamily="50" charset="-128"/>
              </a:defRPr>
            </a:lvl3pPr>
            <a:lvl4pPr marL="1690611" indent="-241516" eaLnBrk="0" hangingPunct="0">
              <a:defRPr kumimoji="1">
                <a:solidFill>
                  <a:schemeClr val="tx1"/>
                </a:solidFill>
                <a:latin typeface="Arial" panose="020B0604020202020204" pitchFamily="34" charset="0"/>
                <a:ea typeface="ＭＳ Ｐゴシック" panose="020B0600070205080204" pitchFamily="50" charset="-128"/>
              </a:defRPr>
            </a:lvl4pPr>
            <a:lvl5pPr marL="2173643" indent="-241516" eaLnBrk="0" hangingPunct="0">
              <a:defRPr kumimoji="1">
                <a:solidFill>
                  <a:schemeClr val="tx1"/>
                </a:solidFill>
                <a:latin typeface="Arial" panose="020B0604020202020204" pitchFamily="34" charset="0"/>
                <a:ea typeface="ＭＳ Ｐゴシック" panose="020B0600070205080204" pitchFamily="50" charset="-128"/>
              </a:defRPr>
            </a:lvl5pPr>
            <a:lvl6pPr marL="2656675"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39707"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22739"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05770"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66064" rtl="0" eaLnBrk="1" fontAlgn="base" latinLnBrk="0" hangingPunct="1">
              <a:lnSpc>
                <a:spcPct val="100000"/>
              </a:lnSpc>
              <a:spcBef>
                <a:spcPct val="0"/>
              </a:spcBef>
              <a:spcAft>
                <a:spcPct val="0"/>
              </a:spcAft>
              <a:buClrTx/>
              <a:buSzTx/>
              <a:buFontTx/>
              <a:buNone/>
              <a:tabLst/>
              <a:defRPr/>
            </a:pPr>
            <a:fld id="{0E7117D4-0E95-4E62-965B-F7CCD4A3E39C}" type="slidenum">
              <a:rPr kumimoji="1" lang="en-US" altLang="ja-JP" sz="13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50" charset="-128"/>
                <a:cs typeface="+mn-cs"/>
              </a:rPr>
              <a:pPr marL="0" marR="0" lvl="0" indent="0" algn="r" defTabSz="966064" rtl="0" eaLnBrk="1" fontAlgn="base" latinLnBrk="0" hangingPunct="1">
                <a:lnSpc>
                  <a:spcPct val="100000"/>
                </a:lnSpc>
                <a:spcBef>
                  <a:spcPct val="0"/>
                </a:spcBef>
                <a:spcAft>
                  <a:spcPct val="0"/>
                </a:spcAft>
                <a:buClrTx/>
                <a:buSzTx/>
                <a:buFontTx/>
                <a:buNone/>
                <a:tabLst/>
                <a:defRPr/>
              </a:pPr>
              <a:t>11</a:t>
            </a:fld>
            <a:endParaRPr kumimoji="1" lang="en-US" altLang="ja-JP" sz="13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50" charset="-128"/>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56690" y="4283968"/>
            <a:ext cx="5111910" cy="48649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cs typeface="Arial" panose="020B0604020202020204" pitchFamily="34" charset="0"/>
              </a:rPr>
              <a:t>This table shows the treatment results. </a:t>
            </a:r>
          </a:p>
          <a:p>
            <a:r>
              <a:rPr lang="en-US" altLang="ja-JP" dirty="0" smtClean="0">
                <a:cs typeface="Arial" panose="020B0604020202020204" pitchFamily="34" charset="0"/>
              </a:rPr>
              <a:t>Most studies showed that CCRT produced significantly more favorable survival outcomes compared to RT alone or RT + hydroxyurea.</a:t>
            </a:r>
            <a:endParaRPr lang="ja-JP" altLang="ja-JP" dirty="0">
              <a:cs typeface="Arial" panose="020B0604020202020204" pitchFamily="34" charset="0"/>
            </a:endParaRPr>
          </a:p>
        </p:txBody>
      </p:sp>
    </p:spTree>
    <p:extLst>
      <p:ext uri="{BB962C8B-B14F-4D97-AF65-F5344CB8AC3E}">
        <p14:creationId xmlns:p14="http://schemas.microsoft.com/office/powerpoint/2010/main" val="414184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a:ln/>
        </p:spPr>
      </p:sp>
      <p:sp>
        <p:nvSpPr>
          <p:cNvPr id="202755" name="ノート プレースホルダ 2"/>
          <p:cNvSpPr>
            <a:spLocks noGrp="1"/>
          </p:cNvSpPr>
          <p:nvPr>
            <p:ph type="body" idx="1"/>
          </p:nvPr>
        </p:nvSpPr>
        <p:spPr>
          <a:xfrm>
            <a:off x="685800" y="427362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t>In the 1990s and the 2000s, many clinical studies were conducted to compare the outcomes of CCRT and RT alone.</a:t>
            </a:r>
          </a:p>
          <a:p>
            <a:r>
              <a:rPr lang="en-US" altLang="ja-JP" dirty="0" smtClean="0"/>
              <a:t>This slide shows the results of a meta-analysis which evaluated the safety and efficacy of CCRT. CCRT demonstrated </a:t>
            </a:r>
            <a:r>
              <a:rPr lang="en-US" altLang="ja-JP" dirty="0"/>
              <a:t>significant survival advantage when compared with radiotherapy alone.</a:t>
            </a:r>
          </a:p>
          <a:p>
            <a:r>
              <a:rPr lang="en-US" altLang="ja-JP" dirty="0"/>
              <a:t>Based on these results, CCRT using cisplatin-based chemotherapy has become the standard treatment for locally advanced cervical </a:t>
            </a:r>
            <a:r>
              <a:rPr lang="en-US" altLang="ja-JP" dirty="0" smtClean="0"/>
              <a:t>cancer in the world. </a:t>
            </a:r>
            <a:endParaRPr lang="ja-JP" altLang="en-US" dirty="0"/>
          </a:p>
        </p:txBody>
      </p:sp>
      <p:sp>
        <p:nvSpPr>
          <p:cNvPr id="2027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84927" indent="-301895" eaLnBrk="0" hangingPunct="0">
              <a:defRPr kumimoji="1">
                <a:solidFill>
                  <a:schemeClr val="tx1"/>
                </a:solidFill>
                <a:latin typeface="Arial" panose="020B0604020202020204" pitchFamily="34" charset="0"/>
                <a:ea typeface="ＭＳ Ｐゴシック" panose="020B0600070205080204" pitchFamily="50" charset="-128"/>
              </a:defRPr>
            </a:lvl2pPr>
            <a:lvl3pPr marL="1207580" indent="-241516" eaLnBrk="0" hangingPunct="0">
              <a:defRPr kumimoji="1">
                <a:solidFill>
                  <a:schemeClr val="tx1"/>
                </a:solidFill>
                <a:latin typeface="Arial" panose="020B0604020202020204" pitchFamily="34" charset="0"/>
                <a:ea typeface="ＭＳ Ｐゴシック" panose="020B0600070205080204" pitchFamily="50" charset="-128"/>
              </a:defRPr>
            </a:lvl3pPr>
            <a:lvl4pPr marL="1690611" indent="-241516" eaLnBrk="0" hangingPunct="0">
              <a:defRPr kumimoji="1">
                <a:solidFill>
                  <a:schemeClr val="tx1"/>
                </a:solidFill>
                <a:latin typeface="Arial" panose="020B0604020202020204" pitchFamily="34" charset="0"/>
                <a:ea typeface="ＭＳ Ｐゴシック" panose="020B0600070205080204" pitchFamily="50" charset="-128"/>
              </a:defRPr>
            </a:lvl4pPr>
            <a:lvl5pPr marL="2173643" indent="-241516" eaLnBrk="0" hangingPunct="0">
              <a:defRPr kumimoji="1">
                <a:solidFill>
                  <a:schemeClr val="tx1"/>
                </a:solidFill>
                <a:latin typeface="Arial" panose="020B0604020202020204" pitchFamily="34" charset="0"/>
                <a:ea typeface="ＭＳ Ｐゴシック" panose="020B0600070205080204" pitchFamily="50" charset="-128"/>
              </a:defRPr>
            </a:lvl5pPr>
            <a:lvl6pPr marL="2656675"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39707"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22739"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05770"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A09B-6AAD-49AC-A298-ACA7EAB7F677}"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04180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CFC38-77DD-432F-B7C1-4DA996F3ED37}" type="slidenum">
              <a:rPr lang="en-US" altLang="ja-JP">
                <a:solidFill>
                  <a:srgbClr val="000000"/>
                </a:solidFill>
              </a:rPr>
              <a:pPr/>
              <a:t>13</a:t>
            </a:fld>
            <a:endParaRPr lang="en-US" altLang="ja-JP">
              <a:solidFill>
                <a:srgbClr val="000000"/>
              </a:solidFill>
            </a:endParaRPr>
          </a:p>
        </p:txBody>
      </p:sp>
      <p:sp>
        <p:nvSpPr>
          <p:cNvPr id="22530" name="Rectangle 2"/>
          <p:cNvSpPr>
            <a:spLocks noGrp="1" noRot="1" noChangeAspect="1" noChangeArrowheads="1" noTextEdit="1"/>
          </p:cNvSpPr>
          <p:nvPr>
            <p:ph type="sldImg"/>
          </p:nvPr>
        </p:nvSpPr>
        <p:spPr>
          <a:xfrm>
            <a:off x="381000" y="685800"/>
            <a:ext cx="6096000" cy="3429000"/>
          </a:xfrm>
          <a:ln/>
        </p:spPr>
      </p:sp>
      <p:sp>
        <p:nvSpPr>
          <p:cNvPr id="22531" name="Rectangle 3"/>
          <p:cNvSpPr>
            <a:spLocks noGrp="1" noChangeArrowheads="1"/>
          </p:cNvSpPr>
          <p:nvPr>
            <p:ph type="body" idx="1"/>
          </p:nvPr>
        </p:nvSpPr>
        <p:spPr>
          <a:xfrm>
            <a:off x="914400" y="4283968"/>
            <a:ext cx="5029200" cy="4114800"/>
          </a:xfrm>
        </p:spPr>
        <p:txBody>
          <a:bodyPr/>
          <a:lstStyle/>
          <a:p>
            <a:r>
              <a:rPr lang="en-US" altLang="ja-JP" dirty="0" smtClean="0"/>
              <a:t>This slide shows the schedule of concurrent chemoradiotherapy. </a:t>
            </a:r>
          </a:p>
          <a:p>
            <a:r>
              <a:rPr lang="en-US" altLang="ja-JP" dirty="0" smtClean="0"/>
              <a:t>Anticancer</a:t>
            </a:r>
            <a:r>
              <a:rPr lang="en-US" altLang="ja-JP" baseline="0" dirty="0" smtClean="0"/>
              <a:t> drug, c</a:t>
            </a:r>
            <a:r>
              <a:rPr lang="en-US" altLang="ja-JP" dirty="0" smtClean="0"/>
              <a:t>isplatin, is administered weekly,</a:t>
            </a:r>
            <a:r>
              <a:rPr lang="en-US" altLang="ja-JP" baseline="0" dirty="0" smtClean="0"/>
              <a:t> concurrently with external beam radiotherapy for 5 or 6 weeks.</a:t>
            </a:r>
          </a:p>
          <a:p>
            <a:r>
              <a:rPr lang="en-US" altLang="ja-JP" baseline="0" dirty="0" smtClean="0"/>
              <a:t>Regarding radiological exams, CT and MRI are taken before treatment. </a:t>
            </a:r>
          </a:p>
          <a:p>
            <a:r>
              <a:rPr lang="en-US" altLang="ja-JP" baseline="0" dirty="0" smtClean="0"/>
              <a:t>And</a:t>
            </a:r>
            <a:r>
              <a:rPr lang="ja-JP" altLang="en-US" baseline="0" dirty="0" smtClean="0"/>
              <a:t> </a:t>
            </a:r>
            <a:r>
              <a:rPr lang="en-US" altLang="ja-JP" baseline="0" dirty="0" smtClean="0"/>
              <a:t>the 2</a:t>
            </a:r>
            <a:r>
              <a:rPr lang="en-US" altLang="ja-JP" baseline="30000" dirty="0" smtClean="0"/>
              <a:t>nd</a:t>
            </a:r>
            <a:r>
              <a:rPr lang="en-US" altLang="ja-JP" baseline="0" dirty="0" smtClean="0"/>
              <a:t> MRI is taken just before brachytherapy to evaluate the residual tumor volume.</a:t>
            </a:r>
            <a:r>
              <a:rPr lang="en-US" altLang="ja-JP" dirty="0" smtClean="0"/>
              <a:t> </a:t>
            </a:r>
          </a:p>
          <a:p>
            <a:r>
              <a:rPr lang="en-US" altLang="ja-JP" baseline="0" dirty="0" smtClean="0"/>
              <a:t>And CT</a:t>
            </a:r>
            <a:r>
              <a:rPr lang="en-US" altLang="ja-JP" dirty="0" smtClean="0"/>
              <a:t> is taken at the time of brachytherapy for 3D-IGBT treatment planning.</a:t>
            </a:r>
            <a:r>
              <a:rPr lang="en-US" altLang="ja-JP" baseline="0" dirty="0" smtClean="0"/>
              <a:t>  </a:t>
            </a:r>
          </a:p>
          <a:p>
            <a:r>
              <a:rPr lang="en-US" altLang="ja-JP" baseline="0" dirty="0" smtClean="0"/>
              <a:t> </a:t>
            </a:r>
            <a:endParaRPr lang="en-US" altLang="ja-JP" dirty="0" smtClean="0"/>
          </a:p>
        </p:txBody>
      </p:sp>
    </p:spTree>
    <p:extLst>
      <p:ext uri="{BB962C8B-B14F-4D97-AF65-F5344CB8AC3E}">
        <p14:creationId xmlns:p14="http://schemas.microsoft.com/office/powerpoint/2010/main" val="2279608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a:xfrm>
            <a:off x="381000" y="685800"/>
            <a:ext cx="6096000" cy="3429000"/>
          </a:xfrm>
          <a:ln/>
        </p:spPr>
      </p:sp>
      <p:sp>
        <p:nvSpPr>
          <p:cNvPr id="172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t>Next, I would like to introduce 3D-IGBT.</a:t>
            </a:r>
            <a:endParaRPr lang="ja-JP" altLang="en-US" dirty="0" smtClean="0"/>
          </a:p>
        </p:txBody>
      </p:sp>
      <p:sp>
        <p:nvSpPr>
          <p:cNvPr id="172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CC1F0BE-ADDF-4B67-B00A-ED5FEDEADFE1}" type="slidenum">
              <a:rPr lang="en-US" altLang="ja-JP">
                <a:solidFill>
                  <a:srgbClr val="000000"/>
                </a:solidFill>
              </a:rPr>
              <a:pPr eaLnBrk="1" hangingPunct="1"/>
              <a:t>14</a:t>
            </a:fld>
            <a:endParaRPr lang="en-US" altLang="ja-JP">
              <a:solidFill>
                <a:srgbClr val="000000"/>
              </a:solidFill>
            </a:endParaRPr>
          </a:p>
        </p:txBody>
      </p:sp>
    </p:spTree>
    <p:extLst>
      <p:ext uri="{BB962C8B-B14F-4D97-AF65-F5344CB8AC3E}">
        <p14:creationId xmlns:p14="http://schemas.microsoft.com/office/powerpoint/2010/main" val="2901574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 1"/>
          <p:cNvSpPr>
            <a:spLocks noGrp="1" noRot="1" noChangeAspect="1" noTextEdit="1"/>
          </p:cNvSpPr>
          <p:nvPr>
            <p:ph type="sldImg"/>
          </p:nvPr>
        </p:nvSpPr>
        <p:spPr>
          <a:xfrm>
            <a:off x="381000" y="685800"/>
            <a:ext cx="6096000" cy="3429000"/>
          </a:xfrm>
          <a:ln/>
        </p:spPr>
      </p:sp>
      <p:sp>
        <p:nvSpPr>
          <p:cNvPr id="24678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ja-JP" dirty="0" smtClean="0">
                <a:solidFill>
                  <a:srgbClr val="000000"/>
                </a:solidFill>
                <a:ea typeface="ＭＳ Ｐゴシック"/>
                <a:cs typeface="Arial" panose="020B0604020202020204" pitchFamily="34" charset="0"/>
              </a:rPr>
              <a:t>This slide shows 3D-IGBT treatment planning. </a:t>
            </a:r>
          </a:p>
          <a:p>
            <a:pPr>
              <a:defRPr/>
            </a:pPr>
            <a:r>
              <a:rPr lang="en-US" altLang="ja-JP" dirty="0" smtClean="0">
                <a:solidFill>
                  <a:srgbClr val="000000"/>
                </a:solidFill>
                <a:ea typeface="ＭＳ Ｐゴシック"/>
                <a:cs typeface="Arial" panose="020B0604020202020204" pitchFamily="34" charset="0"/>
              </a:rPr>
              <a:t>As the left figure shows, MRI/CT </a:t>
            </a:r>
            <a:r>
              <a:rPr lang="en-US" altLang="ja-JP" dirty="0">
                <a:solidFill>
                  <a:srgbClr val="000000"/>
                </a:solidFill>
                <a:ea typeface="ＭＳ Ｐゴシック"/>
                <a:cs typeface="Arial" panose="020B0604020202020204" pitchFamily="34" charset="0"/>
              </a:rPr>
              <a:t>can clearly visualize the cervical rumor, uterus, and </a:t>
            </a:r>
            <a:r>
              <a:rPr lang="en-US" altLang="ja-JP" dirty="0" smtClean="0">
                <a:solidFill>
                  <a:srgbClr val="000000"/>
                </a:solidFill>
                <a:ea typeface="ＭＳ Ｐゴシック"/>
                <a:cs typeface="Arial" panose="020B0604020202020204" pitchFamily="34" charset="0"/>
              </a:rPr>
              <a:t>surrounding normal tissues, such as the bladder</a:t>
            </a:r>
            <a:r>
              <a:rPr lang="en-US" altLang="ja-JP" dirty="0">
                <a:solidFill>
                  <a:srgbClr val="000000"/>
                </a:solidFill>
                <a:ea typeface="ＭＳ Ｐゴシック"/>
                <a:cs typeface="Arial" panose="020B0604020202020204" pitchFamily="34" charset="0"/>
              </a:rPr>
              <a:t>, rectum, sigmoid colon, and the small </a:t>
            </a:r>
            <a:r>
              <a:rPr lang="en-US" altLang="ja-JP" dirty="0" smtClean="0">
                <a:solidFill>
                  <a:srgbClr val="000000"/>
                </a:solidFill>
                <a:ea typeface="ＭＳ Ｐゴシック"/>
                <a:cs typeface="Arial" panose="020B0604020202020204" pitchFamily="34" charset="0"/>
              </a:rPr>
              <a:t>intestine.</a:t>
            </a:r>
          </a:p>
          <a:p>
            <a:pPr>
              <a:defRPr/>
            </a:pPr>
            <a:r>
              <a:rPr lang="en-US" altLang="ja-JP" dirty="0" smtClean="0">
                <a:solidFill>
                  <a:srgbClr val="000000"/>
                </a:solidFill>
                <a:ea typeface="ＭＳ Ｐゴシック"/>
                <a:cs typeface="Arial" panose="020B0604020202020204" pitchFamily="34" charset="0"/>
              </a:rPr>
              <a:t>The right figure shows the dose distributions of brachytherapy projected onto the MRI/CT image. The doses delivered to tumor and normal tissues can be precisely evaluated.  </a:t>
            </a:r>
            <a:endParaRPr lang="en-US" altLang="ja-JP" dirty="0">
              <a:solidFill>
                <a:srgbClr val="000000"/>
              </a:solidFill>
              <a:ea typeface="ＭＳ Ｐゴシック"/>
              <a:cs typeface="Arial" panose="020B0604020202020204" pitchFamily="34" charset="0"/>
            </a:endParaRPr>
          </a:p>
          <a:p>
            <a:pPr>
              <a:defRPr/>
            </a:pPr>
            <a:r>
              <a:rPr lang="en-US" altLang="ja-JP" dirty="0" smtClean="0">
                <a:solidFill>
                  <a:srgbClr val="000000"/>
                </a:solidFill>
                <a:ea typeface="ＭＳ Ｐゴシック"/>
                <a:cs typeface="Arial" panose="020B0604020202020204" pitchFamily="34" charset="0"/>
              </a:rPr>
              <a:t>And 3D-IGBT can optimize </a:t>
            </a:r>
            <a:r>
              <a:rPr lang="en-US" altLang="ja-JP" dirty="0">
                <a:solidFill>
                  <a:srgbClr val="000000"/>
                </a:solidFill>
                <a:ea typeface="ＭＳ Ｐゴシック"/>
                <a:cs typeface="Arial" panose="020B0604020202020204" pitchFamily="34" charset="0"/>
              </a:rPr>
              <a:t>dose </a:t>
            </a:r>
            <a:r>
              <a:rPr lang="en-US" altLang="ja-JP" dirty="0" smtClean="0">
                <a:solidFill>
                  <a:srgbClr val="000000"/>
                </a:solidFill>
                <a:ea typeface="ＭＳ Ｐゴシック"/>
                <a:cs typeface="Arial" panose="020B0604020202020204" pitchFamily="34" charset="0"/>
              </a:rPr>
              <a:t>distributions</a:t>
            </a:r>
            <a:r>
              <a:rPr lang="en-US" altLang="ja-JP" baseline="0" dirty="0" smtClean="0">
                <a:solidFill>
                  <a:srgbClr val="000000"/>
                </a:solidFill>
                <a:ea typeface="ＭＳ Ｐゴシック"/>
                <a:cs typeface="Arial" panose="020B0604020202020204" pitchFamily="34" charset="0"/>
              </a:rPr>
              <a:t> and enables to deliver high dose to </a:t>
            </a:r>
            <a:r>
              <a:rPr lang="en-US" altLang="ja-JP" dirty="0" smtClean="0">
                <a:solidFill>
                  <a:srgbClr val="000000"/>
                </a:solidFill>
                <a:ea typeface="ＭＳ Ｐゴシック"/>
                <a:cs typeface="Arial" panose="020B0604020202020204" pitchFamily="34" charset="0"/>
              </a:rPr>
              <a:t>the </a:t>
            </a:r>
            <a:r>
              <a:rPr lang="en-US" altLang="ja-JP" dirty="0">
                <a:solidFill>
                  <a:srgbClr val="000000"/>
                </a:solidFill>
                <a:ea typeface="ＭＳ Ｐゴシック"/>
                <a:cs typeface="Arial" panose="020B0604020202020204" pitchFamily="34" charset="0"/>
              </a:rPr>
              <a:t>tumor with minimizing doses to the normal </a:t>
            </a:r>
            <a:r>
              <a:rPr lang="en-US" altLang="ja-JP" dirty="0" smtClean="0">
                <a:solidFill>
                  <a:srgbClr val="000000"/>
                </a:solidFill>
                <a:ea typeface="ＭＳ Ｐゴシック"/>
                <a:cs typeface="Arial" panose="020B0604020202020204" pitchFamily="34" charset="0"/>
              </a:rPr>
              <a:t>tissues.  </a:t>
            </a:r>
            <a:endParaRPr lang="en-US" altLang="ja-JP" dirty="0">
              <a:solidFill>
                <a:srgbClr val="000000"/>
              </a:solidFill>
              <a:ea typeface="ＭＳ Ｐゴシック"/>
              <a:cs typeface="Arial" panose="020B0604020202020204" pitchFamily="34" charset="0"/>
            </a:endParaRPr>
          </a:p>
        </p:txBody>
      </p:sp>
      <p:sp>
        <p:nvSpPr>
          <p:cNvPr id="2467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92D6D3-B20E-4D68-8A32-1BD896B9E1E4}"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87058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スライド イメージ プレースホルダ 1"/>
          <p:cNvSpPr>
            <a:spLocks noGrp="1" noRot="1" noChangeAspect="1" noTextEdit="1"/>
          </p:cNvSpPr>
          <p:nvPr>
            <p:ph type="sldImg"/>
          </p:nvPr>
        </p:nvSpPr>
        <p:spPr>
          <a:xfrm>
            <a:off x="381000" y="685800"/>
            <a:ext cx="6096000" cy="3429000"/>
          </a:xfrm>
          <a:ln/>
        </p:spPr>
      </p:sp>
      <p:sp>
        <p:nvSpPr>
          <p:cNvPr id="2600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a:latin typeface="Arial" charset="0"/>
              </a:rPr>
              <a:t>This is an example of dose distribution </a:t>
            </a:r>
            <a:r>
              <a:rPr lang="en-US" altLang="ja-JP" dirty="0" smtClean="0">
                <a:latin typeface="Arial" charset="0"/>
              </a:rPr>
              <a:t>optimization. </a:t>
            </a:r>
            <a:r>
              <a:rPr lang="en-US" altLang="ja-JP" dirty="0">
                <a:latin typeface="Arial" charset="0"/>
              </a:rPr>
              <a:t>This patient </a:t>
            </a:r>
            <a:r>
              <a:rPr lang="en-US" altLang="ja-JP" dirty="0" smtClean="0">
                <a:latin typeface="Arial" charset="0"/>
              </a:rPr>
              <a:t>had </a:t>
            </a:r>
            <a:r>
              <a:rPr lang="en-US" altLang="ja-JP" dirty="0">
                <a:latin typeface="Arial" charset="0"/>
              </a:rPr>
              <a:t>a huge tumor in her uterine cervix </a:t>
            </a:r>
            <a:r>
              <a:rPr lang="en-US" altLang="ja-JP" dirty="0" smtClean="0">
                <a:latin typeface="Arial" charset="0"/>
              </a:rPr>
              <a:t>infiltrating </a:t>
            </a:r>
            <a:r>
              <a:rPr lang="en-US" altLang="ja-JP" dirty="0">
                <a:latin typeface="Arial" charset="0"/>
              </a:rPr>
              <a:t>widely to the left parametrium. In this case, it </a:t>
            </a:r>
            <a:r>
              <a:rPr lang="en-US" altLang="ja-JP" dirty="0" smtClean="0">
                <a:latin typeface="Arial" charset="0"/>
              </a:rPr>
              <a:t>was </a:t>
            </a:r>
            <a:r>
              <a:rPr lang="en-US" altLang="ja-JP" dirty="0">
                <a:latin typeface="Arial" charset="0"/>
              </a:rPr>
              <a:t>difficult to cover the whole </a:t>
            </a:r>
            <a:r>
              <a:rPr lang="en-US" altLang="ja-JP" dirty="0" smtClean="0">
                <a:latin typeface="Arial" charset="0"/>
              </a:rPr>
              <a:t>tumor </a:t>
            </a:r>
            <a:r>
              <a:rPr lang="en-US" altLang="ja-JP" dirty="0">
                <a:latin typeface="Arial" charset="0"/>
              </a:rPr>
              <a:t>with intracavitary brachytherapy only. So, an interstitial needle </a:t>
            </a:r>
            <a:r>
              <a:rPr lang="en-US" altLang="ja-JP" dirty="0" smtClean="0">
                <a:latin typeface="Arial" charset="0"/>
              </a:rPr>
              <a:t>was </a:t>
            </a:r>
            <a:r>
              <a:rPr lang="en-US" altLang="ja-JP" dirty="0">
                <a:latin typeface="Arial" charset="0"/>
              </a:rPr>
              <a:t>added to produce optimum dose </a:t>
            </a:r>
            <a:r>
              <a:rPr lang="en-US" altLang="ja-JP" dirty="0" smtClean="0">
                <a:latin typeface="Arial" charset="0"/>
              </a:rPr>
              <a:t>distributions. The tumor was successfully covered with a high dose without increasing doses to the normal tissues. </a:t>
            </a:r>
            <a:endParaRPr lang="ja-JP" altLang="en-US" dirty="0">
              <a:latin typeface="Arial" charset="0"/>
            </a:endParaRPr>
          </a:p>
          <a:p>
            <a:endParaRPr lang="ja-JP" altLang="en-US" dirty="0">
              <a:latin typeface="Times" pitchFamily="18" charset="0"/>
              <a:ea typeface="Osaka"/>
              <a:cs typeface="Osaka"/>
            </a:endParaRPr>
          </a:p>
        </p:txBody>
      </p:sp>
      <p:sp>
        <p:nvSpPr>
          <p:cNvPr id="2601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555624-E1D7-4A9F-9F94-90340AD2FF1C}" type="slidenum">
              <a:rPr kumimoji="1" lang="en-US" altLang="ja-JP" sz="1200" b="0" i="0" u="none" strike="noStrike" kern="1200" cap="none" spc="0" normalizeH="0" baseline="0" noProof="0" smtClean="0">
                <a:ln>
                  <a:noFill/>
                </a:ln>
                <a:solidFill>
                  <a:srgbClr val="000000"/>
                </a:solidFill>
                <a:effectLst/>
                <a:uLnTx/>
                <a:uFillTx/>
                <a:latin typeface="Times" pitchFamily="18" charset="0"/>
                <a:ea typeface="Osaka"/>
                <a:cs typeface="Osaka"/>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200" b="0" i="0" u="none" strike="noStrike" kern="1200" cap="none" spc="0" normalizeH="0" baseline="0" noProof="0">
              <a:ln>
                <a:noFill/>
              </a:ln>
              <a:solidFill>
                <a:srgbClr val="000000"/>
              </a:solidFill>
              <a:effectLst/>
              <a:uLnTx/>
              <a:uFillTx/>
              <a:latin typeface="Times" pitchFamily="18" charset="0"/>
              <a:ea typeface="Osaka"/>
              <a:cs typeface="Osaka"/>
            </a:endParaRPr>
          </a:p>
        </p:txBody>
      </p:sp>
    </p:spTree>
    <p:extLst>
      <p:ext uri="{BB962C8B-B14F-4D97-AF65-F5344CB8AC3E}">
        <p14:creationId xmlns:p14="http://schemas.microsoft.com/office/powerpoint/2010/main" val="1269410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81000" y="685800"/>
            <a:ext cx="6096000" cy="3429000"/>
          </a:xfrm>
        </p:spPr>
      </p:sp>
      <p:sp>
        <p:nvSpPr>
          <p:cNvPr id="3" name="ノート プレースホルダ 2"/>
          <p:cNvSpPr>
            <a:spLocks noGrp="1"/>
          </p:cNvSpPr>
          <p:nvPr>
            <p:ph type="body" idx="1"/>
          </p:nvPr>
        </p:nvSpPr>
        <p:spPr/>
        <p:txBody>
          <a:bodyPr>
            <a:normAutofit/>
          </a:bodyPr>
          <a:lstStyle/>
          <a:p>
            <a:r>
              <a:rPr lang="en-US" altLang="ja-JP" dirty="0"/>
              <a:t>This table </a:t>
            </a:r>
            <a:r>
              <a:rPr lang="en-US" altLang="ja-JP" dirty="0" smtClean="0"/>
              <a:t>compares </a:t>
            </a:r>
            <a:r>
              <a:rPr lang="en-US" altLang="ja-JP" dirty="0"/>
              <a:t>the treatment </a:t>
            </a:r>
            <a:r>
              <a:rPr lang="en-US" altLang="ja-JP" dirty="0" smtClean="0"/>
              <a:t>outcomes </a:t>
            </a:r>
            <a:r>
              <a:rPr lang="en-US" altLang="ja-JP" dirty="0"/>
              <a:t>of </a:t>
            </a:r>
            <a:r>
              <a:rPr lang="en-US" altLang="ja-JP" dirty="0" smtClean="0"/>
              <a:t>the conventional 2D-BT </a:t>
            </a:r>
            <a:r>
              <a:rPr lang="en-US" altLang="ja-JP" dirty="0"/>
              <a:t>and </a:t>
            </a:r>
            <a:r>
              <a:rPr lang="en-US" altLang="ja-JP" dirty="0" smtClean="0"/>
              <a:t>3D-IGBT.</a:t>
            </a:r>
            <a:r>
              <a:rPr lang="en-US" altLang="ja-JP" baseline="0" dirty="0" smtClean="0"/>
              <a:t> </a:t>
            </a:r>
            <a:r>
              <a:rPr lang="en-US" altLang="ja-JP" dirty="0" smtClean="0"/>
              <a:t>3D-IGBT could increase the dose to the tumor and significantly</a:t>
            </a:r>
            <a:r>
              <a:rPr lang="en-US" altLang="ja-JP" baseline="0" dirty="0" smtClean="0"/>
              <a:t> </a:t>
            </a:r>
            <a:r>
              <a:rPr lang="en-US" altLang="ja-JP" dirty="0" smtClean="0"/>
              <a:t>improved </a:t>
            </a:r>
            <a:r>
              <a:rPr lang="en-US" altLang="ja-JP" dirty="0"/>
              <a:t>local </a:t>
            </a:r>
            <a:r>
              <a:rPr lang="en-US" altLang="ja-JP" dirty="0" smtClean="0"/>
              <a:t>tumor control and overall survival rates. </a:t>
            </a:r>
            <a:endParaRPr lang="en-US" altLang="ja-JP" dirty="0"/>
          </a:p>
          <a:p>
            <a:endParaRPr kumimoji="1" lang="en-US" altLang="ja-JP" dirty="0" smtClean="0"/>
          </a:p>
        </p:txBody>
      </p:sp>
      <p:sp>
        <p:nvSpPr>
          <p:cNvPr id="4"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0ED984-DC1D-4452-BB60-5F1A41EBC176}"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023711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81000" y="685800"/>
            <a:ext cx="6096000" cy="3429000"/>
          </a:xfrm>
        </p:spPr>
      </p:sp>
      <p:sp>
        <p:nvSpPr>
          <p:cNvPr id="3" name="ノート プレースホルダ 2"/>
          <p:cNvSpPr>
            <a:spLocks noGrp="1"/>
          </p:cNvSpPr>
          <p:nvPr>
            <p:ph type="body" idx="1"/>
          </p:nvPr>
        </p:nvSpPr>
        <p:spPr/>
        <p:txBody>
          <a:bodyPr>
            <a:normAutofit/>
          </a:bodyPr>
          <a:lstStyle/>
          <a:p>
            <a:r>
              <a:rPr lang="en-US" altLang="ja-JP" dirty="0"/>
              <a:t>This table compares the treatment </a:t>
            </a:r>
            <a:r>
              <a:rPr lang="en-US" altLang="ja-JP" dirty="0" smtClean="0"/>
              <a:t>complications </a:t>
            </a:r>
            <a:r>
              <a:rPr lang="en-US" altLang="ja-JP" dirty="0"/>
              <a:t>of </a:t>
            </a:r>
            <a:r>
              <a:rPr lang="en-US" altLang="ja-JP" dirty="0" err="1" smtClean="0"/>
              <a:t>conventionl</a:t>
            </a:r>
            <a:r>
              <a:rPr lang="en-US" altLang="ja-JP" dirty="0" smtClean="0"/>
              <a:t> 2D-BT </a:t>
            </a:r>
            <a:r>
              <a:rPr lang="en-US" altLang="ja-JP" dirty="0"/>
              <a:t>and 3D-IGBT</a:t>
            </a:r>
            <a:r>
              <a:rPr lang="en-US" altLang="ja-JP" dirty="0" smtClean="0"/>
              <a:t>.</a:t>
            </a:r>
          </a:p>
          <a:p>
            <a:r>
              <a:rPr lang="en-US" altLang="ja-JP" dirty="0" smtClean="0"/>
              <a:t>3D-IGBT could minimize the doses to the rectum and bladder, and significantly decreased the incidence of radiation complications of these organs.</a:t>
            </a:r>
          </a:p>
          <a:p>
            <a:endParaRPr kumimoji="1" lang="en-US" altLang="ja-JP" dirty="0" smtClean="0"/>
          </a:p>
        </p:txBody>
      </p:sp>
      <p:sp>
        <p:nvSpPr>
          <p:cNvPr id="4" name="スライド番号プレースホル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0ED984-DC1D-4452-BB60-5F1A41EBC176}"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17887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a:xfrm>
            <a:off x="381000" y="685800"/>
            <a:ext cx="6096000" cy="3429000"/>
          </a:xfrm>
          <a:ln/>
        </p:spPr>
      </p:sp>
      <p:sp>
        <p:nvSpPr>
          <p:cNvPr id="172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t>Finally, I would like to introduce the FNCA clinical trials for cervical cancer.</a:t>
            </a:r>
            <a:endParaRPr lang="ja-JP" altLang="en-US" dirty="0" smtClean="0"/>
          </a:p>
        </p:txBody>
      </p:sp>
      <p:sp>
        <p:nvSpPr>
          <p:cNvPr id="172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CC1F0BE-ADDF-4B67-B00A-ED5FEDEADFE1}" type="slidenum">
              <a:rPr lang="en-US" altLang="ja-JP">
                <a:solidFill>
                  <a:srgbClr val="000000"/>
                </a:solidFill>
              </a:rPr>
              <a:pPr eaLnBrk="1" hangingPunct="1"/>
              <a:t>19</a:t>
            </a:fld>
            <a:endParaRPr lang="en-US" altLang="ja-JP">
              <a:solidFill>
                <a:srgbClr val="000000"/>
              </a:solidFill>
            </a:endParaRPr>
          </a:p>
        </p:txBody>
      </p:sp>
    </p:spTree>
    <p:extLst>
      <p:ext uri="{BB962C8B-B14F-4D97-AF65-F5344CB8AC3E}">
        <p14:creationId xmlns:p14="http://schemas.microsoft.com/office/powerpoint/2010/main" val="142992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xfrm>
            <a:off x="90488" y="744538"/>
            <a:ext cx="6616700" cy="3722687"/>
          </a:xfrm>
          <a:ln/>
        </p:spPr>
      </p:sp>
      <p:sp>
        <p:nvSpPr>
          <p:cNvPr id="59395" name="ノート プレースホルダ 2"/>
          <p:cNvSpPr>
            <a:spLocks noGrp="1"/>
          </p:cNvSpPr>
          <p:nvPr>
            <p:ph type="body" idx="1"/>
          </p:nvPr>
        </p:nvSpPr>
        <p:spPr>
          <a:xfrm>
            <a:off x="685800" y="4561656"/>
            <a:ext cx="5486400" cy="4114800"/>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sz="1200" b="0" dirty="0" smtClean="0">
                <a:solidFill>
                  <a:srgbClr val="000000"/>
                </a:solidFill>
              </a:rPr>
              <a:t>Cervical cancer is the 4th most common cancer in women, and the 7th overall in the world. This disease is predominant in low or middle income countries in south-east Asia, Africa,</a:t>
            </a:r>
            <a:r>
              <a:rPr lang="en-US" altLang="ja-JP" sz="1200" b="0" baseline="0" dirty="0" smtClean="0">
                <a:solidFill>
                  <a:srgbClr val="000000"/>
                </a:solidFill>
              </a:rPr>
              <a:t> and Latin America</a:t>
            </a:r>
            <a:r>
              <a:rPr lang="en-US" altLang="ja-JP" sz="1200" b="0" dirty="0" smtClean="0">
                <a:solidFill>
                  <a:srgbClr val="000000"/>
                </a:solidFill>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sz="1200" b="0" dirty="0" smtClean="0">
                <a:solidFill>
                  <a:srgbClr val="000000"/>
                </a:solidFill>
              </a:rPr>
              <a:t>It is very important for these countries to develop and establish the optimum treatment for </a:t>
            </a:r>
            <a:r>
              <a:rPr lang="en-US" altLang="ja-JP" dirty="0" smtClean="0">
                <a:solidFill>
                  <a:srgbClr val="000000"/>
                </a:solidFill>
              </a:rPr>
              <a:t>this disease</a:t>
            </a:r>
            <a:r>
              <a:rPr lang="en-US" altLang="ja-JP" sz="1200" b="0" dirty="0" smtClean="0">
                <a:solidFill>
                  <a:srgbClr val="000000"/>
                </a:solidFill>
              </a:rPr>
              <a:t>.</a:t>
            </a:r>
            <a:r>
              <a:rPr lang="ja-JP" altLang="en-US" sz="1200" b="0" dirty="0" smtClean="0">
                <a:solidFill>
                  <a:srgbClr val="000000"/>
                </a:solidFill>
              </a:rPr>
              <a:t> </a:t>
            </a:r>
          </a:p>
          <a:p>
            <a:pPr eaLnBrk="1" hangingPunct="1"/>
            <a:endParaRPr lang="ja-JP" altLang="en-US" dirty="0">
              <a:latin typeface="Arial" pitchFamily="34" charset="0"/>
              <a:ea typeface="ＭＳ Ｐ明朝" pitchFamily="18" charset="-128"/>
            </a:endParaRPr>
          </a:p>
        </p:txBody>
      </p:sp>
      <p:sp>
        <p:nvSpPr>
          <p:cNvPr id="59396" name="スライド番号プレースホルダ 3"/>
          <p:cNvSpPr>
            <a:spLocks noGrp="1"/>
          </p:cNvSpPr>
          <p:nvPr>
            <p:ph type="sldNum" sz="quarter" idx="5"/>
          </p:nvPr>
        </p:nvSpPr>
        <p:spPr>
          <a:noFill/>
        </p:spPr>
        <p:txBody>
          <a:bodyPr/>
          <a:lstStyle/>
          <a:p>
            <a:fld id="{CE7EC40F-F00C-4E6F-AD0E-6E5658E950BF}" type="slidenum">
              <a:rPr lang="en-US" altLang="ja-JP" smtClean="0">
                <a:solidFill>
                  <a:srgbClr val="000000"/>
                </a:solidFill>
                <a:latin typeface="Arial" pitchFamily="34" charset="0"/>
                <a:ea typeface="ＭＳ Ｐゴシック" pitchFamily="50" charset="-128"/>
              </a:rPr>
              <a:pPr/>
              <a:t>2</a:t>
            </a:fld>
            <a:endParaRPr lang="en-US" altLang="ja-JP">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1738572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53A1FCD-6018-453C-A050-B678B1BB5BD7}" type="slidenum">
              <a:rPr lang="en-US" altLang="ja-JP" smtClean="0">
                <a:solidFill>
                  <a:srgbClr val="000000"/>
                </a:solidFill>
                <a:ea typeface="ＭＳ Ｐゴシック" pitchFamily="50" charset="-128"/>
              </a:rPr>
              <a:pPr/>
              <a:t>20</a:t>
            </a:fld>
            <a:endParaRPr lang="en-US" altLang="ja-JP">
              <a:solidFill>
                <a:srgbClr val="000000"/>
              </a:solidFill>
              <a:ea typeface="ＭＳ Ｐゴシック" pitchFamily="50" charset="-128"/>
            </a:endParaRPr>
          </a:p>
        </p:txBody>
      </p:sp>
      <p:sp>
        <p:nvSpPr>
          <p:cNvPr id="192515" name="Rectangle 7"/>
          <p:cNvSpPr txBox="1">
            <a:spLocks noGrp="1" noChangeArrowheads="1"/>
          </p:cNvSpPr>
          <p:nvPr/>
        </p:nvSpPr>
        <p:spPr bwMode="auto">
          <a:xfrm>
            <a:off x="3851275" y="9429750"/>
            <a:ext cx="2946400" cy="496888"/>
          </a:xfrm>
          <a:prstGeom prst="rect">
            <a:avLst/>
          </a:prstGeom>
          <a:noFill/>
          <a:ln w="9525">
            <a:noFill/>
            <a:miter lim="800000"/>
            <a:headEnd/>
            <a:tailEnd/>
          </a:ln>
        </p:spPr>
        <p:txBody>
          <a:bodyPr anchor="b"/>
          <a:lstStyle/>
          <a:p>
            <a:pPr algn="r" eaLnBrk="1" hangingPunct="1"/>
            <a:fld id="{8708EACB-AEF6-4C3E-822C-316688A3EE4A}" type="slidenum">
              <a:rPr lang="en-US" altLang="ja-JP" sz="1200" b="0">
                <a:solidFill>
                  <a:srgbClr val="000000"/>
                </a:solidFill>
                <a:latin typeface="Times" charset="0"/>
                <a:ea typeface="ＭＳ Ｐゴシック" pitchFamily="50" charset="-128"/>
              </a:rPr>
              <a:pPr algn="r" eaLnBrk="1" hangingPunct="1"/>
              <a:t>20</a:t>
            </a:fld>
            <a:endParaRPr lang="en-US" altLang="ja-JP" sz="1200" b="0">
              <a:solidFill>
                <a:srgbClr val="000000"/>
              </a:solidFill>
              <a:latin typeface="Times" charset="0"/>
              <a:ea typeface="ＭＳ Ｐゴシック" pitchFamily="50" charset="-128"/>
            </a:endParaRPr>
          </a:p>
        </p:txBody>
      </p:sp>
      <p:sp>
        <p:nvSpPr>
          <p:cNvPr id="192516" name="Rectangle 7"/>
          <p:cNvSpPr txBox="1">
            <a:spLocks noGrp="1" noChangeArrowheads="1"/>
          </p:cNvSpPr>
          <p:nvPr/>
        </p:nvSpPr>
        <p:spPr bwMode="auto">
          <a:xfrm>
            <a:off x="3851275" y="9429750"/>
            <a:ext cx="2946400" cy="496888"/>
          </a:xfrm>
          <a:prstGeom prst="rect">
            <a:avLst/>
          </a:prstGeom>
          <a:noFill/>
          <a:ln w="9525">
            <a:noFill/>
            <a:miter lim="800000"/>
            <a:headEnd/>
            <a:tailEnd/>
          </a:ln>
        </p:spPr>
        <p:txBody>
          <a:bodyPr anchor="b"/>
          <a:lstStyle/>
          <a:p>
            <a:pPr algn="r" eaLnBrk="1" hangingPunct="1"/>
            <a:fld id="{B86E9C2B-844D-4ECB-98B6-046B13EF6BAF}" type="slidenum">
              <a:rPr lang="en-US" altLang="ja-JP" sz="1200" b="0">
                <a:solidFill>
                  <a:srgbClr val="000000"/>
                </a:solidFill>
                <a:latin typeface="Times" charset="0"/>
                <a:ea typeface="ＭＳ Ｐゴシック" pitchFamily="50" charset="-128"/>
              </a:rPr>
              <a:pPr algn="r" eaLnBrk="1" hangingPunct="1"/>
              <a:t>20</a:t>
            </a:fld>
            <a:endParaRPr lang="en-US" altLang="ja-JP" sz="1200" b="0">
              <a:solidFill>
                <a:srgbClr val="000000"/>
              </a:solidFill>
              <a:latin typeface="Times" charset="0"/>
              <a:ea typeface="ＭＳ Ｐゴシック" pitchFamily="50" charset="-128"/>
            </a:endParaRPr>
          </a:p>
        </p:txBody>
      </p:sp>
      <p:sp>
        <p:nvSpPr>
          <p:cNvPr id="192517" name="Rectangle 2"/>
          <p:cNvSpPr>
            <a:spLocks noGrp="1" noRot="1" noChangeAspect="1" noChangeArrowheads="1" noTextEdit="1"/>
          </p:cNvSpPr>
          <p:nvPr>
            <p:ph type="sldImg"/>
          </p:nvPr>
        </p:nvSpPr>
        <p:spPr>
          <a:xfrm>
            <a:off x="90488" y="744538"/>
            <a:ext cx="6616700" cy="3722687"/>
          </a:xfrm>
          <a:ln/>
        </p:spPr>
      </p:sp>
      <p:sp>
        <p:nvSpPr>
          <p:cNvPr id="192518" name="Rectangle 3"/>
          <p:cNvSpPr>
            <a:spLocks noGrp="1" noChangeArrowheads="1"/>
          </p:cNvSpPr>
          <p:nvPr>
            <p:ph type="body" idx="1"/>
          </p:nvPr>
        </p:nvSpPr>
        <p:spPr>
          <a:xfrm>
            <a:off x="685800" y="4633664"/>
            <a:ext cx="5486400" cy="4114800"/>
          </a:xfrm>
          <a:noFill/>
          <a:ln/>
        </p:spPr>
        <p:txBody>
          <a:bodyPr/>
          <a:lstStyle/>
          <a:p>
            <a:pPr eaLnBrk="1" hangingPunct="1"/>
            <a:r>
              <a:rPr lang="en-US" altLang="ja-JP" dirty="0">
                <a:latin typeface="Arial" pitchFamily="34" charset="0"/>
                <a:ea typeface="Osaka" charset="-128"/>
                <a:cs typeface="Arial" pitchFamily="34" charset="0"/>
              </a:rPr>
              <a:t>FNCA radiation oncology project was launched in 1993. Now, these 11 countries are participating in the project</a:t>
            </a:r>
            <a:r>
              <a:rPr lang="en-US" altLang="ja-JP" dirty="0" smtClean="0">
                <a:latin typeface="Arial" pitchFamily="34" charset="0"/>
                <a:ea typeface="Osaka" charset="-128"/>
                <a:cs typeface="Arial" pitchFamily="34" charset="0"/>
              </a:rPr>
              <a:t>.</a:t>
            </a:r>
          </a:p>
          <a:p>
            <a:pPr eaLnBrk="1" hangingPunct="1"/>
            <a:r>
              <a:rPr lang="en-US" altLang="ja-JP" dirty="0" smtClean="0">
                <a:ea typeface="Osaka" charset="-128"/>
                <a:cs typeface="Arial" pitchFamily="34" charset="0"/>
              </a:rPr>
              <a:t>The purposes of the project are to establish the optimal treatment protocols of radiotherapy and chemotherapy for predominant cancers in Asia, and to improve the quality of radiotherapy in FNCA Member Countries. And finally we are aiming to improve treatment outcomes of predominant cancers in Asia.</a:t>
            </a:r>
            <a:r>
              <a:rPr lang="ja-JP" altLang="en-US" dirty="0" smtClean="0">
                <a:ea typeface="Osaka" charset="-128"/>
                <a:cs typeface="Arial" pitchFamily="34" charset="0"/>
              </a:rPr>
              <a:t>　</a:t>
            </a:r>
            <a:endParaRPr lang="ja-JP" altLang="ja-JP" dirty="0">
              <a:latin typeface="Arial" pitchFamily="34" charset="0"/>
              <a:ea typeface="Osaka" charset="-128"/>
              <a:cs typeface="Arial" pitchFamily="34" charset="0"/>
            </a:endParaRPr>
          </a:p>
        </p:txBody>
      </p:sp>
    </p:spTree>
    <p:extLst>
      <p:ext uri="{BB962C8B-B14F-4D97-AF65-F5344CB8AC3E}">
        <p14:creationId xmlns:p14="http://schemas.microsoft.com/office/powerpoint/2010/main" val="4263954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05EC87AA-9CEE-416B-AD80-70BA07BF0849}" type="slidenum">
              <a:rPr lang="en-US" altLang="ja-JP" smtClean="0">
                <a:solidFill>
                  <a:srgbClr val="000000"/>
                </a:solidFill>
              </a:rPr>
              <a:pPr/>
              <a:t>21</a:t>
            </a:fld>
            <a:endParaRPr lang="en-US" altLang="ja-JP">
              <a:solidFill>
                <a:srgbClr val="000000"/>
              </a:solidFill>
            </a:endParaRPr>
          </a:p>
        </p:txBody>
      </p:sp>
      <p:sp>
        <p:nvSpPr>
          <p:cNvPr id="193539" name="Rectangle 2"/>
          <p:cNvSpPr>
            <a:spLocks noGrp="1" noRot="1" noChangeAspect="1" noChangeArrowheads="1" noTextEdit="1"/>
          </p:cNvSpPr>
          <p:nvPr>
            <p:ph type="sldImg"/>
          </p:nvPr>
        </p:nvSpPr>
        <p:spPr>
          <a:xfrm>
            <a:off x="90488" y="744538"/>
            <a:ext cx="6616700" cy="3722687"/>
          </a:xfrm>
          <a:ln/>
        </p:spPr>
      </p:sp>
      <p:sp>
        <p:nvSpPr>
          <p:cNvPr id="193540" name="Rectangle 3"/>
          <p:cNvSpPr>
            <a:spLocks noGrp="1" noChangeArrowheads="1"/>
          </p:cNvSpPr>
          <p:nvPr>
            <p:ph type="body" idx="1"/>
          </p:nvPr>
        </p:nvSpPr>
        <p:spPr>
          <a:xfrm>
            <a:off x="685800" y="4633664"/>
            <a:ext cx="5486400" cy="4114800"/>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dirty="0" smtClean="0">
                <a:latin typeface="Arial" pitchFamily="34" charset="0"/>
                <a:ea typeface="ＭＳ Ｐ明朝" pitchFamily="18" charset="-128"/>
              </a:rPr>
              <a:t>We </a:t>
            </a:r>
            <a:r>
              <a:rPr lang="en-US" altLang="ja-JP" dirty="0">
                <a:latin typeface="Arial" pitchFamily="34" charset="0"/>
                <a:ea typeface="ＭＳ Ｐ明朝" pitchFamily="18" charset="-128"/>
              </a:rPr>
              <a:t>have been conducting clinical studies of RT and CCRT for cervical cancer, NPC, and breast cancer step-by-step for more than 20 years</a:t>
            </a:r>
            <a:r>
              <a:rPr lang="en-US" altLang="ja-JP" dirty="0" smtClean="0">
                <a:latin typeface="Arial" pitchFamily="34" charset="0"/>
                <a:ea typeface="ＭＳ Ｐ明朝" pitchFamily="18" charset="-128"/>
              </a:rPr>
              <a:t>. This is the timetable of FNCA clinical studies.</a:t>
            </a:r>
          </a:p>
          <a:p>
            <a:r>
              <a:rPr lang="en-US" altLang="ja-JP" dirty="0" smtClean="0"/>
              <a:t>For cervical cancer, we already conducted four clinical trials, and a clinical trial is now on-going. Today, I would like to introduce the 3</a:t>
            </a:r>
            <a:r>
              <a:rPr lang="en-US" altLang="ja-JP" baseline="30000" dirty="0" smtClean="0"/>
              <a:t>rd</a:t>
            </a:r>
            <a:r>
              <a:rPr lang="en-US" altLang="ja-JP" dirty="0" smtClean="0"/>
              <a:t> and 5</a:t>
            </a:r>
            <a:r>
              <a:rPr lang="en-US" altLang="ja-JP" baseline="30000" dirty="0" smtClean="0"/>
              <a:t>th</a:t>
            </a:r>
            <a:r>
              <a:rPr lang="en-US" altLang="ja-JP" dirty="0" smtClean="0"/>
              <a:t> clinical trials.</a:t>
            </a:r>
            <a:endParaRPr lang="en-US" altLang="ja-JP" dirty="0">
              <a:latin typeface="Arial" pitchFamily="34" charset="0"/>
              <a:ea typeface="ＭＳ Ｐ明朝" pitchFamily="18" charset="-128"/>
            </a:endParaRPr>
          </a:p>
        </p:txBody>
      </p:sp>
    </p:spTree>
    <p:extLst>
      <p:ext uri="{BB962C8B-B14F-4D97-AF65-F5344CB8AC3E}">
        <p14:creationId xmlns:p14="http://schemas.microsoft.com/office/powerpoint/2010/main" val="751295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 1"/>
          <p:cNvSpPr>
            <a:spLocks noGrp="1" noRot="1" noChangeAspect="1" noTextEdit="1"/>
          </p:cNvSpPr>
          <p:nvPr>
            <p:ph type="sldImg"/>
          </p:nvPr>
        </p:nvSpPr>
        <p:spPr>
          <a:ln/>
        </p:spPr>
      </p:sp>
      <p:sp>
        <p:nvSpPr>
          <p:cNvPr id="2406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ja-JP" dirty="0" smtClean="0">
                <a:ea typeface="Osaka"/>
                <a:cs typeface="Arial" panose="020B0604020202020204" pitchFamily="34" charset="0"/>
              </a:rPr>
              <a:t>In the 3</a:t>
            </a:r>
            <a:r>
              <a:rPr lang="en-US" altLang="ja-JP" baseline="30000" dirty="0" smtClean="0">
                <a:ea typeface="Osaka"/>
                <a:cs typeface="Arial" panose="020B0604020202020204" pitchFamily="34" charset="0"/>
              </a:rPr>
              <a:t>rd</a:t>
            </a:r>
            <a:r>
              <a:rPr lang="en-US" altLang="ja-JP" dirty="0" smtClean="0">
                <a:ea typeface="Osaka"/>
                <a:cs typeface="Arial" panose="020B0604020202020204" pitchFamily="34" charset="0"/>
              </a:rPr>
              <a:t> clinical study, Cervix-III, we evaluated the feasibility, safety, and efficacy of cisplatin-based CCRT for locally advanced cervical cancer among the east and south-east Asian countries. This is the treatment protocol of CCRT. </a:t>
            </a:r>
            <a:endParaRPr lang="en-US" altLang="ja-JP" dirty="0">
              <a:ea typeface="Osaka"/>
              <a:cs typeface="Arial" panose="020B0604020202020204" pitchFamily="34" charset="0"/>
            </a:endParaRPr>
          </a:p>
        </p:txBody>
      </p:sp>
      <p:sp>
        <p:nvSpPr>
          <p:cNvPr id="240644" name="スライド番号プレースホルダ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Arial" panose="020B0604020202020204" pitchFamily="34" charset="0"/>
                <a:ea typeface="Osaka"/>
                <a:cs typeface="Osaka"/>
              </a:defRPr>
            </a:lvl1pPr>
            <a:lvl2pPr marL="742950" indent="-285750" eaLnBrk="0" hangingPunct="0">
              <a:defRPr kumimoji="1" sz="2400" b="1">
                <a:solidFill>
                  <a:schemeClr val="tx1"/>
                </a:solidFill>
                <a:latin typeface="Arial" panose="020B0604020202020204" pitchFamily="34" charset="0"/>
                <a:ea typeface="Osaka"/>
                <a:cs typeface="Osaka"/>
              </a:defRPr>
            </a:lvl2pPr>
            <a:lvl3pPr marL="1143000" indent="-228600" eaLnBrk="0" hangingPunct="0">
              <a:defRPr kumimoji="1" sz="2400" b="1">
                <a:solidFill>
                  <a:schemeClr val="tx1"/>
                </a:solidFill>
                <a:latin typeface="Arial" panose="020B0604020202020204" pitchFamily="34" charset="0"/>
                <a:ea typeface="Osaka"/>
                <a:cs typeface="Osaka"/>
              </a:defRPr>
            </a:lvl3pPr>
            <a:lvl4pPr marL="1600200" indent="-228600" eaLnBrk="0" hangingPunct="0">
              <a:defRPr kumimoji="1" sz="2400" b="1">
                <a:solidFill>
                  <a:schemeClr val="tx1"/>
                </a:solidFill>
                <a:latin typeface="Arial" panose="020B0604020202020204" pitchFamily="34" charset="0"/>
                <a:ea typeface="Osaka"/>
                <a:cs typeface="Osaka"/>
              </a:defRPr>
            </a:lvl4pPr>
            <a:lvl5pPr marL="2057400" indent="-228600" eaLnBrk="0" hangingPunct="0">
              <a:defRPr kumimoji="1" sz="2400" b="1">
                <a:solidFill>
                  <a:schemeClr val="tx1"/>
                </a:solidFill>
                <a:latin typeface="Arial" panose="020B0604020202020204"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9pPr>
          </a:lstStyle>
          <a:p>
            <a:pPr eaLnBrk="1" hangingPunct="1"/>
            <a:fld id="{A827F90A-3A1E-4A82-9B85-BB97A288BF5C}" type="slidenum">
              <a:rPr lang="en-US" altLang="ja-JP" sz="1200" b="0">
                <a:solidFill>
                  <a:srgbClr val="000000"/>
                </a:solidFill>
                <a:latin typeface="Times" panose="02020603050405020304" pitchFamily="18" charset="0"/>
              </a:rPr>
              <a:pPr eaLnBrk="1" hangingPunct="1"/>
              <a:t>22</a:t>
            </a:fld>
            <a:endParaRPr lang="en-US" altLang="ja-JP" sz="1200" b="0">
              <a:solidFill>
                <a:srgbClr val="000000"/>
              </a:solidFill>
              <a:latin typeface="Times" panose="02020603050405020304" pitchFamily="18" charset="0"/>
            </a:endParaRPr>
          </a:p>
        </p:txBody>
      </p:sp>
    </p:spTree>
    <p:extLst>
      <p:ext uri="{BB962C8B-B14F-4D97-AF65-F5344CB8AC3E}">
        <p14:creationId xmlns:p14="http://schemas.microsoft.com/office/powerpoint/2010/main" val="921903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xfrm>
            <a:off x="90488" y="744538"/>
            <a:ext cx="6616700" cy="3722687"/>
          </a:xfrm>
          <a:ln/>
        </p:spPr>
      </p:sp>
      <p:sp>
        <p:nvSpPr>
          <p:cNvPr id="208899" name="Rectangle 3"/>
          <p:cNvSpPr>
            <a:spLocks noGrp="1" noChangeArrowheads="1"/>
          </p:cNvSpPr>
          <p:nvPr>
            <p:ph type="body" idx="1"/>
          </p:nvPr>
        </p:nvSpPr>
        <p:spPr>
          <a:xfrm>
            <a:off x="906463" y="4716463"/>
            <a:ext cx="5135562" cy="4467225"/>
          </a:xfrm>
          <a:noFill/>
          <a:ln/>
        </p:spPr>
        <p:txBody>
          <a:bodyPr/>
          <a:lstStyle/>
          <a:p>
            <a:r>
              <a:rPr lang="en-US" altLang="ja-JP" dirty="0">
                <a:latin typeface="Arial" pitchFamily="34" charset="0"/>
                <a:ea typeface="Osaka" charset="-128"/>
                <a:cs typeface="Arial" pitchFamily="34" charset="0"/>
              </a:rPr>
              <a:t>This table shows the treatment results in GOG </a:t>
            </a:r>
            <a:r>
              <a:rPr lang="en-US" altLang="ja-JP" dirty="0" smtClean="0">
                <a:latin typeface="Arial" pitchFamily="34" charset="0"/>
                <a:ea typeface="Osaka" charset="-128"/>
                <a:cs typeface="Arial" pitchFamily="34" charset="0"/>
              </a:rPr>
              <a:t>studies in the US and our </a:t>
            </a:r>
            <a:r>
              <a:rPr lang="en-US" altLang="ja-JP" dirty="0">
                <a:latin typeface="Arial" pitchFamily="34" charset="0"/>
                <a:ea typeface="Osaka" charset="-128"/>
                <a:cs typeface="Arial" pitchFamily="34" charset="0"/>
              </a:rPr>
              <a:t>FNCA study. </a:t>
            </a:r>
          </a:p>
          <a:p>
            <a:r>
              <a:rPr lang="en-US" altLang="ja-JP" dirty="0" smtClean="0">
                <a:latin typeface="Arial" pitchFamily="34" charset="0"/>
                <a:ea typeface="Osaka" charset="-128"/>
                <a:cs typeface="Arial" pitchFamily="34" charset="0"/>
              </a:rPr>
              <a:t>The </a:t>
            </a:r>
            <a:r>
              <a:rPr lang="en-US" altLang="ja-JP" dirty="0">
                <a:latin typeface="Arial" pitchFamily="34" charset="0"/>
                <a:ea typeface="Osaka" charset="-128"/>
                <a:cs typeface="Arial" pitchFamily="34" charset="0"/>
              </a:rPr>
              <a:t>FNCA study achieved favorable treatment results which were almost comparable with those </a:t>
            </a:r>
            <a:r>
              <a:rPr lang="en-US" altLang="ja-JP" dirty="0" smtClean="0">
                <a:latin typeface="Arial" pitchFamily="34" charset="0"/>
                <a:ea typeface="Osaka" charset="-128"/>
                <a:cs typeface="Arial" pitchFamily="34" charset="0"/>
              </a:rPr>
              <a:t>of </a:t>
            </a:r>
            <a:r>
              <a:rPr lang="en-US" altLang="ja-JP" dirty="0">
                <a:latin typeface="Arial" pitchFamily="34" charset="0"/>
                <a:ea typeface="Osaka" charset="-128"/>
                <a:cs typeface="Arial" pitchFamily="34" charset="0"/>
              </a:rPr>
              <a:t>the </a:t>
            </a:r>
            <a:r>
              <a:rPr lang="en-US" altLang="ja-JP" dirty="0" smtClean="0">
                <a:latin typeface="Arial" pitchFamily="34" charset="0"/>
                <a:ea typeface="Osaka" charset="-128"/>
                <a:cs typeface="Arial" pitchFamily="34" charset="0"/>
              </a:rPr>
              <a:t>major GOG </a:t>
            </a:r>
            <a:r>
              <a:rPr lang="en-US" altLang="ja-JP" dirty="0">
                <a:latin typeface="Arial" pitchFamily="34" charset="0"/>
                <a:ea typeface="Osaka" charset="-128"/>
                <a:cs typeface="Arial" pitchFamily="34" charset="0"/>
              </a:rPr>
              <a:t>studies. </a:t>
            </a:r>
          </a:p>
        </p:txBody>
      </p:sp>
    </p:spTree>
    <p:extLst>
      <p:ext uri="{BB962C8B-B14F-4D97-AF65-F5344CB8AC3E}">
        <p14:creationId xmlns:p14="http://schemas.microsoft.com/office/powerpoint/2010/main" val="1007242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Now, we are conducting a new clinical study of CCRT and 3D-IGBT</a:t>
            </a:r>
            <a:r>
              <a:rPr kumimoji="1" lang="en-US" altLang="ja-JP" baseline="0" dirty="0" smtClean="0"/>
              <a:t> for locally advanced cervical cancer. This is the first international clinical study of 3D-IGBT among the east and south-east Asian countries. </a:t>
            </a:r>
            <a:endParaRPr kumimoji="1" lang="ja-JP" altLang="en-US" dirty="0"/>
          </a:p>
        </p:txBody>
      </p:sp>
      <p:sp>
        <p:nvSpPr>
          <p:cNvPr id="4" name="スライド番号プレースホルダー 3"/>
          <p:cNvSpPr>
            <a:spLocks noGrp="1"/>
          </p:cNvSpPr>
          <p:nvPr>
            <p:ph type="sldNum" sz="quarter" idx="10"/>
          </p:nvPr>
        </p:nvSpPr>
        <p:spPr/>
        <p:txBody>
          <a:bodyPr/>
          <a:lstStyle/>
          <a:p>
            <a:fld id="{AE21D645-6FCA-4EDF-B7C2-49AC2DD82B30}" type="slidenum">
              <a:rPr lang="en-US" altLang="ja-JP" smtClean="0"/>
              <a:pPr/>
              <a:t>24</a:t>
            </a:fld>
            <a:endParaRPr lang="en-US" altLang="ja-JP"/>
          </a:p>
        </p:txBody>
      </p:sp>
    </p:spTree>
    <p:extLst>
      <p:ext uri="{BB962C8B-B14F-4D97-AF65-F5344CB8AC3E}">
        <p14:creationId xmlns:p14="http://schemas.microsoft.com/office/powerpoint/2010/main" val="37500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16700" cy="3722687"/>
          </a:xfrm>
        </p:spPr>
      </p:sp>
      <p:sp>
        <p:nvSpPr>
          <p:cNvPr id="3" name="ノート プレースホルダー 2"/>
          <p:cNvSpPr>
            <a:spLocks noGrp="1"/>
          </p:cNvSpPr>
          <p:nvPr>
            <p:ph type="body" idx="1"/>
          </p:nvPr>
        </p:nvSpPr>
        <p:spPr>
          <a:xfrm>
            <a:off x="685800" y="4705672"/>
            <a:ext cx="5486400" cy="4114800"/>
          </a:xfrm>
        </p:spPr>
        <p:txBody>
          <a:bodyPr/>
          <a:lstStyle/>
          <a:p>
            <a:r>
              <a:rPr kumimoji="1" lang="en-US" altLang="ja-JP" dirty="0">
                <a:latin typeface="Arial" panose="020B0604020202020204" pitchFamily="34" charset="0"/>
                <a:cs typeface="Arial" panose="020B0604020202020204" pitchFamily="34" charset="0"/>
              </a:rPr>
              <a:t>3D-IGBT is a high-tech radiotherapy, and training of medical personnel is very important to implement </a:t>
            </a:r>
            <a:r>
              <a:rPr kumimoji="1" lang="en-US" altLang="ja-JP" dirty="0" smtClean="0">
                <a:latin typeface="Arial" panose="020B0604020202020204" pitchFamily="34" charset="0"/>
                <a:cs typeface="Arial" panose="020B0604020202020204" pitchFamily="34" charset="0"/>
              </a:rPr>
              <a:t>this </a:t>
            </a:r>
            <a:r>
              <a:rPr kumimoji="1" lang="en-US" altLang="ja-JP" dirty="0">
                <a:latin typeface="Arial" panose="020B0604020202020204" pitchFamily="34" charset="0"/>
                <a:cs typeface="Arial" panose="020B0604020202020204" pitchFamily="34" charset="0"/>
              </a:rPr>
              <a:t>treatment.</a:t>
            </a:r>
          </a:p>
          <a:p>
            <a:r>
              <a:rPr lang="en-US" altLang="ja-JP" dirty="0">
                <a:latin typeface="Arial" panose="020B0604020202020204" pitchFamily="34" charset="0"/>
                <a:cs typeface="Arial" panose="020B0604020202020204" pitchFamily="34" charset="0"/>
              </a:rPr>
              <a:t>Hands-on </a:t>
            </a:r>
            <a:r>
              <a:rPr lang="en-US" altLang="ja-JP" dirty="0" smtClean="0">
                <a:latin typeface="Arial" panose="020B0604020202020204" pitchFamily="34" charset="0"/>
                <a:cs typeface="Arial" panose="020B0604020202020204" pitchFamily="34" charset="0"/>
              </a:rPr>
              <a:t>trainings were </a:t>
            </a:r>
            <a:r>
              <a:rPr lang="en-US" altLang="ja-JP" dirty="0">
                <a:latin typeface="Arial" panose="020B0604020202020204" pitchFamily="34" charset="0"/>
                <a:cs typeface="Arial" panose="020B0604020202020204" pitchFamily="34" charset="0"/>
              </a:rPr>
              <a:t>held </a:t>
            </a:r>
            <a:r>
              <a:rPr lang="en-US" altLang="ja-JP" dirty="0" smtClean="0">
                <a:latin typeface="Arial" panose="020B0604020202020204" pitchFamily="34" charset="0"/>
                <a:cs typeface="Arial" panose="020B0604020202020204" pitchFamily="34" charset="0"/>
              </a:rPr>
              <a:t>in </a:t>
            </a:r>
            <a:r>
              <a:rPr lang="en-US" altLang="ja-JP" dirty="0">
                <a:latin typeface="Arial" panose="020B0604020202020204" pitchFamily="34" charset="0"/>
                <a:cs typeface="Arial" panose="020B0604020202020204" pitchFamily="34" charset="0"/>
              </a:rPr>
              <a:t>Dhaka </a:t>
            </a:r>
            <a:r>
              <a:rPr lang="en-US" altLang="ja-JP" dirty="0" smtClean="0">
                <a:latin typeface="Arial" panose="020B0604020202020204" pitchFamily="34" charset="0"/>
                <a:cs typeface="Arial" panose="020B0604020202020204" pitchFamily="34" charset="0"/>
              </a:rPr>
              <a:t>Bangladesh and in Suzhou China. </a:t>
            </a:r>
            <a:r>
              <a:rPr lang="en-US" altLang="ja-JP" dirty="0">
                <a:latin typeface="Arial" panose="020B0604020202020204" pitchFamily="34" charset="0"/>
                <a:cs typeface="Arial" panose="020B0604020202020204" pitchFamily="34" charset="0"/>
              </a:rPr>
              <a:t>FNCA experts demonstrated </a:t>
            </a:r>
            <a:r>
              <a:rPr lang="en-US" altLang="ja-JP" dirty="0" smtClean="0">
                <a:latin typeface="Arial" panose="020B0604020202020204" pitchFamily="34" charset="0"/>
                <a:cs typeface="Arial" panose="020B0604020202020204" pitchFamily="34" charset="0"/>
              </a:rPr>
              <a:t>insertion of applicators and 3D-IGBT </a:t>
            </a:r>
            <a:r>
              <a:rPr lang="en-US" altLang="ja-JP" dirty="0">
                <a:latin typeface="Arial" panose="020B0604020202020204" pitchFamily="34" charset="0"/>
                <a:cs typeface="Arial" panose="020B0604020202020204" pitchFamily="34" charset="0"/>
              </a:rPr>
              <a:t>planning. Many local doctors and medical physicists participated in the </a:t>
            </a:r>
            <a:r>
              <a:rPr lang="en-US" altLang="ja-JP" dirty="0" smtClean="0">
                <a:latin typeface="Arial" panose="020B0604020202020204" pitchFamily="34" charset="0"/>
                <a:cs typeface="Arial" panose="020B0604020202020204" pitchFamily="34" charset="0"/>
              </a:rPr>
              <a:t>trainings.</a:t>
            </a:r>
            <a:r>
              <a:rPr kumimoji="1" lang="en-US" altLang="ja-JP" dirty="0" smtClean="0">
                <a:latin typeface="Arial" panose="020B0604020202020204" pitchFamily="34" charset="0"/>
                <a:cs typeface="Arial" panose="020B0604020202020204" pitchFamily="34" charset="0"/>
              </a:rPr>
              <a:t> </a:t>
            </a:r>
            <a:endParaRPr kumimoji="1" lang="ja-JP" altLang="en-US"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a:defRPr/>
            </a:pPr>
            <a:fld id="{0B8CEA64-C813-46AC-BB4B-52B0D0C66D72}" type="slidenum">
              <a:rPr lang="en-US" altLang="ja-JP" smtClean="0"/>
              <a:pPr>
                <a:defRPr/>
              </a:pPr>
              <a:t>25</a:t>
            </a:fld>
            <a:endParaRPr lang="en-US" altLang="ja-JP"/>
          </a:p>
        </p:txBody>
      </p:sp>
    </p:spTree>
    <p:extLst>
      <p:ext uri="{BB962C8B-B14F-4D97-AF65-F5344CB8AC3E}">
        <p14:creationId xmlns:p14="http://schemas.microsoft.com/office/powerpoint/2010/main" val="398965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xfrm>
            <a:off x="-211138" y="815975"/>
            <a:ext cx="7250113" cy="4078288"/>
          </a:xfrm>
          <a:ln/>
        </p:spPr>
      </p:sp>
      <p:sp>
        <p:nvSpPr>
          <p:cNvPr id="59395" name="ノート プレースホルダ 2"/>
          <p:cNvSpPr>
            <a:spLocks noGrp="1"/>
          </p:cNvSpPr>
          <p:nvPr>
            <p:ph type="body" idx="1"/>
          </p:nvPr>
        </p:nvSpPr>
        <p:spPr>
          <a:xfrm>
            <a:off x="688817" y="4998023"/>
            <a:ext cx="5510530" cy="4508421"/>
          </a:xfrm>
          <a:noFill/>
          <a:ln/>
        </p:spPr>
        <p:txBody>
          <a:bodyPr/>
          <a:lstStyle/>
          <a:p>
            <a:pPr eaLnBrk="1" hangingPunct="1"/>
            <a:r>
              <a:rPr lang="en-US" altLang="ja-JP" dirty="0" smtClean="0">
                <a:latin typeface="Arial" pitchFamily="34" charset="0"/>
                <a:ea typeface="ＭＳ Ｐ明朝" pitchFamily="18" charset="-128"/>
              </a:rPr>
              <a:t>This is the last slide.</a:t>
            </a:r>
          </a:p>
          <a:p>
            <a:pPr eaLnBrk="1" hangingPunct="1"/>
            <a:r>
              <a:rPr lang="en-US" altLang="ja-JP" dirty="0" smtClean="0">
                <a:latin typeface="Arial" pitchFamily="34" charset="0"/>
                <a:ea typeface="ＭＳ Ｐ明朝" pitchFamily="18" charset="-128"/>
              </a:rPr>
              <a:t>There </a:t>
            </a:r>
            <a:r>
              <a:rPr lang="en-US" altLang="ja-JP" dirty="0">
                <a:latin typeface="Arial" pitchFamily="34" charset="0"/>
                <a:ea typeface="ＭＳ Ｐ明朝" pitchFamily="18" charset="-128"/>
              </a:rPr>
              <a:t>are approximately 428,000 newly diagnosed cervical cancer patients a year in the world, and approximately 282,000 patients have advanced stage of the disease.</a:t>
            </a:r>
          </a:p>
          <a:p>
            <a:pPr eaLnBrk="1" hangingPunct="1"/>
            <a:r>
              <a:rPr lang="en-US" altLang="ja-JP" dirty="0">
                <a:latin typeface="Arial" pitchFamily="34" charset="0"/>
                <a:ea typeface="ＭＳ Ｐ明朝" pitchFamily="18" charset="-128"/>
              </a:rPr>
              <a:t>The </a:t>
            </a:r>
            <a:r>
              <a:rPr lang="en-US" altLang="ja-JP" dirty="0" smtClean="0">
                <a:latin typeface="Arial" pitchFamily="34" charset="0"/>
                <a:ea typeface="ＭＳ Ｐ明朝" pitchFamily="18" charset="-128"/>
              </a:rPr>
              <a:t>modern treatment,</a:t>
            </a:r>
            <a:r>
              <a:rPr lang="en-US" altLang="ja-JP" baseline="0" dirty="0" smtClean="0">
                <a:latin typeface="Arial" pitchFamily="34" charset="0"/>
                <a:ea typeface="ＭＳ Ｐ明朝" pitchFamily="18" charset="-128"/>
              </a:rPr>
              <a:t> including CCRT and 3D-IGBT,</a:t>
            </a:r>
            <a:r>
              <a:rPr lang="en-US" altLang="ja-JP" dirty="0" smtClean="0">
                <a:latin typeface="Arial" pitchFamily="34" charset="0"/>
                <a:ea typeface="ＭＳ Ｐ明朝" pitchFamily="18" charset="-128"/>
              </a:rPr>
              <a:t> may improve the survival rate of advanced cervical cancer from 40% to 70%. </a:t>
            </a:r>
            <a:r>
              <a:rPr lang="en-US" altLang="ja-JP" dirty="0" smtClean="0"/>
              <a:t>It </a:t>
            </a:r>
            <a:r>
              <a:rPr lang="en-US" altLang="ja-JP" dirty="0" smtClean="0">
                <a:latin typeface="Arial" pitchFamily="34" charset="0"/>
                <a:ea typeface="ＭＳ Ｐ明朝" pitchFamily="18" charset="-128"/>
              </a:rPr>
              <a:t>indicates the possible </a:t>
            </a:r>
            <a:r>
              <a:rPr lang="en-US" altLang="ja-JP" dirty="0">
                <a:latin typeface="Arial" pitchFamily="34" charset="0"/>
                <a:ea typeface="ＭＳ Ｐ明朝" pitchFamily="18" charset="-128"/>
              </a:rPr>
              <a:t>increase </a:t>
            </a:r>
            <a:r>
              <a:rPr lang="en-US" altLang="ja-JP" dirty="0" smtClean="0">
                <a:latin typeface="Arial" pitchFamily="34" charset="0"/>
                <a:ea typeface="ＭＳ Ｐ明朝" pitchFamily="18" charset="-128"/>
              </a:rPr>
              <a:t>of 85,000 </a:t>
            </a:r>
            <a:r>
              <a:rPr lang="en-US" altLang="ja-JP" dirty="0">
                <a:latin typeface="Arial" pitchFamily="34" charset="0"/>
                <a:ea typeface="ＭＳ Ｐ明朝" pitchFamily="18" charset="-128"/>
              </a:rPr>
              <a:t>cancer survivors a year in the </a:t>
            </a:r>
            <a:r>
              <a:rPr lang="en-US" altLang="ja-JP" dirty="0" smtClean="0">
                <a:latin typeface="Arial" pitchFamily="34" charset="0"/>
                <a:ea typeface="ＭＳ Ｐ明朝" pitchFamily="18" charset="-128"/>
              </a:rPr>
              <a:t>world, when using the modern skills and technology of radiotherapy.</a:t>
            </a:r>
            <a:endParaRPr lang="en-US" altLang="ja-JP" dirty="0">
              <a:latin typeface="Arial" pitchFamily="34" charset="0"/>
              <a:ea typeface="ＭＳ Ｐ明朝" pitchFamily="18" charset="-128"/>
            </a:endParaRPr>
          </a:p>
          <a:p>
            <a:pPr eaLnBrk="1" hangingPunct="1"/>
            <a:r>
              <a:rPr lang="en-US" altLang="ja-JP" dirty="0" smtClean="0">
                <a:latin typeface="Arial" pitchFamily="34" charset="0"/>
                <a:ea typeface="ＭＳ Ｐ明朝" pitchFamily="18" charset="-128"/>
              </a:rPr>
              <a:t>Off course, this is a rough estimate</a:t>
            </a:r>
            <a:r>
              <a:rPr lang="en-US" altLang="ja-JP" dirty="0"/>
              <a:t>.</a:t>
            </a:r>
            <a:r>
              <a:rPr lang="en-US" altLang="ja-JP" dirty="0" smtClean="0">
                <a:latin typeface="Arial" pitchFamily="34" charset="0"/>
                <a:ea typeface="ＭＳ Ｐ明朝" pitchFamily="18" charset="-128"/>
              </a:rPr>
              <a:t> But </a:t>
            </a:r>
            <a:r>
              <a:rPr lang="en-US" altLang="ja-JP" dirty="0" smtClean="0"/>
              <a:t>I hope the FNCA activities will increase trained medical personnel and contribute to the improvement of RT in Asia, Africa, and Latin America.  </a:t>
            </a:r>
          </a:p>
          <a:p>
            <a:pPr eaLnBrk="1" hangingPunct="1"/>
            <a:r>
              <a:rPr lang="en-US" altLang="ja-JP" dirty="0" smtClean="0"/>
              <a:t>Thank you very much for your attention.</a:t>
            </a:r>
            <a:endParaRPr lang="ja-JP" altLang="en-US" dirty="0">
              <a:latin typeface="Arial" pitchFamily="34" charset="0"/>
              <a:ea typeface="ＭＳ Ｐ明朝" pitchFamily="18" charset="-128"/>
            </a:endParaRPr>
          </a:p>
        </p:txBody>
      </p:sp>
      <p:sp>
        <p:nvSpPr>
          <p:cNvPr id="59396" name="スライド番号プレースホルダ 3"/>
          <p:cNvSpPr>
            <a:spLocks noGrp="1"/>
          </p:cNvSpPr>
          <p:nvPr>
            <p:ph type="sldNum" sz="quarter" idx="5"/>
          </p:nvPr>
        </p:nvSpPr>
        <p:spPr>
          <a:noFill/>
        </p:spPr>
        <p:txBody>
          <a:bodyPr/>
          <a:lstStyle/>
          <a:p>
            <a:pPr marL="0" marR="0" lvl="0" indent="0" algn="r" defTabSz="966064" rtl="0" eaLnBrk="1" fontAlgn="base" latinLnBrk="0" hangingPunct="1">
              <a:lnSpc>
                <a:spcPct val="100000"/>
              </a:lnSpc>
              <a:spcBef>
                <a:spcPct val="0"/>
              </a:spcBef>
              <a:spcAft>
                <a:spcPct val="0"/>
              </a:spcAft>
              <a:buClrTx/>
              <a:buSzTx/>
              <a:buFontTx/>
              <a:buNone/>
              <a:tabLst/>
              <a:defRPr/>
            </a:pPr>
            <a:fld id="{CE7EC40F-F00C-4E6F-AD0E-6E5658E950BF}"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66064" rtl="0" eaLnBrk="1" fontAlgn="base" latinLnBrk="0" hangingPunct="1">
                <a:lnSpc>
                  <a:spcPct val="100000"/>
                </a:lnSpc>
                <a:spcBef>
                  <a:spcPct val="0"/>
                </a:spcBef>
                <a:spcAft>
                  <a:spcPct val="0"/>
                </a:spcAft>
                <a:buClrTx/>
                <a:buSzTx/>
                <a:buFontTx/>
                <a:buNone/>
                <a:tabLst/>
                <a:defRPr/>
              </a:pPr>
              <a:t>26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4173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a:xfrm>
            <a:off x="381000" y="685800"/>
            <a:ext cx="6096000" cy="3429000"/>
          </a:xfrm>
          <a:ln/>
        </p:spPr>
      </p:sp>
      <p:sp>
        <p:nvSpPr>
          <p:cNvPr id="172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a:t>These are the contents of my presentation</a:t>
            </a:r>
            <a:r>
              <a:rPr lang="en-US" altLang="ja-JP" dirty="0" smtClean="0"/>
              <a:t>.</a:t>
            </a:r>
          </a:p>
          <a:p>
            <a:r>
              <a:rPr lang="en-US" altLang="ja-JP" dirty="0" smtClean="0"/>
              <a:t>First, I would like</a:t>
            </a:r>
            <a:r>
              <a:rPr lang="en-US" altLang="ja-JP" baseline="0" dirty="0" smtClean="0"/>
              <a:t> to briefly talk radiotherapy for cervical cancer.</a:t>
            </a:r>
          </a:p>
          <a:p>
            <a:r>
              <a:rPr lang="en-US" altLang="ja-JP" dirty="0" smtClean="0"/>
              <a:t>Next, I would like to talk the combination of radiotherapy and chemotherapy for advanced cervical cancer.</a:t>
            </a:r>
          </a:p>
          <a:p>
            <a:r>
              <a:rPr lang="en-US" altLang="ja-JP" baseline="0" dirty="0" smtClean="0"/>
              <a:t>And</a:t>
            </a:r>
            <a:r>
              <a:rPr lang="en-US" altLang="ja-JP" dirty="0" smtClean="0"/>
              <a:t> next, I would like to introduce 3D image guided brachytherapy for cervical cancer. This is a cutting-edge treatment for the disease.</a:t>
            </a:r>
          </a:p>
          <a:p>
            <a:r>
              <a:rPr lang="en-US" altLang="ja-JP" baseline="0" dirty="0" smtClean="0"/>
              <a:t>And finally, I would like to</a:t>
            </a:r>
            <a:r>
              <a:rPr lang="en-US" altLang="ja-JP" dirty="0" smtClean="0"/>
              <a:t> talk our FNCA clinical trials for cervical cancer.</a:t>
            </a:r>
            <a:r>
              <a:rPr lang="en-US" altLang="ja-JP" baseline="0" dirty="0" smtClean="0"/>
              <a:t> </a:t>
            </a:r>
            <a:endParaRPr lang="en-US" altLang="ja-JP" dirty="0" smtClean="0"/>
          </a:p>
          <a:p>
            <a:endParaRPr lang="ja-JP" altLang="en-US" dirty="0"/>
          </a:p>
        </p:txBody>
      </p:sp>
      <p:sp>
        <p:nvSpPr>
          <p:cNvPr id="172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CC1F0BE-ADDF-4B67-B00A-ED5FEDEADFE1}" type="slidenum">
              <a:rPr lang="en-US" altLang="ja-JP">
                <a:solidFill>
                  <a:srgbClr val="000000"/>
                </a:solidFill>
              </a:rPr>
              <a:pPr eaLnBrk="1" hangingPunct="1"/>
              <a:t>3</a:t>
            </a:fld>
            <a:endParaRPr lang="en-US" altLang="ja-JP">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a:xfrm>
            <a:off x="381000" y="685800"/>
            <a:ext cx="6096000" cy="3429000"/>
          </a:xfrm>
          <a:ln/>
        </p:spPr>
      </p:sp>
      <p:sp>
        <p:nvSpPr>
          <p:cNvPr id="172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t>First, radiotherapy for cervical cancer.</a:t>
            </a:r>
            <a:endParaRPr lang="ja-JP" altLang="en-US" dirty="0" smtClean="0"/>
          </a:p>
        </p:txBody>
      </p:sp>
      <p:sp>
        <p:nvSpPr>
          <p:cNvPr id="172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CC1F0BE-ADDF-4B67-B00A-ED5FEDEADFE1}" type="slidenum">
              <a:rPr lang="en-US" altLang="ja-JP">
                <a:solidFill>
                  <a:srgbClr val="000000"/>
                </a:solidFill>
              </a:rPr>
              <a:pPr eaLnBrk="1" hangingPunct="1"/>
              <a:t>4</a:t>
            </a:fld>
            <a:endParaRPr lang="en-US" altLang="ja-JP">
              <a:solidFill>
                <a:srgbClr val="000000"/>
              </a:solidFill>
            </a:endParaRPr>
          </a:p>
        </p:txBody>
      </p:sp>
    </p:spTree>
    <p:extLst>
      <p:ext uri="{BB962C8B-B14F-4D97-AF65-F5344CB8AC3E}">
        <p14:creationId xmlns:p14="http://schemas.microsoft.com/office/powerpoint/2010/main" val="177962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a:ln/>
        </p:spPr>
      </p:sp>
      <p:sp>
        <p:nvSpPr>
          <p:cNvPr id="174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a:t>This </a:t>
            </a:r>
            <a:r>
              <a:rPr lang="en-US" altLang="ja-JP" dirty="0" smtClean="0"/>
              <a:t>slide shows the treatment</a:t>
            </a:r>
            <a:r>
              <a:rPr lang="en-US" altLang="ja-JP" baseline="0" dirty="0" smtClean="0"/>
              <a:t> </a:t>
            </a:r>
            <a:r>
              <a:rPr lang="en-US" altLang="ja-JP" dirty="0" smtClean="0"/>
              <a:t>guideline </a:t>
            </a:r>
            <a:r>
              <a:rPr lang="en-US" altLang="ja-JP" dirty="0"/>
              <a:t>for cervical cancer.</a:t>
            </a:r>
          </a:p>
          <a:p>
            <a:r>
              <a:rPr lang="en-US" altLang="ja-JP" dirty="0"/>
              <a:t>For </a:t>
            </a:r>
            <a:r>
              <a:rPr lang="en-US" altLang="ja-JP" dirty="0" smtClean="0"/>
              <a:t>limited stage of the disease, </a:t>
            </a:r>
            <a:r>
              <a:rPr lang="en-US" altLang="ja-JP" dirty="0"/>
              <a:t>the standard treatment is </a:t>
            </a:r>
            <a:r>
              <a:rPr lang="en-US" altLang="ja-JP" dirty="0" smtClean="0"/>
              <a:t>surgery or definite radiotherapy. </a:t>
            </a:r>
            <a:endParaRPr lang="en-US" altLang="ja-JP" dirty="0"/>
          </a:p>
          <a:p>
            <a:r>
              <a:rPr lang="en-US" altLang="ja-JP" dirty="0" smtClean="0"/>
              <a:t>If a patient has</a:t>
            </a:r>
            <a:r>
              <a:rPr lang="en-US" altLang="ja-JP" baseline="0" dirty="0" smtClean="0"/>
              <a:t> locally</a:t>
            </a:r>
            <a:r>
              <a:rPr lang="en-US" altLang="ja-JP" dirty="0" smtClean="0"/>
              <a:t> </a:t>
            </a:r>
            <a:r>
              <a:rPr lang="en-US" altLang="ja-JP" dirty="0"/>
              <a:t>advanced stage of the disease, the standard treatment is </a:t>
            </a:r>
            <a:r>
              <a:rPr lang="en-US" altLang="ja-JP" dirty="0" smtClean="0"/>
              <a:t>the simultaneous combination of radiotherapy and chemotherapy, which is called concurrent chemoradiotherapy.</a:t>
            </a:r>
          </a:p>
        </p:txBody>
      </p:sp>
      <p:sp>
        <p:nvSpPr>
          <p:cNvPr id="174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84927" indent="-301895" eaLnBrk="0" hangingPunct="0">
              <a:defRPr kumimoji="1">
                <a:solidFill>
                  <a:schemeClr val="tx1"/>
                </a:solidFill>
                <a:latin typeface="Arial" panose="020B0604020202020204" pitchFamily="34" charset="0"/>
                <a:ea typeface="ＭＳ Ｐゴシック" panose="020B0600070205080204" pitchFamily="50" charset="-128"/>
              </a:defRPr>
            </a:lvl2pPr>
            <a:lvl3pPr marL="1207580" indent="-241516" eaLnBrk="0" hangingPunct="0">
              <a:defRPr kumimoji="1">
                <a:solidFill>
                  <a:schemeClr val="tx1"/>
                </a:solidFill>
                <a:latin typeface="Arial" panose="020B0604020202020204" pitchFamily="34" charset="0"/>
                <a:ea typeface="ＭＳ Ｐゴシック" panose="020B0600070205080204" pitchFamily="50" charset="-128"/>
              </a:defRPr>
            </a:lvl3pPr>
            <a:lvl4pPr marL="1690611" indent="-241516" eaLnBrk="0" hangingPunct="0">
              <a:defRPr kumimoji="1">
                <a:solidFill>
                  <a:schemeClr val="tx1"/>
                </a:solidFill>
                <a:latin typeface="Arial" panose="020B0604020202020204" pitchFamily="34" charset="0"/>
                <a:ea typeface="ＭＳ Ｐゴシック" panose="020B0600070205080204" pitchFamily="50" charset="-128"/>
              </a:defRPr>
            </a:lvl4pPr>
            <a:lvl5pPr marL="2173643" indent="-241516" eaLnBrk="0" hangingPunct="0">
              <a:defRPr kumimoji="1">
                <a:solidFill>
                  <a:schemeClr val="tx1"/>
                </a:solidFill>
                <a:latin typeface="Arial" panose="020B0604020202020204" pitchFamily="34" charset="0"/>
                <a:ea typeface="ＭＳ Ｐゴシック" panose="020B0600070205080204" pitchFamily="50" charset="-128"/>
              </a:defRPr>
            </a:lvl5pPr>
            <a:lvl6pPr marL="2656675"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39707"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22739"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05770"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3F754-E8C4-4C2E-B79C-21AF084204D2}"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076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84927" indent="-301895" eaLnBrk="0" hangingPunct="0">
              <a:defRPr kumimoji="1">
                <a:solidFill>
                  <a:schemeClr val="tx1"/>
                </a:solidFill>
                <a:latin typeface="Arial" panose="020B0604020202020204" pitchFamily="34" charset="0"/>
                <a:ea typeface="ＭＳ Ｐゴシック" panose="020B0600070205080204" pitchFamily="50" charset="-128"/>
              </a:defRPr>
            </a:lvl2pPr>
            <a:lvl3pPr marL="1207580" indent="-241516" eaLnBrk="0" hangingPunct="0">
              <a:defRPr kumimoji="1">
                <a:solidFill>
                  <a:schemeClr val="tx1"/>
                </a:solidFill>
                <a:latin typeface="Arial" panose="020B0604020202020204" pitchFamily="34" charset="0"/>
                <a:ea typeface="ＭＳ Ｐゴシック" panose="020B0600070205080204" pitchFamily="50" charset="-128"/>
              </a:defRPr>
            </a:lvl3pPr>
            <a:lvl4pPr marL="1690611" indent="-241516" eaLnBrk="0" hangingPunct="0">
              <a:defRPr kumimoji="1">
                <a:solidFill>
                  <a:schemeClr val="tx1"/>
                </a:solidFill>
                <a:latin typeface="Arial" panose="020B0604020202020204" pitchFamily="34" charset="0"/>
                <a:ea typeface="ＭＳ Ｐゴシック" panose="020B0600070205080204" pitchFamily="50" charset="-128"/>
              </a:defRPr>
            </a:lvl4pPr>
            <a:lvl5pPr marL="2173643" indent="-241516" eaLnBrk="0" hangingPunct="0">
              <a:defRPr kumimoji="1">
                <a:solidFill>
                  <a:schemeClr val="tx1"/>
                </a:solidFill>
                <a:latin typeface="Arial" panose="020B0604020202020204" pitchFamily="34" charset="0"/>
                <a:ea typeface="ＭＳ Ｐゴシック" panose="020B0600070205080204" pitchFamily="50" charset="-128"/>
              </a:defRPr>
            </a:lvl5pPr>
            <a:lvl6pPr marL="2656675"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39707"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22739"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05770" indent="-24151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20D1F7-C317-4678-99C1-3DB9EBF4FC04}" type="slidenum">
              <a:rPr kumimoji="1" lang="en-US" altLang="ja-JP" sz="13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50" charset="-128"/>
              <a:cs typeface="+mn-cs"/>
            </a:endParaRPr>
          </a:p>
        </p:txBody>
      </p:sp>
      <p:sp>
        <p:nvSpPr>
          <p:cNvPr id="177155" name="Rectangle 2"/>
          <p:cNvSpPr>
            <a:spLocks noGrp="1" noRot="1" noChangeAspect="1" noChangeArrowheads="1" noTextEdit="1"/>
          </p:cNvSpPr>
          <p:nvPr>
            <p:ph type="sldImg"/>
          </p:nvPr>
        </p:nvSpPr>
        <p:spPr>
          <a:xfrm>
            <a:off x="106363" y="750888"/>
            <a:ext cx="6678612" cy="3757612"/>
          </a:xfrm>
          <a:ln/>
        </p:spPr>
      </p:sp>
      <p:sp>
        <p:nvSpPr>
          <p:cNvPr id="177156" name="Rectangle 3"/>
          <p:cNvSpPr>
            <a:spLocks noGrp="1" noChangeArrowheads="1"/>
          </p:cNvSpPr>
          <p:nvPr>
            <p:ph type="body" idx="1"/>
          </p:nvPr>
        </p:nvSpPr>
        <p:spPr>
          <a:xfrm>
            <a:off x="685800" y="4633664"/>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smtClean="0"/>
              <a:t>Definitive radiotherapy for cervical cancer consists of external </a:t>
            </a:r>
            <a:r>
              <a:rPr lang="en-US" altLang="ja-JP" dirty="0"/>
              <a:t>beam radiotherapy </a:t>
            </a:r>
            <a:r>
              <a:rPr lang="en-US" altLang="ja-JP" dirty="0" smtClean="0"/>
              <a:t>to the pelvis and brachytherapy to the cervical tumor. </a:t>
            </a:r>
            <a:endParaRPr lang="en-US" altLang="ja-JP" dirty="0"/>
          </a:p>
        </p:txBody>
      </p:sp>
    </p:spTree>
    <p:extLst>
      <p:ext uri="{BB962C8B-B14F-4D97-AF65-F5344CB8AC3E}">
        <p14:creationId xmlns:p14="http://schemas.microsoft.com/office/powerpoint/2010/main" val="148702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スライド イメージ プレースホルダ 1"/>
          <p:cNvSpPr>
            <a:spLocks noGrp="1" noRot="1" noChangeAspect="1" noTextEdit="1"/>
          </p:cNvSpPr>
          <p:nvPr>
            <p:ph type="sldImg"/>
          </p:nvPr>
        </p:nvSpPr>
        <p:spPr>
          <a:xfrm>
            <a:off x="381000" y="685800"/>
            <a:ext cx="6096000" cy="3429000"/>
          </a:xfrm>
          <a:ln/>
        </p:spPr>
      </p:sp>
      <p:sp>
        <p:nvSpPr>
          <p:cNvPr id="198659" name="ノート プレースホルダ 2"/>
          <p:cNvSpPr>
            <a:spLocks noGrp="1"/>
          </p:cNvSpPr>
          <p:nvPr>
            <p:ph type="body" idx="1"/>
          </p:nvPr>
        </p:nvSpPr>
        <p:spPr>
          <a:noFill/>
          <a:ln/>
        </p:spPr>
        <p:txBody>
          <a:bodyPr/>
          <a:lstStyle/>
          <a:p>
            <a:r>
              <a:rPr lang="en-US" altLang="ja-JP" dirty="0" smtClean="0"/>
              <a:t>External beam radiotherapy is a treatment which irradiate the clinical target volume with high energy X-rays or Co-60 gamma rays. The treatment is given once daily, 5 times a week, totally for about 5 to 6 weeks. </a:t>
            </a:r>
          </a:p>
          <a:p>
            <a:r>
              <a:rPr lang="en-US" altLang="ja-JP" dirty="0" smtClean="0"/>
              <a:t>The clinical target volume includes the cervical tumor, whole uterus, at least the upper vagina, parametria, and the pelvic lymph nodes.  </a:t>
            </a:r>
            <a:endParaRPr lang="ja-JP" altLang="en-US" dirty="0"/>
          </a:p>
        </p:txBody>
      </p:sp>
      <p:sp>
        <p:nvSpPr>
          <p:cNvPr id="198660"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D8ABB8-2DC2-4EC6-ABB5-6ED12241C4EE}"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670545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スライド イメージ プレースホルダ 1"/>
          <p:cNvSpPr>
            <a:spLocks noGrp="1" noRot="1" noChangeAspect="1" noTextEdit="1"/>
          </p:cNvSpPr>
          <p:nvPr>
            <p:ph type="sldImg"/>
          </p:nvPr>
        </p:nvSpPr>
        <p:spPr>
          <a:xfrm>
            <a:off x="-133350" y="815975"/>
            <a:ext cx="7094538" cy="3990975"/>
          </a:xfrm>
          <a:ln/>
        </p:spPr>
      </p:sp>
      <p:sp>
        <p:nvSpPr>
          <p:cNvPr id="100355" name="ノート プレースホルダ 2"/>
          <p:cNvSpPr>
            <a:spLocks noGrp="1"/>
          </p:cNvSpPr>
          <p:nvPr>
            <p:ph type="body" idx="1"/>
          </p:nvPr>
        </p:nvSpPr>
        <p:spPr>
          <a:xfrm>
            <a:off x="688817" y="4943054"/>
            <a:ext cx="5510530" cy="4381474"/>
          </a:xfrm>
          <a:noFill/>
          <a:ln/>
        </p:spPr>
        <p:txBody>
          <a:bodyPr/>
          <a:lstStyle/>
          <a:p>
            <a:r>
              <a:rPr lang="en-US" altLang="ja-JP" dirty="0" smtClean="0">
                <a:latin typeface="Arial" charset="0"/>
              </a:rPr>
              <a:t>Brachytherapy is a treatment to insert radioactive sources, such as Co-60 or Ir-192, into the tumor volume. </a:t>
            </a:r>
          </a:p>
          <a:p>
            <a:r>
              <a:rPr lang="en-US" altLang="ja-JP" dirty="0" smtClean="0">
                <a:latin typeface="Arial" charset="0"/>
              </a:rPr>
              <a:t>This treatment </a:t>
            </a:r>
            <a:r>
              <a:rPr lang="en-US" altLang="ja-JP" dirty="0">
                <a:latin typeface="Arial" charset="0"/>
              </a:rPr>
              <a:t>can </a:t>
            </a:r>
            <a:r>
              <a:rPr lang="en-US" altLang="ja-JP" dirty="0" smtClean="0">
                <a:latin typeface="Arial" charset="0"/>
              </a:rPr>
              <a:t>irradiate </a:t>
            </a:r>
            <a:r>
              <a:rPr lang="en-US" altLang="ja-JP" dirty="0">
                <a:latin typeface="Arial" charset="0"/>
              </a:rPr>
              <a:t>a very high radiation </a:t>
            </a:r>
            <a:r>
              <a:rPr lang="en-US" altLang="ja-JP" dirty="0" smtClean="0">
                <a:latin typeface="Arial" charset="0"/>
              </a:rPr>
              <a:t>dose precisely </a:t>
            </a:r>
            <a:r>
              <a:rPr lang="en-US" altLang="ja-JP" dirty="0">
                <a:latin typeface="Arial" charset="0"/>
              </a:rPr>
              <a:t>to the cervical tumor, while minimizing doses to the normal </a:t>
            </a:r>
            <a:r>
              <a:rPr lang="en-US" altLang="ja-JP" dirty="0" smtClean="0">
                <a:latin typeface="Arial" charset="0"/>
              </a:rPr>
              <a:t>organs </a:t>
            </a:r>
            <a:r>
              <a:rPr lang="en-US" altLang="ja-JP" dirty="0">
                <a:latin typeface="Arial" charset="0"/>
              </a:rPr>
              <a:t>such as the rectum, sigmoid colon, and </a:t>
            </a:r>
            <a:r>
              <a:rPr lang="en-US" altLang="ja-JP" dirty="0" smtClean="0">
                <a:latin typeface="Arial" charset="0"/>
              </a:rPr>
              <a:t>bladder. This treatment can produce </a:t>
            </a:r>
            <a:r>
              <a:rPr lang="en-US" altLang="ja-JP" dirty="0">
                <a:latin typeface="Arial" charset="0"/>
              </a:rPr>
              <a:t>high local tumor control </a:t>
            </a:r>
            <a:r>
              <a:rPr lang="en-US" altLang="ja-JP" dirty="0" smtClean="0">
                <a:latin typeface="Arial" charset="0"/>
              </a:rPr>
              <a:t>and low rate of late </a:t>
            </a:r>
            <a:r>
              <a:rPr lang="en-US" altLang="ja-JP" dirty="0">
                <a:latin typeface="Arial" charset="0"/>
              </a:rPr>
              <a:t>radiation </a:t>
            </a:r>
            <a:r>
              <a:rPr lang="en-US" altLang="ja-JP" dirty="0" smtClean="0">
                <a:latin typeface="Arial" charset="0"/>
              </a:rPr>
              <a:t>toxicities.</a:t>
            </a:r>
          </a:p>
          <a:p>
            <a:r>
              <a:rPr lang="en-US" altLang="ja-JP" dirty="0" smtClean="0">
                <a:latin typeface="Arial" charset="0"/>
              </a:rPr>
              <a:t>Brachytherapy</a:t>
            </a:r>
            <a:r>
              <a:rPr lang="en-US" altLang="ja-JP" baseline="0" dirty="0" smtClean="0">
                <a:latin typeface="Arial" charset="0"/>
              </a:rPr>
              <a:t> is generally given once or twice a week, 4 times in total.</a:t>
            </a:r>
            <a:endParaRPr lang="en-US" altLang="ja-JP" dirty="0">
              <a:latin typeface="Arial" charset="0"/>
            </a:endParaRPr>
          </a:p>
          <a:p>
            <a:endParaRPr lang="ja-JP" altLang="en-US" dirty="0">
              <a:latin typeface="Arial" charset="0"/>
            </a:endParaRPr>
          </a:p>
        </p:txBody>
      </p:sp>
      <p:sp>
        <p:nvSpPr>
          <p:cNvPr id="100356" name="スライド番号プレースホル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D53C5-D021-4398-A824-FCE54F1C38B2}" type="slidenum">
              <a:rPr kumimoji="1" lang="en-US" altLang="ja-JP" sz="1300" b="0" i="0" u="none" strike="noStrike" kern="1200" cap="none" spc="0" normalizeH="0" baseline="0" noProof="0" smtClean="0">
                <a:ln>
                  <a:noFill/>
                </a:ln>
                <a:solidFill>
                  <a:srgbClr val="000000"/>
                </a:solidFill>
                <a:effectLst/>
                <a:uLnTx/>
                <a:uFillTx/>
                <a:latin typeface="Arial"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300" b="0" i="0" u="none" strike="noStrike" kern="1200" cap="none" spc="0" normalizeH="0" baseline="0" noProof="0">
              <a:ln>
                <a:noFill/>
              </a:ln>
              <a:solidFill>
                <a:srgbClr val="000000"/>
              </a:solidFill>
              <a:effectLst/>
              <a:uLnTx/>
              <a:uFillTx/>
              <a:latin typeface="Arial" charset="0"/>
              <a:ea typeface="ＭＳ Ｐゴシック" panose="020B0600070205080204" pitchFamily="50" charset="-128"/>
              <a:cs typeface="+mn-cs"/>
            </a:endParaRPr>
          </a:p>
        </p:txBody>
      </p:sp>
    </p:spTree>
    <p:extLst>
      <p:ext uri="{BB962C8B-B14F-4D97-AF65-F5344CB8AC3E}">
        <p14:creationId xmlns:p14="http://schemas.microsoft.com/office/powerpoint/2010/main" val="158732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a:xfrm>
            <a:off x="381000" y="685800"/>
            <a:ext cx="6096000" cy="3429000"/>
          </a:xfrm>
          <a:ln/>
        </p:spPr>
      </p:sp>
      <p:sp>
        <p:nvSpPr>
          <p:cNvPr id="172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t>Next, I would like to show concurrent chemoradiotherapy for advanced cervical cancer.</a:t>
            </a:r>
            <a:endParaRPr lang="ja-JP" altLang="en-US" dirty="0" smtClean="0"/>
          </a:p>
        </p:txBody>
      </p:sp>
      <p:sp>
        <p:nvSpPr>
          <p:cNvPr id="172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CC1F0BE-ADDF-4B67-B00A-ED5FEDEADFE1}" type="slidenum">
              <a:rPr lang="en-US" altLang="ja-JP">
                <a:solidFill>
                  <a:srgbClr val="000000"/>
                </a:solidFill>
              </a:rPr>
              <a:pPr eaLnBrk="1" hangingPunct="1"/>
              <a:t>9</a:t>
            </a:fld>
            <a:endParaRPr lang="en-US" altLang="ja-JP">
              <a:solidFill>
                <a:srgbClr val="000000"/>
              </a:solidFill>
            </a:endParaRPr>
          </a:p>
        </p:txBody>
      </p:sp>
    </p:spTree>
    <p:extLst>
      <p:ext uri="{BB962C8B-B14F-4D97-AF65-F5344CB8AC3E}">
        <p14:creationId xmlns:p14="http://schemas.microsoft.com/office/powerpoint/2010/main" val="4183046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02"/>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29" indent="0" algn="ctr">
              <a:buNone/>
              <a:defRPr/>
            </a:lvl4pPr>
            <a:lvl5pPr marL="1828706" indent="0" algn="ctr">
              <a:buNone/>
              <a:defRPr/>
            </a:lvl5pPr>
            <a:lvl6pPr marL="2285882" indent="0" algn="ctr">
              <a:buNone/>
              <a:defRPr/>
            </a:lvl6pPr>
            <a:lvl7pPr marL="2743059" indent="0" algn="ctr">
              <a:buNone/>
              <a:defRPr/>
            </a:lvl7pPr>
            <a:lvl8pPr marL="3200235" indent="0" algn="ctr">
              <a:buNone/>
              <a:defRPr/>
            </a:lvl8pPr>
            <a:lvl9pPr marL="3657411"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8AEDBFA-3855-4CB4-988A-81343A58BBCB}" type="slidenum">
              <a:rPr lang="en-US" altLang="ja-JP"/>
              <a:pPr/>
              <a:t>‹#›</a:t>
            </a:fld>
            <a:endParaRPr lang="en-US" altLang="ja-JP"/>
          </a:p>
        </p:txBody>
      </p:sp>
    </p:spTree>
    <p:extLst>
      <p:ext uri="{BB962C8B-B14F-4D97-AF65-F5344CB8AC3E}">
        <p14:creationId xmlns:p14="http://schemas.microsoft.com/office/powerpoint/2010/main" val="149938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AC00BF3-5B6E-4AF1-B329-5A1DC16C134F}" type="slidenum">
              <a:rPr lang="en-US" altLang="ja-JP"/>
              <a:pPr/>
              <a:t>‹#›</a:t>
            </a:fld>
            <a:endParaRPr lang="en-US" altLang="ja-JP"/>
          </a:p>
        </p:txBody>
      </p:sp>
    </p:spTree>
    <p:extLst>
      <p:ext uri="{BB962C8B-B14F-4D97-AF65-F5344CB8AC3E}">
        <p14:creationId xmlns:p14="http://schemas.microsoft.com/office/powerpoint/2010/main" val="19706010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6"/>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76"/>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FCF791-3391-420B-AE3A-CB3F54CF801C}"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99445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97"/>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65" indent="0" algn="ctr">
              <a:buNone/>
              <a:defRPr/>
            </a:lvl2pPr>
            <a:lvl3pPr marL="914330" indent="0" algn="ctr">
              <a:buNone/>
              <a:defRPr/>
            </a:lvl3pPr>
            <a:lvl4pPr marL="1371495" indent="0" algn="ctr">
              <a:buNone/>
              <a:defRPr/>
            </a:lvl4pPr>
            <a:lvl5pPr marL="1828660" indent="0" algn="ctr">
              <a:buNone/>
              <a:defRPr/>
            </a:lvl5pPr>
            <a:lvl6pPr marL="2285825" indent="0" algn="ctr">
              <a:buNone/>
              <a:defRPr/>
            </a:lvl6pPr>
            <a:lvl7pPr marL="2742990" indent="0" algn="ctr">
              <a:buNone/>
              <a:defRPr/>
            </a:lvl7pPr>
            <a:lvl8pPr marL="3200155" indent="0" algn="ctr">
              <a:buNone/>
              <a:defRPr/>
            </a:lvl8pPr>
            <a:lvl9pPr marL="365732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64036CB5-AFB7-4C9A-8D70-8E3CFB6066F4}" type="slidenum">
              <a:rPr lang="ja-JP" altLang="en-US" smtClean="0"/>
              <a:pPr/>
              <a:t>‹#›</a:t>
            </a:fld>
            <a:endParaRPr lang="en-US" altLang="ja-JP"/>
          </a:p>
        </p:txBody>
      </p:sp>
    </p:spTree>
    <p:extLst>
      <p:ext uri="{BB962C8B-B14F-4D97-AF65-F5344CB8AC3E}">
        <p14:creationId xmlns:p14="http://schemas.microsoft.com/office/powerpoint/2010/main" val="2458332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9570A51-68F3-42FA-AA61-3706CDF5E429}" type="slidenum">
              <a:rPr lang="ja-JP" altLang="en-US" smtClean="0"/>
              <a:pPr/>
              <a:t>‹#›</a:t>
            </a:fld>
            <a:endParaRPr lang="en-US" altLang="ja-JP"/>
          </a:p>
        </p:txBody>
      </p:sp>
    </p:spTree>
    <p:extLst>
      <p:ext uri="{BB962C8B-B14F-4D97-AF65-F5344CB8AC3E}">
        <p14:creationId xmlns:p14="http://schemas.microsoft.com/office/powerpoint/2010/main" val="41215614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69"/>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65" indent="0">
              <a:buNone/>
              <a:defRPr sz="1800"/>
            </a:lvl2pPr>
            <a:lvl3pPr marL="914330" indent="0">
              <a:buNone/>
              <a:defRPr sz="1600"/>
            </a:lvl3pPr>
            <a:lvl4pPr marL="1371495" indent="0">
              <a:buNone/>
              <a:defRPr sz="1400"/>
            </a:lvl4pPr>
            <a:lvl5pPr marL="1828660" indent="0">
              <a:buNone/>
              <a:defRPr sz="1400"/>
            </a:lvl5pPr>
            <a:lvl6pPr marL="2285825" indent="0">
              <a:buNone/>
              <a:defRPr sz="1400"/>
            </a:lvl6pPr>
            <a:lvl7pPr marL="2742990" indent="0">
              <a:buNone/>
              <a:defRPr sz="1400"/>
            </a:lvl7pPr>
            <a:lvl8pPr marL="3200155" indent="0">
              <a:buNone/>
              <a:defRPr sz="1400"/>
            </a:lvl8pPr>
            <a:lvl9pPr marL="365732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E804236C-DB0A-4ED2-9818-F935AF4CFD21}" type="slidenum">
              <a:rPr lang="ja-JP" altLang="en-US" smtClean="0"/>
              <a:pPr/>
              <a:t>‹#›</a:t>
            </a:fld>
            <a:endParaRPr lang="en-US" altLang="ja-JP"/>
          </a:p>
        </p:txBody>
      </p:sp>
    </p:spTree>
    <p:extLst>
      <p:ext uri="{BB962C8B-B14F-4D97-AF65-F5344CB8AC3E}">
        <p14:creationId xmlns:p14="http://schemas.microsoft.com/office/powerpoint/2010/main" val="43307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1ABE5269-73FB-4500-9C8B-C3305A9DB1D4}" type="slidenum">
              <a:rPr lang="ja-JP" altLang="en-US" smtClean="0"/>
              <a:pPr/>
              <a:t>‹#›</a:t>
            </a:fld>
            <a:endParaRPr lang="en-US" altLang="ja-JP"/>
          </a:p>
        </p:txBody>
      </p:sp>
    </p:spTree>
    <p:extLst>
      <p:ext uri="{BB962C8B-B14F-4D97-AF65-F5344CB8AC3E}">
        <p14:creationId xmlns:p14="http://schemas.microsoft.com/office/powerpoint/2010/main" val="1679949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660CD75A-557A-420F-B5F9-5AA6C398F847}" type="slidenum">
              <a:rPr lang="ja-JP" altLang="en-US" smtClean="0"/>
              <a:pPr/>
              <a:t>‹#›</a:t>
            </a:fld>
            <a:endParaRPr lang="en-US" altLang="ja-JP"/>
          </a:p>
        </p:txBody>
      </p:sp>
    </p:spTree>
    <p:extLst>
      <p:ext uri="{BB962C8B-B14F-4D97-AF65-F5344CB8AC3E}">
        <p14:creationId xmlns:p14="http://schemas.microsoft.com/office/powerpoint/2010/main" val="5264272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5A790C63-9700-48CC-9E2B-335B06676A79}" type="slidenum">
              <a:rPr lang="ja-JP" altLang="en-US" smtClean="0"/>
              <a:pPr/>
              <a:t>‹#›</a:t>
            </a:fld>
            <a:endParaRPr lang="en-US" altLang="ja-JP"/>
          </a:p>
        </p:txBody>
      </p:sp>
    </p:spTree>
    <p:extLst>
      <p:ext uri="{BB962C8B-B14F-4D97-AF65-F5344CB8AC3E}">
        <p14:creationId xmlns:p14="http://schemas.microsoft.com/office/powerpoint/2010/main" val="739887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68103248-D596-4D0A-87C6-2D8177009AB9}" type="slidenum">
              <a:rPr lang="ja-JP" altLang="en-US" smtClean="0"/>
              <a:pPr/>
              <a:t>‹#›</a:t>
            </a:fld>
            <a:endParaRPr lang="en-US" altLang="ja-JP"/>
          </a:p>
        </p:txBody>
      </p:sp>
    </p:spTree>
    <p:extLst>
      <p:ext uri="{BB962C8B-B14F-4D97-AF65-F5344CB8AC3E}">
        <p14:creationId xmlns:p14="http://schemas.microsoft.com/office/powerpoint/2010/main" val="309070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6" y="273068"/>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519CB23C-E370-4E51-88AA-7BA33FC6E8AA}" type="slidenum">
              <a:rPr lang="ja-JP" altLang="en-US" smtClean="0"/>
              <a:pPr/>
              <a:t>‹#›</a:t>
            </a:fld>
            <a:endParaRPr lang="en-US" altLang="ja-JP"/>
          </a:p>
        </p:txBody>
      </p:sp>
    </p:spTree>
    <p:extLst>
      <p:ext uri="{BB962C8B-B14F-4D97-AF65-F5344CB8AC3E}">
        <p14:creationId xmlns:p14="http://schemas.microsoft.com/office/powerpoint/2010/main" val="1178854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65" indent="0">
              <a:buNone/>
              <a:defRPr sz="2800"/>
            </a:lvl2pPr>
            <a:lvl3pPr marL="914330" indent="0">
              <a:buNone/>
              <a:defRPr sz="2400"/>
            </a:lvl3pPr>
            <a:lvl4pPr marL="1371495" indent="0">
              <a:buNone/>
              <a:defRPr sz="2000"/>
            </a:lvl4pPr>
            <a:lvl5pPr marL="1828660" indent="0">
              <a:buNone/>
              <a:defRPr sz="2000"/>
            </a:lvl5pPr>
            <a:lvl6pPr marL="2285825" indent="0">
              <a:buNone/>
              <a:defRPr sz="2000"/>
            </a:lvl6pPr>
            <a:lvl7pPr marL="2742990" indent="0">
              <a:buNone/>
              <a:defRPr sz="2000"/>
            </a:lvl7pPr>
            <a:lvl8pPr marL="3200155" indent="0">
              <a:buNone/>
              <a:defRPr sz="2000"/>
            </a:lvl8pPr>
            <a:lvl9pPr marL="365732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92D20F95-D441-4B4D-BCD5-D1D1B37694FA}" type="slidenum">
              <a:rPr lang="ja-JP" altLang="en-US" smtClean="0"/>
              <a:pPr/>
              <a:t>‹#›</a:t>
            </a:fld>
            <a:endParaRPr lang="en-US" altLang="ja-JP"/>
          </a:p>
        </p:txBody>
      </p:sp>
    </p:spTree>
    <p:extLst>
      <p:ext uri="{BB962C8B-B14F-4D97-AF65-F5344CB8AC3E}">
        <p14:creationId xmlns:p14="http://schemas.microsoft.com/office/powerpoint/2010/main" val="337755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94"/>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94"/>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EEECEF2-A153-40C2-A792-EFC623E18BF3}" type="slidenum">
              <a:rPr lang="en-US" altLang="ja-JP"/>
              <a:pPr/>
              <a:t>‹#›</a:t>
            </a:fld>
            <a:endParaRPr lang="en-US" altLang="ja-JP"/>
          </a:p>
        </p:txBody>
      </p:sp>
    </p:spTree>
    <p:extLst>
      <p:ext uri="{BB962C8B-B14F-4D97-AF65-F5344CB8AC3E}">
        <p14:creationId xmlns:p14="http://schemas.microsoft.com/office/powerpoint/2010/main" val="16685585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55073720-D048-4E26-BE60-415217C0732C}" type="slidenum">
              <a:rPr lang="ja-JP" altLang="en-US" smtClean="0"/>
              <a:pPr/>
              <a:t>‹#›</a:t>
            </a:fld>
            <a:endParaRPr lang="en-US" altLang="ja-JP"/>
          </a:p>
        </p:txBody>
      </p:sp>
    </p:spTree>
    <p:extLst>
      <p:ext uri="{BB962C8B-B14F-4D97-AF65-F5344CB8AC3E}">
        <p14:creationId xmlns:p14="http://schemas.microsoft.com/office/powerpoint/2010/main" val="11063705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5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5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38F413F-3B5D-4DE8-B200-E4E15C05D7FB}" type="slidenum">
              <a:rPr lang="ja-JP" altLang="en-US" smtClean="0"/>
              <a:pPr/>
              <a:t>‹#›</a:t>
            </a:fld>
            <a:endParaRPr lang="en-US" altLang="ja-JP"/>
          </a:p>
        </p:txBody>
      </p:sp>
    </p:spTree>
    <p:extLst>
      <p:ext uri="{BB962C8B-B14F-4D97-AF65-F5344CB8AC3E}">
        <p14:creationId xmlns:p14="http://schemas.microsoft.com/office/powerpoint/2010/main" val="1194320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54"/>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65" indent="0" algn="ctr">
              <a:buNone/>
              <a:defRPr/>
            </a:lvl2pPr>
            <a:lvl3pPr marL="914330" indent="0" algn="ctr">
              <a:buNone/>
              <a:defRPr/>
            </a:lvl3pPr>
            <a:lvl4pPr marL="1371495" indent="0" algn="ctr">
              <a:buNone/>
              <a:defRPr/>
            </a:lvl4pPr>
            <a:lvl5pPr marL="1828660" indent="0" algn="ctr">
              <a:buNone/>
              <a:defRPr/>
            </a:lvl5pPr>
            <a:lvl6pPr marL="2285825" indent="0" algn="ctr">
              <a:buNone/>
              <a:defRPr/>
            </a:lvl6pPr>
            <a:lvl7pPr marL="2742990" indent="0" algn="ctr">
              <a:buNone/>
              <a:defRPr/>
            </a:lvl7pPr>
            <a:lvl8pPr marL="3200155" indent="0" algn="ctr">
              <a:buNone/>
              <a:defRPr/>
            </a:lvl8pPr>
            <a:lvl9pPr marL="365732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BE7A42E-DE6D-4786-B5D4-586FA1D5CA9A}" type="slidenum">
              <a:rPr lang="en-US" altLang="ja-JP" smtClean="0"/>
              <a:pPr/>
              <a:t>‹#›</a:t>
            </a:fld>
            <a:endParaRPr lang="en-US" altLang="ja-JP"/>
          </a:p>
        </p:txBody>
      </p:sp>
    </p:spTree>
    <p:extLst>
      <p:ext uri="{BB962C8B-B14F-4D97-AF65-F5344CB8AC3E}">
        <p14:creationId xmlns:p14="http://schemas.microsoft.com/office/powerpoint/2010/main" val="5137718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3B0AEF1F-0F4C-4181-9600-75C27256CD61}" type="slidenum">
              <a:rPr lang="en-US" altLang="ja-JP" smtClean="0"/>
              <a:pPr/>
              <a:t>‹#›</a:t>
            </a:fld>
            <a:endParaRPr lang="en-US" altLang="ja-JP"/>
          </a:p>
        </p:txBody>
      </p:sp>
    </p:spTree>
    <p:extLst>
      <p:ext uri="{BB962C8B-B14F-4D97-AF65-F5344CB8AC3E}">
        <p14:creationId xmlns:p14="http://schemas.microsoft.com/office/powerpoint/2010/main" val="27778962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26"/>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65" indent="0">
              <a:buNone/>
              <a:defRPr sz="1800"/>
            </a:lvl2pPr>
            <a:lvl3pPr marL="914330" indent="0">
              <a:buNone/>
              <a:defRPr sz="1600"/>
            </a:lvl3pPr>
            <a:lvl4pPr marL="1371495" indent="0">
              <a:buNone/>
              <a:defRPr sz="1400"/>
            </a:lvl4pPr>
            <a:lvl5pPr marL="1828660" indent="0">
              <a:buNone/>
              <a:defRPr sz="1400"/>
            </a:lvl5pPr>
            <a:lvl6pPr marL="2285825" indent="0">
              <a:buNone/>
              <a:defRPr sz="1400"/>
            </a:lvl6pPr>
            <a:lvl7pPr marL="2742990" indent="0">
              <a:buNone/>
              <a:defRPr sz="1400"/>
            </a:lvl7pPr>
            <a:lvl8pPr marL="3200155" indent="0">
              <a:buNone/>
              <a:defRPr sz="1400"/>
            </a:lvl8pPr>
            <a:lvl9pPr marL="365732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5FBA0AE7-06BF-47D2-92FE-95B2963B586B}" type="slidenum">
              <a:rPr lang="en-US" altLang="ja-JP" smtClean="0"/>
              <a:pPr/>
              <a:t>‹#›</a:t>
            </a:fld>
            <a:endParaRPr lang="en-US" altLang="ja-JP"/>
          </a:p>
        </p:txBody>
      </p:sp>
    </p:spTree>
    <p:extLst>
      <p:ext uri="{BB962C8B-B14F-4D97-AF65-F5344CB8AC3E}">
        <p14:creationId xmlns:p14="http://schemas.microsoft.com/office/powerpoint/2010/main" val="27406703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0325FD28-4F99-4CAF-94B5-354EC46506AF}" type="slidenum">
              <a:rPr lang="en-US" altLang="ja-JP" smtClean="0"/>
              <a:pPr/>
              <a:t>‹#›</a:t>
            </a:fld>
            <a:endParaRPr lang="en-US" altLang="ja-JP"/>
          </a:p>
        </p:txBody>
      </p:sp>
    </p:spTree>
    <p:extLst>
      <p:ext uri="{BB962C8B-B14F-4D97-AF65-F5344CB8AC3E}">
        <p14:creationId xmlns:p14="http://schemas.microsoft.com/office/powerpoint/2010/main" val="31357561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83CFD0F9-93E9-4431-AC59-90CCBDFF9628}" type="slidenum">
              <a:rPr lang="en-US" altLang="ja-JP" smtClean="0"/>
              <a:pPr/>
              <a:t>‹#›</a:t>
            </a:fld>
            <a:endParaRPr lang="en-US" altLang="ja-JP"/>
          </a:p>
        </p:txBody>
      </p:sp>
    </p:spTree>
    <p:extLst>
      <p:ext uri="{BB962C8B-B14F-4D97-AF65-F5344CB8AC3E}">
        <p14:creationId xmlns:p14="http://schemas.microsoft.com/office/powerpoint/2010/main" val="422205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21FA8CC7-3A60-4DB2-B25C-83FB4A1AE6D0}" type="slidenum">
              <a:rPr lang="en-US" altLang="ja-JP" smtClean="0"/>
              <a:pPr/>
              <a:t>‹#›</a:t>
            </a:fld>
            <a:endParaRPr lang="en-US" altLang="ja-JP"/>
          </a:p>
        </p:txBody>
      </p:sp>
    </p:spTree>
    <p:extLst>
      <p:ext uri="{BB962C8B-B14F-4D97-AF65-F5344CB8AC3E}">
        <p14:creationId xmlns:p14="http://schemas.microsoft.com/office/powerpoint/2010/main" val="1599214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B3CEBA61-BD97-4E68-B0EB-E73FA4EFDC80}" type="slidenum">
              <a:rPr lang="en-US" altLang="ja-JP" smtClean="0"/>
              <a:pPr/>
              <a:t>‹#›</a:t>
            </a:fld>
            <a:endParaRPr lang="en-US" altLang="ja-JP"/>
          </a:p>
        </p:txBody>
      </p:sp>
    </p:spTree>
    <p:extLst>
      <p:ext uri="{BB962C8B-B14F-4D97-AF65-F5344CB8AC3E}">
        <p14:creationId xmlns:p14="http://schemas.microsoft.com/office/powerpoint/2010/main" val="10607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6" y="273076"/>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462FE92-DE8E-45F1-B3BD-F42ABC20FB21}" type="slidenum">
              <a:rPr lang="en-US" altLang="ja-JP" smtClean="0"/>
              <a:pPr/>
              <a:t>‹#›</a:t>
            </a:fld>
            <a:endParaRPr lang="en-US" altLang="ja-JP"/>
          </a:p>
        </p:txBody>
      </p:sp>
    </p:spTree>
    <p:extLst>
      <p:ext uri="{BB962C8B-B14F-4D97-AF65-F5344CB8AC3E}">
        <p14:creationId xmlns:p14="http://schemas.microsoft.com/office/powerpoint/2010/main" val="4181144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19"/>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29" indent="0" algn="ctr">
              <a:buNone/>
              <a:defRPr/>
            </a:lvl4pPr>
            <a:lvl5pPr marL="1828706" indent="0" algn="ctr">
              <a:buNone/>
              <a:defRPr/>
            </a:lvl5pPr>
            <a:lvl6pPr marL="2285882" indent="0" algn="ctr">
              <a:buNone/>
              <a:defRPr/>
            </a:lvl6pPr>
            <a:lvl7pPr marL="2743059" indent="0" algn="ctr">
              <a:buNone/>
              <a:defRPr/>
            </a:lvl7pPr>
            <a:lvl8pPr marL="3200235" indent="0" algn="ctr">
              <a:buNone/>
              <a:defRPr/>
            </a:lvl8pPr>
            <a:lvl9pPr marL="3657411"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5D412F63-0DD8-4D36-8450-ADE1C1DE2ACB}" type="slidenum">
              <a:rPr lang="en-US" altLang="ja-JP"/>
              <a:pPr/>
              <a:t>‹#›</a:t>
            </a:fld>
            <a:endParaRPr lang="en-US" altLang="ja-JP"/>
          </a:p>
        </p:txBody>
      </p:sp>
    </p:spTree>
    <p:extLst>
      <p:ext uri="{BB962C8B-B14F-4D97-AF65-F5344CB8AC3E}">
        <p14:creationId xmlns:p14="http://schemas.microsoft.com/office/powerpoint/2010/main" val="3071646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65" indent="0">
              <a:buNone/>
              <a:defRPr sz="2800"/>
            </a:lvl2pPr>
            <a:lvl3pPr marL="914330" indent="0">
              <a:buNone/>
              <a:defRPr sz="2400"/>
            </a:lvl3pPr>
            <a:lvl4pPr marL="1371495" indent="0">
              <a:buNone/>
              <a:defRPr sz="2000"/>
            </a:lvl4pPr>
            <a:lvl5pPr marL="1828660" indent="0">
              <a:buNone/>
              <a:defRPr sz="2000"/>
            </a:lvl5pPr>
            <a:lvl6pPr marL="2285825" indent="0">
              <a:buNone/>
              <a:defRPr sz="2000"/>
            </a:lvl6pPr>
            <a:lvl7pPr marL="2742990" indent="0">
              <a:buNone/>
              <a:defRPr sz="2000"/>
            </a:lvl7pPr>
            <a:lvl8pPr marL="3200155" indent="0">
              <a:buNone/>
              <a:defRPr sz="2000"/>
            </a:lvl8pPr>
            <a:lvl9pPr marL="365732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DB09075-CCE8-443C-A161-BD64E053A3E2}" type="slidenum">
              <a:rPr lang="en-US" altLang="ja-JP" smtClean="0"/>
              <a:pPr/>
              <a:t>‹#›</a:t>
            </a:fld>
            <a:endParaRPr lang="en-US" altLang="ja-JP"/>
          </a:p>
        </p:txBody>
      </p:sp>
    </p:spTree>
    <p:extLst>
      <p:ext uri="{BB962C8B-B14F-4D97-AF65-F5344CB8AC3E}">
        <p14:creationId xmlns:p14="http://schemas.microsoft.com/office/powerpoint/2010/main" val="16530178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68088CC8-CDA2-46A0-AD58-BC408D8BBC43}" type="slidenum">
              <a:rPr lang="en-US" altLang="ja-JP" smtClean="0"/>
              <a:pPr/>
              <a:t>‹#›</a:t>
            </a:fld>
            <a:endParaRPr lang="en-US" altLang="ja-JP"/>
          </a:p>
        </p:txBody>
      </p:sp>
    </p:spTree>
    <p:extLst>
      <p:ext uri="{BB962C8B-B14F-4D97-AF65-F5344CB8AC3E}">
        <p14:creationId xmlns:p14="http://schemas.microsoft.com/office/powerpoint/2010/main" val="2997405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66"/>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66"/>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008802F3-7131-43AF-B48B-8C8AA55CCB2B}" type="slidenum">
              <a:rPr lang="en-US" altLang="ja-JP" smtClean="0"/>
              <a:pPr/>
              <a:t>‹#›</a:t>
            </a:fld>
            <a:endParaRPr lang="en-US" altLang="ja-JP"/>
          </a:p>
        </p:txBody>
      </p:sp>
    </p:spTree>
    <p:extLst>
      <p:ext uri="{BB962C8B-B14F-4D97-AF65-F5344CB8AC3E}">
        <p14:creationId xmlns:p14="http://schemas.microsoft.com/office/powerpoint/2010/main" val="23962583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24"/>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65" indent="0" algn="ctr">
              <a:buNone/>
              <a:defRPr/>
            </a:lvl2pPr>
            <a:lvl3pPr marL="914330" indent="0" algn="ctr">
              <a:buNone/>
              <a:defRPr/>
            </a:lvl3pPr>
            <a:lvl4pPr marL="1371495" indent="0" algn="ctr">
              <a:buNone/>
              <a:defRPr/>
            </a:lvl4pPr>
            <a:lvl5pPr marL="1828660" indent="0" algn="ctr">
              <a:buNone/>
              <a:defRPr/>
            </a:lvl5pPr>
            <a:lvl6pPr marL="2285825" indent="0" algn="ctr">
              <a:buNone/>
              <a:defRPr/>
            </a:lvl6pPr>
            <a:lvl7pPr marL="2742990" indent="0" algn="ctr">
              <a:buNone/>
              <a:defRPr/>
            </a:lvl7pPr>
            <a:lvl8pPr marL="3200155" indent="0" algn="ctr">
              <a:buNone/>
              <a:defRPr/>
            </a:lvl8pPr>
            <a:lvl9pPr marL="365732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5F2DA026-DD2A-49E9-A706-96E8005EDF19}" type="slidenum">
              <a:rPr lang="en-US" altLang="ja-JP" smtClean="0"/>
              <a:pPr/>
              <a:t>‹#›</a:t>
            </a:fld>
            <a:endParaRPr lang="en-US" altLang="ja-JP"/>
          </a:p>
        </p:txBody>
      </p:sp>
    </p:spTree>
    <p:extLst>
      <p:ext uri="{BB962C8B-B14F-4D97-AF65-F5344CB8AC3E}">
        <p14:creationId xmlns:p14="http://schemas.microsoft.com/office/powerpoint/2010/main" val="15895080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6889C8A-BCAD-4615-93F7-A4FAF1B597C4}" type="slidenum">
              <a:rPr lang="en-US" altLang="ja-JP" smtClean="0"/>
              <a:pPr/>
              <a:t>‹#›</a:t>
            </a:fld>
            <a:endParaRPr lang="en-US" altLang="ja-JP"/>
          </a:p>
        </p:txBody>
      </p:sp>
    </p:spTree>
    <p:extLst>
      <p:ext uri="{BB962C8B-B14F-4D97-AF65-F5344CB8AC3E}">
        <p14:creationId xmlns:p14="http://schemas.microsoft.com/office/powerpoint/2010/main" val="3768731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247" y="4407095"/>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247" y="2906713"/>
            <a:ext cx="10363200" cy="1500187"/>
          </a:xfrm>
        </p:spPr>
        <p:txBody>
          <a:bodyPr anchor="b"/>
          <a:lstStyle>
            <a:lvl1pPr marL="0" indent="0">
              <a:buNone/>
              <a:defRPr sz="2000"/>
            </a:lvl1pPr>
            <a:lvl2pPr marL="457165" indent="0">
              <a:buNone/>
              <a:defRPr sz="1800"/>
            </a:lvl2pPr>
            <a:lvl3pPr marL="914330" indent="0">
              <a:buNone/>
              <a:defRPr sz="1600"/>
            </a:lvl3pPr>
            <a:lvl4pPr marL="1371495" indent="0">
              <a:buNone/>
              <a:defRPr sz="1400"/>
            </a:lvl4pPr>
            <a:lvl5pPr marL="1828660" indent="0">
              <a:buNone/>
              <a:defRPr sz="1400"/>
            </a:lvl5pPr>
            <a:lvl6pPr marL="2285825" indent="0">
              <a:buNone/>
              <a:defRPr sz="1400"/>
            </a:lvl6pPr>
            <a:lvl7pPr marL="2742990" indent="0">
              <a:buNone/>
              <a:defRPr sz="1400"/>
            </a:lvl7pPr>
            <a:lvl8pPr marL="3200155" indent="0">
              <a:buNone/>
              <a:defRPr sz="1400"/>
            </a:lvl8pPr>
            <a:lvl9pPr marL="365732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02E8C00B-B85C-4A33-BE32-6E0DF53A79A3}" type="slidenum">
              <a:rPr lang="en-US" altLang="ja-JP" smtClean="0"/>
              <a:pPr/>
              <a:t>‹#›</a:t>
            </a:fld>
            <a:endParaRPr lang="en-US" altLang="ja-JP"/>
          </a:p>
        </p:txBody>
      </p:sp>
    </p:spTree>
    <p:extLst>
      <p:ext uri="{BB962C8B-B14F-4D97-AF65-F5344CB8AC3E}">
        <p14:creationId xmlns:p14="http://schemas.microsoft.com/office/powerpoint/2010/main" val="2342164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4" y="1600206"/>
            <a:ext cx="53926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9796" y="1600206"/>
            <a:ext cx="53926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B4A4244-ED7C-4A86-86ED-D179D3D64BF0}" type="slidenum">
              <a:rPr lang="en-US" altLang="ja-JP" smtClean="0"/>
              <a:pPr/>
              <a:t>‹#›</a:t>
            </a:fld>
            <a:endParaRPr lang="en-US" altLang="ja-JP"/>
          </a:p>
        </p:txBody>
      </p:sp>
    </p:spTree>
    <p:extLst>
      <p:ext uri="{BB962C8B-B14F-4D97-AF65-F5344CB8AC3E}">
        <p14:creationId xmlns:p14="http://schemas.microsoft.com/office/powerpoint/2010/main" val="3377672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5"/>
            <a:ext cx="5386754"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742" y="1535115"/>
            <a:ext cx="5388708"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742"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EFC1E7B0-D6CD-4642-B64D-4A8FB57B7B91}" type="slidenum">
              <a:rPr lang="en-US" altLang="ja-JP" smtClean="0"/>
              <a:pPr/>
              <a:t>‹#›</a:t>
            </a:fld>
            <a:endParaRPr lang="en-US" altLang="ja-JP"/>
          </a:p>
        </p:txBody>
      </p:sp>
    </p:spTree>
    <p:extLst>
      <p:ext uri="{BB962C8B-B14F-4D97-AF65-F5344CB8AC3E}">
        <p14:creationId xmlns:p14="http://schemas.microsoft.com/office/powerpoint/2010/main" val="10823754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67EE8BD4-7936-4EF6-AEBB-90BB64B9F782}" type="slidenum">
              <a:rPr lang="en-US" altLang="ja-JP" smtClean="0"/>
              <a:pPr/>
              <a:t>‹#›</a:t>
            </a:fld>
            <a:endParaRPr lang="en-US" altLang="ja-JP"/>
          </a:p>
        </p:txBody>
      </p:sp>
    </p:spTree>
    <p:extLst>
      <p:ext uri="{BB962C8B-B14F-4D97-AF65-F5344CB8AC3E}">
        <p14:creationId xmlns:p14="http://schemas.microsoft.com/office/powerpoint/2010/main" val="38071395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761EB755-56D3-44E9-9348-E4B040894067}" type="slidenum">
              <a:rPr lang="en-US" altLang="ja-JP" smtClean="0"/>
              <a:pPr/>
              <a:t>‹#›</a:t>
            </a:fld>
            <a:endParaRPr lang="en-US" altLang="ja-JP"/>
          </a:p>
        </p:txBody>
      </p:sp>
    </p:spTree>
    <p:extLst>
      <p:ext uri="{BB962C8B-B14F-4D97-AF65-F5344CB8AC3E}">
        <p14:creationId xmlns:p14="http://schemas.microsoft.com/office/powerpoint/2010/main" val="3609087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83091CCD-7050-41EF-A25D-9A1035C43CD2}" type="slidenum">
              <a:rPr lang="en-US" altLang="ja-JP"/>
              <a:pPr/>
              <a:t>‹#›</a:t>
            </a:fld>
            <a:endParaRPr lang="en-US" altLang="ja-JP"/>
          </a:p>
        </p:txBody>
      </p:sp>
    </p:spTree>
    <p:extLst>
      <p:ext uri="{BB962C8B-B14F-4D97-AF65-F5344CB8AC3E}">
        <p14:creationId xmlns:p14="http://schemas.microsoft.com/office/powerpoint/2010/main" val="4029322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2" y="273052"/>
            <a:ext cx="4011247"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7396" y="273230"/>
            <a:ext cx="681501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2" y="1435104"/>
            <a:ext cx="4011247" cy="4691063"/>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AAE7C576-92FC-4E34-996F-70DA808F6B2F}" type="slidenum">
              <a:rPr lang="en-US" altLang="ja-JP" smtClean="0"/>
              <a:pPr/>
              <a:t>‹#›</a:t>
            </a:fld>
            <a:endParaRPr lang="en-US" altLang="ja-JP"/>
          </a:p>
        </p:txBody>
      </p:sp>
    </p:spTree>
    <p:extLst>
      <p:ext uri="{BB962C8B-B14F-4D97-AF65-F5344CB8AC3E}">
        <p14:creationId xmlns:p14="http://schemas.microsoft.com/office/powerpoint/2010/main" val="827071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554"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554" y="612775"/>
            <a:ext cx="7315200" cy="4114800"/>
          </a:xfrm>
        </p:spPr>
        <p:txBody>
          <a:bodyPr/>
          <a:lstStyle>
            <a:lvl1pPr marL="0" indent="0">
              <a:buNone/>
              <a:defRPr sz="3200"/>
            </a:lvl1pPr>
            <a:lvl2pPr marL="457165" indent="0">
              <a:buNone/>
              <a:defRPr sz="2800"/>
            </a:lvl2pPr>
            <a:lvl3pPr marL="914330" indent="0">
              <a:buNone/>
              <a:defRPr sz="2400"/>
            </a:lvl3pPr>
            <a:lvl4pPr marL="1371495" indent="0">
              <a:buNone/>
              <a:defRPr sz="2000"/>
            </a:lvl4pPr>
            <a:lvl5pPr marL="1828660" indent="0">
              <a:buNone/>
              <a:defRPr sz="2000"/>
            </a:lvl5pPr>
            <a:lvl6pPr marL="2285825" indent="0">
              <a:buNone/>
              <a:defRPr sz="2000"/>
            </a:lvl6pPr>
            <a:lvl7pPr marL="2742990" indent="0">
              <a:buNone/>
              <a:defRPr sz="2000"/>
            </a:lvl7pPr>
            <a:lvl8pPr marL="3200155" indent="0">
              <a:buNone/>
              <a:defRPr sz="2000"/>
            </a:lvl8pPr>
            <a:lvl9pPr marL="365732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554" y="5367338"/>
            <a:ext cx="7315200" cy="804862"/>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C9C424FA-1487-4AE7-BA05-CF2C7F496FFA}" type="slidenum">
              <a:rPr lang="en-US" altLang="ja-JP" smtClean="0"/>
              <a:pPr/>
              <a:t>‹#›</a:t>
            </a:fld>
            <a:endParaRPr lang="en-US" altLang="ja-JP"/>
          </a:p>
        </p:txBody>
      </p:sp>
    </p:spTree>
    <p:extLst>
      <p:ext uri="{BB962C8B-B14F-4D97-AF65-F5344CB8AC3E}">
        <p14:creationId xmlns:p14="http://schemas.microsoft.com/office/powerpoint/2010/main" val="1665449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1F8485A-8550-4D3C-9733-5C01659C8A5D}" type="slidenum">
              <a:rPr lang="en-US" altLang="ja-JP" smtClean="0"/>
              <a:pPr/>
              <a:t>‹#›</a:t>
            </a:fld>
            <a:endParaRPr lang="en-US" altLang="ja-JP"/>
          </a:p>
        </p:txBody>
      </p:sp>
    </p:spTree>
    <p:extLst>
      <p:ext uri="{BB962C8B-B14F-4D97-AF65-F5344CB8AC3E}">
        <p14:creationId xmlns:p14="http://schemas.microsoft.com/office/powerpoint/2010/main" val="16458044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17"/>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12" y="274817"/>
            <a:ext cx="8042031"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696199C-EB4C-4A42-8429-F36522AB280B}" type="slidenum">
              <a:rPr lang="en-US" altLang="ja-JP" smtClean="0"/>
              <a:pPr/>
              <a:t>‹#›</a:t>
            </a:fld>
            <a:endParaRPr lang="en-US" altLang="ja-JP"/>
          </a:p>
        </p:txBody>
      </p:sp>
    </p:spTree>
    <p:extLst>
      <p:ext uri="{BB962C8B-B14F-4D97-AF65-F5344CB8AC3E}">
        <p14:creationId xmlns:p14="http://schemas.microsoft.com/office/powerpoint/2010/main" val="7594790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7947"/>
            <a:ext cx="10972800" cy="1139825"/>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609600" y="1600326"/>
            <a:ext cx="5384800" cy="2189164"/>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600326"/>
            <a:ext cx="5384800" cy="2189164"/>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09600" y="3941763"/>
            <a:ext cx="53848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3941763"/>
            <a:ext cx="5384800" cy="2189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a:xfrm>
            <a:off x="609600" y="6248400"/>
            <a:ext cx="2844800" cy="457200"/>
          </a:xfrm>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a:xfrm>
            <a:off x="4165600" y="6248400"/>
            <a:ext cx="3860800" cy="457200"/>
          </a:xfrm>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a:xfrm>
            <a:off x="8737600" y="6248400"/>
            <a:ext cx="2844800" cy="457200"/>
          </a:xfrm>
        </p:spPr>
        <p:txBody>
          <a:bodyPr/>
          <a:lstStyle>
            <a:lvl1pPr>
              <a:defRPr/>
            </a:lvl1pPr>
          </a:lstStyle>
          <a:p>
            <a:fld id="{1897D147-6976-43B5-BC1D-FCD572E0A0FB}" type="slidenum">
              <a:rPr lang="ja-JP" altLang="en-US" smtClean="0"/>
              <a:pPr/>
              <a:t>‹#›</a:t>
            </a:fld>
            <a:endParaRPr lang="en-US" altLang="ja-JP"/>
          </a:p>
        </p:txBody>
      </p:sp>
    </p:spTree>
    <p:extLst>
      <p:ext uri="{BB962C8B-B14F-4D97-AF65-F5344CB8AC3E}">
        <p14:creationId xmlns:p14="http://schemas.microsoft.com/office/powerpoint/2010/main" val="12844788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208" y="2130513"/>
            <a:ext cx="10363584"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416" y="3886200"/>
            <a:ext cx="8535168" cy="1752600"/>
          </a:xfrm>
        </p:spPr>
        <p:txBody>
          <a:bodyPr/>
          <a:lstStyle>
            <a:lvl1pPr marL="0" indent="0" algn="ctr">
              <a:buNone/>
              <a:defRPr/>
            </a:lvl1pPr>
            <a:lvl2pPr marL="422039" indent="0" algn="ctr">
              <a:buNone/>
              <a:defRPr/>
            </a:lvl2pPr>
            <a:lvl3pPr marL="844078" indent="0" algn="ctr">
              <a:buNone/>
              <a:defRPr/>
            </a:lvl3pPr>
            <a:lvl4pPr marL="1266117" indent="0" algn="ctr">
              <a:buNone/>
              <a:defRPr/>
            </a:lvl4pPr>
            <a:lvl5pPr marL="1688155" indent="0" algn="ctr">
              <a:buNone/>
              <a:defRPr/>
            </a:lvl5pPr>
            <a:lvl6pPr marL="2110195" indent="0" algn="ctr">
              <a:buNone/>
              <a:defRPr/>
            </a:lvl6pPr>
            <a:lvl7pPr marL="2532233" indent="0" algn="ctr">
              <a:buNone/>
              <a:defRPr/>
            </a:lvl7pPr>
            <a:lvl8pPr marL="2954272" indent="0" algn="ctr">
              <a:buNone/>
              <a:defRPr/>
            </a:lvl8pPr>
            <a:lvl9pPr marL="3376311"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54115DC8-2173-4C12-A01F-F030F77E2B5D}" type="slidenum">
              <a:rPr lang="en-US" altLang="ja-JP" smtClean="0"/>
              <a:pPr/>
              <a:t>‹#›</a:t>
            </a:fld>
            <a:endParaRPr lang="en-US" altLang="ja-JP"/>
          </a:p>
        </p:txBody>
      </p:sp>
    </p:spTree>
    <p:extLst>
      <p:ext uri="{BB962C8B-B14F-4D97-AF65-F5344CB8AC3E}">
        <p14:creationId xmlns:p14="http://schemas.microsoft.com/office/powerpoint/2010/main" val="1081690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C98419C-1CAD-4EE6-862A-2C8FA95BAB36}" type="slidenum">
              <a:rPr lang="en-US" altLang="ja-JP" smtClean="0"/>
              <a:pPr/>
              <a:t>‹#›</a:t>
            </a:fld>
            <a:endParaRPr lang="en-US" altLang="ja-JP"/>
          </a:p>
        </p:txBody>
      </p:sp>
    </p:spTree>
    <p:extLst>
      <p:ext uri="{BB962C8B-B14F-4D97-AF65-F5344CB8AC3E}">
        <p14:creationId xmlns:p14="http://schemas.microsoft.com/office/powerpoint/2010/main" val="12826637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2224" y="4406988"/>
            <a:ext cx="10363584"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962224" y="2906713"/>
            <a:ext cx="10363584" cy="1500187"/>
          </a:xfrm>
        </p:spPr>
        <p:txBody>
          <a:bodyPr anchor="b"/>
          <a:lstStyle>
            <a:lvl1pPr marL="0" indent="0">
              <a:buNone/>
              <a:defRPr sz="1846"/>
            </a:lvl1pPr>
            <a:lvl2pPr marL="422039" indent="0">
              <a:buNone/>
              <a:defRPr sz="1662"/>
            </a:lvl2pPr>
            <a:lvl3pPr marL="844078" indent="0">
              <a:buNone/>
              <a:defRPr sz="1477"/>
            </a:lvl3pPr>
            <a:lvl4pPr marL="1266117" indent="0">
              <a:buNone/>
              <a:defRPr sz="1292"/>
            </a:lvl4pPr>
            <a:lvl5pPr marL="1688155" indent="0">
              <a:buNone/>
              <a:defRPr sz="1292"/>
            </a:lvl5pPr>
            <a:lvl6pPr marL="2110195" indent="0">
              <a:buNone/>
              <a:defRPr sz="1292"/>
            </a:lvl6pPr>
            <a:lvl7pPr marL="2532233" indent="0">
              <a:buNone/>
              <a:defRPr sz="1292"/>
            </a:lvl7pPr>
            <a:lvl8pPr marL="2954272" indent="0">
              <a:buNone/>
              <a:defRPr sz="1292"/>
            </a:lvl8pPr>
            <a:lvl9pPr marL="337631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84C289F-7879-4B7F-A2DA-51C6D08B74BF}" type="slidenum">
              <a:rPr lang="en-US" altLang="ja-JP" smtClean="0"/>
              <a:pPr/>
              <a:t>‹#›</a:t>
            </a:fld>
            <a:endParaRPr lang="en-US" altLang="ja-JP"/>
          </a:p>
        </p:txBody>
      </p:sp>
    </p:spTree>
    <p:extLst>
      <p:ext uri="{BB962C8B-B14F-4D97-AF65-F5344CB8AC3E}">
        <p14:creationId xmlns:p14="http://schemas.microsoft.com/office/powerpoint/2010/main" val="31006609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8833" y="1600206"/>
            <a:ext cx="5394978"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8248" y="1600206"/>
            <a:ext cx="539498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DB2FE2FB-55E3-4EBF-976E-4977AB9CB45F}" type="slidenum">
              <a:rPr lang="en-US" altLang="ja-JP" smtClean="0"/>
              <a:pPr/>
              <a:t>‹#›</a:t>
            </a:fld>
            <a:endParaRPr lang="en-US" altLang="ja-JP"/>
          </a:p>
        </p:txBody>
      </p:sp>
    </p:spTree>
    <p:extLst>
      <p:ext uri="{BB962C8B-B14F-4D97-AF65-F5344CB8AC3E}">
        <p14:creationId xmlns:p14="http://schemas.microsoft.com/office/powerpoint/2010/main" val="31166906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8833" y="1535113"/>
            <a:ext cx="5387296"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8833" y="2174875"/>
            <a:ext cx="538729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4009" y="1535113"/>
            <a:ext cx="5389217" cy="639762"/>
          </a:xfrm>
        </p:spPr>
        <p:txBody>
          <a:bodyPr anchor="b"/>
          <a:lstStyle>
            <a:lvl1pPr marL="0" indent="0">
              <a:buNone/>
              <a:defRPr sz="2215" b="1"/>
            </a:lvl1pPr>
            <a:lvl2pPr marL="422039" indent="0">
              <a:buNone/>
              <a:defRPr sz="1846" b="1"/>
            </a:lvl2pPr>
            <a:lvl3pPr marL="844078" indent="0">
              <a:buNone/>
              <a:defRPr sz="1662" b="1"/>
            </a:lvl3pPr>
            <a:lvl4pPr marL="1266117" indent="0">
              <a:buNone/>
              <a:defRPr sz="1477" b="1"/>
            </a:lvl4pPr>
            <a:lvl5pPr marL="1688155" indent="0">
              <a:buNone/>
              <a:defRPr sz="1477" b="1"/>
            </a:lvl5pPr>
            <a:lvl6pPr marL="2110195" indent="0">
              <a:buNone/>
              <a:defRPr sz="1477" b="1"/>
            </a:lvl6pPr>
            <a:lvl7pPr marL="2532233" indent="0">
              <a:buNone/>
              <a:defRPr sz="1477" b="1"/>
            </a:lvl7pPr>
            <a:lvl8pPr marL="2954272" indent="0">
              <a:buNone/>
              <a:defRPr sz="1477" b="1"/>
            </a:lvl8pPr>
            <a:lvl9pPr marL="337631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4009" y="2174875"/>
            <a:ext cx="5389217"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6359CB5F-5379-4AF4-B54F-048B6403E1D2}" type="slidenum">
              <a:rPr lang="en-US" altLang="ja-JP" smtClean="0"/>
              <a:pPr/>
              <a:t>‹#›</a:t>
            </a:fld>
            <a:endParaRPr lang="en-US" altLang="ja-JP"/>
          </a:p>
        </p:txBody>
      </p:sp>
    </p:spTree>
    <p:extLst>
      <p:ext uri="{BB962C8B-B14F-4D97-AF65-F5344CB8AC3E}">
        <p14:creationId xmlns:p14="http://schemas.microsoft.com/office/powerpoint/2010/main" val="2529775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87"/>
            <a:ext cx="10363200" cy="1362076"/>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77" indent="0">
              <a:buNone/>
              <a:defRPr sz="1800"/>
            </a:lvl2pPr>
            <a:lvl3pPr marL="914353" indent="0">
              <a:buNone/>
              <a:defRPr sz="1600"/>
            </a:lvl3pPr>
            <a:lvl4pPr marL="1371529" indent="0">
              <a:buNone/>
              <a:defRPr sz="1400"/>
            </a:lvl4pPr>
            <a:lvl5pPr marL="1828706" indent="0">
              <a:buNone/>
              <a:defRPr sz="1400"/>
            </a:lvl5pPr>
            <a:lvl6pPr marL="2285882" indent="0">
              <a:buNone/>
              <a:defRPr sz="1400"/>
            </a:lvl6pPr>
            <a:lvl7pPr marL="2743059" indent="0">
              <a:buNone/>
              <a:defRPr sz="1400"/>
            </a:lvl7pPr>
            <a:lvl8pPr marL="3200235" indent="0">
              <a:buNone/>
              <a:defRPr sz="1400"/>
            </a:lvl8pPr>
            <a:lvl9pPr marL="3657411"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3C6F8E58-259F-41E2-9A88-E5C70B33FC23}" type="slidenum">
              <a:rPr lang="en-US" altLang="ja-JP"/>
              <a:pPr/>
              <a:t>‹#›</a:t>
            </a:fld>
            <a:endParaRPr lang="en-US" altLang="ja-JP"/>
          </a:p>
        </p:txBody>
      </p:sp>
    </p:spTree>
    <p:extLst>
      <p:ext uri="{BB962C8B-B14F-4D97-AF65-F5344CB8AC3E}">
        <p14:creationId xmlns:p14="http://schemas.microsoft.com/office/powerpoint/2010/main" val="13360971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BBB2C9C8-EB1E-4B35-8EC9-AC302F501B58}" type="slidenum">
              <a:rPr lang="en-US" altLang="ja-JP" smtClean="0"/>
              <a:pPr/>
              <a:t>‹#›</a:t>
            </a:fld>
            <a:endParaRPr lang="en-US" altLang="ja-JP"/>
          </a:p>
        </p:txBody>
      </p:sp>
    </p:spTree>
    <p:extLst>
      <p:ext uri="{BB962C8B-B14F-4D97-AF65-F5344CB8AC3E}">
        <p14:creationId xmlns:p14="http://schemas.microsoft.com/office/powerpoint/2010/main" val="4273755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4A704181-7698-4684-B92B-54C57466EDC6}" type="slidenum">
              <a:rPr lang="en-US" altLang="ja-JP" smtClean="0"/>
              <a:pPr/>
              <a:t>‹#›</a:t>
            </a:fld>
            <a:endParaRPr lang="en-US" altLang="ja-JP"/>
          </a:p>
        </p:txBody>
      </p:sp>
    </p:spTree>
    <p:extLst>
      <p:ext uri="{BB962C8B-B14F-4D97-AF65-F5344CB8AC3E}">
        <p14:creationId xmlns:p14="http://schemas.microsoft.com/office/powerpoint/2010/main" val="35132677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8842" y="273050"/>
            <a:ext cx="4012143"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4766978" y="273089"/>
            <a:ext cx="6816228"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8842" y="1435103"/>
            <a:ext cx="4012143" cy="4691063"/>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027227D9-A856-4032-8184-FC3AAD231A41}" type="slidenum">
              <a:rPr lang="en-US" altLang="ja-JP" smtClean="0"/>
              <a:pPr/>
              <a:t>‹#›</a:t>
            </a:fld>
            <a:endParaRPr lang="en-US" altLang="ja-JP"/>
          </a:p>
        </p:txBody>
      </p:sp>
    </p:spTree>
    <p:extLst>
      <p:ext uri="{BB962C8B-B14F-4D97-AF65-F5344CB8AC3E}">
        <p14:creationId xmlns:p14="http://schemas.microsoft.com/office/powerpoint/2010/main" val="29616420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289" y="4800600"/>
            <a:ext cx="7315585"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2389289" y="612775"/>
            <a:ext cx="7315585" cy="4114800"/>
          </a:xfrm>
        </p:spPr>
        <p:txBody>
          <a:bodyPr/>
          <a:lstStyle>
            <a:lvl1pPr marL="0" indent="0">
              <a:buNone/>
              <a:defRPr sz="2954"/>
            </a:lvl1pPr>
            <a:lvl2pPr marL="422039" indent="0">
              <a:buNone/>
              <a:defRPr sz="2585"/>
            </a:lvl2pPr>
            <a:lvl3pPr marL="844078" indent="0">
              <a:buNone/>
              <a:defRPr sz="2215"/>
            </a:lvl3pPr>
            <a:lvl4pPr marL="1266117" indent="0">
              <a:buNone/>
              <a:defRPr sz="1846"/>
            </a:lvl4pPr>
            <a:lvl5pPr marL="1688155" indent="0">
              <a:buNone/>
              <a:defRPr sz="1846"/>
            </a:lvl5pPr>
            <a:lvl6pPr marL="2110195" indent="0">
              <a:buNone/>
              <a:defRPr sz="1846"/>
            </a:lvl6pPr>
            <a:lvl7pPr marL="2532233" indent="0">
              <a:buNone/>
              <a:defRPr sz="1846"/>
            </a:lvl7pPr>
            <a:lvl8pPr marL="2954272" indent="0">
              <a:buNone/>
              <a:defRPr sz="1846"/>
            </a:lvl8pPr>
            <a:lvl9pPr marL="337631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2389289" y="5367338"/>
            <a:ext cx="7315585" cy="804862"/>
          </a:xfrm>
        </p:spPr>
        <p:txBody>
          <a:bodyPr/>
          <a:lstStyle>
            <a:lvl1pPr marL="0" indent="0">
              <a:buNone/>
              <a:defRPr sz="1292"/>
            </a:lvl1pPr>
            <a:lvl2pPr marL="422039" indent="0">
              <a:buNone/>
              <a:defRPr sz="1108"/>
            </a:lvl2pPr>
            <a:lvl3pPr marL="844078" indent="0">
              <a:buNone/>
              <a:defRPr sz="923"/>
            </a:lvl3pPr>
            <a:lvl4pPr marL="1266117" indent="0">
              <a:buNone/>
              <a:defRPr sz="831"/>
            </a:lvl4pPr>
            <a:lvl5pPr marL="1688155" indent="0">
              <a:buNone/>
              <a:defRPr sz="831"/>
            </a:lvl5pPr>
            <a:lvl6pPr marL="2110195" indent="0">
              <a:buNone/>
              <a:defRPr sz="831"/>
            </a:lvl6pPr>
            <a:lvl7pPr marL="2532233" indent="0">
              <a:buNone/>
              <a:defRPr sz="831"/>
            </a:lvl7pPr>
            <a:lvl8pPr marL="2954272" indent="0">
              <a:buNone/>
              <a:defRPr sz="831"/>
            </a:lvl8pPr>
            <a:lvl9pPr marL="337631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DA05D422-317D-48BD-823A-C56F37BEFA4F}" type="slidenum">
              <a:rPr lang="en-US" altLang="ja-JP" smtClean="0"/>
              <a:pPr/>
              <a:t>‹#›</a:t>
            </a:fld>
            <a:endParaRPr lang="en-US" altLang="ja-JP"/>
          </a:p>
        </p:txBody>
      </p:sp>
    </p:spTree>
    <p:extLst>
      <p:ext uri="{BB962C8B-B14F-4D97-AF65-F5344CB8AC3E}">
        <p14:creationId xmlns:p14="http://schemas.microsoft.com/office/powerpoint/2010/main" val="3138698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CC7F4AD-55F0-4799-9A08-79E7DF1C0340}" type="slidenum">
              <a:rPr lang="en-US" altLang="ja-JP" smtClean="0"/>
              <a:pPr/>
              <a:t>‹#›</a:t>
            </a:fld>
            <a:endParaRPr lang="en-US" altLang="ja-JP"/>
          </a:p>
        </p:txBody>
      </p:sp>
    </p:spTree>
    <p:extLst>
      <p:ext uri="{BB962C8B-B14F-4D97-AF65-F5344CB8AC3E}">
        <p14:creationId xmlns:p14="http://schemas.microsoft.com/office/powerpoint/2010/main" val="40726859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40545" y="274675"/>
            <a:ext cx="2742624"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8891" y="274675"/>
            <a:ext cx="8047334"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0016BC6-3236-4CEB-8BB8-A4588B8E3E53}" type="slidenum">
              <a:rPr lang="en-US" altLang="ja-JP" smtClean="0"/>
              <a:pPr/>
              <a:t>‹#›</a:t>
            </a:fld>
            <a:endParaRPr lang="en-US" altLang="ja-JP"/>
          </a:p>
        </p:txBody>
      </p:sp>
    </p:spTree>
    <p:extLst>
      <p:ext uri="{BB962C8B-B14F-4D97-AF65-F5344CB8AC3E}">
        <p14:creationId xmlns:p14="http://schemas.microsoft.com/office/powerpoint/2010/main" val="32672012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8833" y="274638"/>
            <a:ext cx="10974336"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08833" y="1600206"/>
            <a:ext cx="5394978"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8248" y="1600206"/>
            <a:ext cx="539498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E3B678F0-01F3-48E1-A5FE-64BC9442F219}" type="slidenum">
              <a:rPr lang="en-US" altLang="ja-JP" smtClean="0"/>
              <a:pPr/>
              <a:t>‹#›</a:t>
            </a:fld>
            <a:endParaRPr lang="en-US" altLang="ja-JP"/>
          </a:p>
        </p:txBody>
      </p:sp>
    </p:spTree>
    <p:extLst>
      <p:ext uri="{BB962C8B-B14F-4D97-AF65-F5344CB8AC3E}">
        <p14:creationId xmlns:p14="http://schemas.microsoft.com/office/powerpoint/2010/main" val="22195371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8833" y="274638"/>
            <a:ext cx="10974336"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608833" y="1600206"/>
            <a:ext cx="10974336"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AABE1CF-49E0-40B0-A8F1-B6F761325318}" type="slidenum">
              <a:rPr lang="en-US" altLang="ja-JP" smtClean="0"/>
              <a:pPr/>
              <a:t>‹#›</a:t>
            </a:fld>
            <a:endParaRPr lang="en-US" altLang="ja-JP"/>
          </a:p>
        </p:txBody>
      </p:sp>
    </p:spTree>
    <p:extLst>
      <p:ext uri="{BB962C8B-B14F-4D97-AF65-F5344CB8AC3E}">
        <p14:creationId xmlns:p14="http://schemas.microsoft.com/office/powerpoint/2010/main" val="3145939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2B59F33C-8B68-4B63-91EC-54F3A5DE8133}" type="slidenum">
              <a:rPr lang="en-US" altLang="ja-JP"/>
              <a:pPr/>
              <a:t>‹#›</a:t>
            </a:fld>
            <a:endParaRPr lang="en-US" altLang="ja-JP"/>
          </a:p>
        </p:txBody>
      </p:sp>
    </p:spTree>
    <p:extLst>
      <p:ext uri="{BB962C8B-B14F-4D97-AF65-F5344CB8AC3E}">
        <p14:creationId xmlns:p14="http://schemas.microsoft.com/office/powerpoint/2010/main" val="446162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77" indent="0">
              <a:buNone/>
              <a:defRPr sz="2000" b="1"/>
            </a:lvl2pPr>
            <a:lvl3pPr marL="914353" indent="0">
              <a:buNone/>
              <a:defRPr sz="1800" b="1"/>
            </a:lvl3pPr>
            <a:lvl4pPr marL="1371529" indent="0">
              <a:buNone/>
              <a:defRPr sz="1600" b="1"/>
            </a:lvl4pPr>
            <a:lvl5pPr marL="1828706" indent="0">
              <a:buNone/>
              <a:defRPr sz="1600" b="1"/>
            </a:lvl5pPr>
            <a:lvl6pPr marL="2285882" indent="0">
              <a:buNone/>
              <a:defRPr sz="1600" b="1"/>
            </a:lvl6pPr>
            <a:lvl7pPr marL="2743059" indent="0">
              <a:buNone/>
              <a:defRPr sz="1600" b="1"/>
            </a:lvl7pPr>
            <a:lvl8pPr marL="3200235" indent="0">
              <a:buNone/>
              <a:defRPr sz="1600" b="1"/>
            </a:lvl8pPr>
            <a:lvl9pPr marL="3657411"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77" indent="0">
              <a:buNone/>
              <a:defRPr sz="2000" b="1"/>
            </a:lvl2pPr>
            <a:lvl3pPr marL="914353" indent="0">
              <a:buNone/>
              <a:defRPr sz="1800" b="1"/>
            </a:lvl3pPr>
            <a:lvl4pPr marL="1371529" indent="0">
              <a:buNone/>
              <a:defRPr sz="1600" b="1"/>
            </a:lvl4pPr>
            <a:lvl5pPr marL="1828706" indent="0">
              <a:buNone/>
              <a:defRPr sz="1600" b="1"/>
            </a:lvl5pPr>
            <a:lvl6pPr marL="2285882" indent="0">
              <a:buNone/>
              <a:defRPr sz="1600" b="1"/>
            </a:lvl6pPr>
            <a:lvl7pPr marL="2743059" indent="0">
              <a:buNone/>
              <a:defRPr sz="1600" b="1"/>
            </a:lvl7pPr>
            <a:lvl8pPr marL="3200235" indent="0">
              <a:buNone/>
              <a:defRPr sz="1600" b="1"/>
            </a:lvl8pPr>
            <a:lvl9pPr marL="3657411"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fld id="{53345C2A-C299-4416-A628-F79D71F1C9DD}" type="slidenum">
              <a:rPr lang="en-US" altLang="ja-JP"/>
              <a:pPr/>
              <a:t>‹#›</a:t>
            </a:fld>
            <a:endParaRPr lang="en-US" altLang="ja-JP"/>
          </a:p>
        </p:txBody>
      </p:sp>
    </p:spTree>
    <p:extLst>
      <p:ext uri="{BB962C8B-B14F-4D97-AF65-F5344CB8AC3E}">
        <p14:creationId xmlns:p14="http://schemas.microsoft.com/office/powerpoint/2010/main" val="1477918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fld id="{FC2F6239-D2CD-4A1B-A972-3BF08147A7D0}" type="slidenum">
              <a:rPr lang="en-US" altLang="ja-JP"/>
              <a:pPr/>
              <a:t>‹#›</a:t>
            </a:fld>
            <a:endParaRPr lang="en-US" altLang="ja-JP"/>
          </a:p>
        </p:txBody>
      </p:sp>
    </p:spTree>
    <p:extLst>
      <p:ext uri="{BB962C8B-B14F-4D97-AF65-F5344CB8AC3E}">
        <p14:creationId xmlns:p14="http://schemas.microsoft.com/office/powerpoint/2010/main" val="367509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fld id="{C045E371-3335-4907-85CA-105708D91DB2}" type="slidenum">
              <a:rPr lang="en-US" altLang="ja-JP"/>
              <a:pPr/>
              <a:t>‹#›</a:t>
            </a:fld>
            <a:endParaRPr lang="en-US" altLang="ja-JP"/>
          </a:p>
        </p:txBody>
      </p:sp>
    </p:spTree>
    <p:extLst>
      <p:ext uri="{BB962C8B-B14F-4D97-AF65-F5344CB8AC3E}">
        <p14:creationId xmlns:p14="http://schemas.microsoft.com/office/powerpoint/2010/main" val="1875296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54" y="27309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77" indent="0">
              <a:buNone/>
              <a:defRPr sz="1200"/>
            </a:lvl2pPr>
            <a:lvl3pPr marL="914353" indent="0">
              <a:buNone/>
              <a:defRPr sz="1000"/>
            </a:lvl3pPr>
            <a:lvl4pPr marL="1371529" indent="0">
              <a:buNone/>
              <a:defRPr sz="900"/>
            </a:lvl4pPr>
            <a:lvl5pPr marL="1828706" indent="0">
              <a:buNone/>
              <a:defRPr sz="900"/>
            </a:lvl5pPr>
            <a:lvl6pPr marL="2285882" indent="0">
              <a:buNone/>
              <a:defRPr sz="900"/>
            </a:lvl6pPr>
            <a:lvl7pPr marL="2743059" indent="0">
              <a:buNone/>
              <a:defRPr sz="900"/>
            </a:lvl7pPr>
            <a:lvl8pPr marL="3200235" indent="0">
              <a:buNone/>
              <a:defRPr sz="900"/>
            </a:lvl8pPr>
            <a:lvl9pPr marL="365741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9BEC6430-BA93-45C6-B129-4F1A8154BBAC}" type="slidenum">
              <a:rPr lang="en-US" altLang="ja-JP"/>
              <a:pPr/>
              <a:t>‹#›</a:t>
            </a:fld>
            <a:endParaRPr lang="en-US" altLang="ja-JP"/>
          </a:p>
        </p:txBody>
      </p:sp>
    </p:spTree>
    <p:extLst>
      <p:ext uri="{BB962C8B-B14F-4D97-AF65-F5344CB8AC3E}">
        <p14:creationId xmlns:p14="http://schemas.microsoft.com/office/powerpoint/2010/main" val="227925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0653E9D-7C29-4ED9-AFA5-5D4DC9CA0331}" type="slidenum">
              <a:rPr lang="en-US" altLang="ja-JP"/>
              <a:pPr/>
              <a:t>‹#›</a:t>
            </a:fld>
            <a:endParaRPr lang="en-US" altLang="ja-JP"/>
          </a:p>
        </p:txBody>
      </p:sp>
    </p:spTree>
    <p:extLst>
      <p:ext uri="{BB962C8B-B14F-4D97-AF65-F5344CB8AC3E}">
        <p14:creationId xmlns:p14="http://schemas.microsoft.com/office/powerpoint/2010/main" val="3023476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29" indent="0">
              <a:buNone/>
              <a:defRPr sz="2000"/>
            </a:lvl4pPr>
            <a:lvl5pPr marL="1828706" indent="0">
              <a:buNone/>
              <a:defRPr sz="2000"/>
            </a:lvl5pPr>
            <a:lvl6pPr marL="2285882" indent="0">
              <a:buNone/>
              <a:defRPr sz="2000"/>
            </a:lvl6pPr>
            <a:lvl7pPr marL="2743059" indent="0">
              <a:buNone/>
              <a:defRPr sz="2000"/>
            </a:lvl7pPr>
            <a:lvl8pPr marL="3200235" indent="0">
              <a:buNone/>
              <a:defRPr sz="2000"/>
            </a:lvl8pPr>
            <a:lvl9pPr marL="3657411"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29" indent="0">
              <a:buNone/>
              <a:defRPr sz="900"/>
            </a:lvl4pPr>
            <a:lvl5pPr marL="1828706" indent="0">
              <a:buNone/>
              <a:defRPr sz="900"/>
            </a:lvl5pPr>
            <a:lvl6pPr marL="2285882" indent="0">
              <a:buNone/>
              <a:defRPr sz="900"/>
            </a:lvl6pPr>
            <a:lvl7pPr marL="2743059" indent="0">
              <a:buNone/>
              <a:defRPr sz="900"/>
            </a:lvl7pPr>
            <a:lvl8pPr marL="3200235" indent="0">
              <a:buNone/>
              <a:defRPr sz="900"/>
            </a:lvl8pPr>
            <a:lvl9pPr marL="365741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D92FA512-9CB3-4732-8D13-6F227EC1C38A}" type="slidenum">
              <a:rPr lang="en-US" altLang="ja-JP"/>
              <a:pPr/>
              <a:t>‹#›</a:t>
            </a:fld>
            <a:endParaRPr lang="en-US" altLang="ja-JP"/>
          </a:p>
        </p:txBody>
      </p:sp>
    </p:spTree>
    <p:extLst>
      <p:ext uri="{BB962C8B-B14F-4D97-AF65-F5344CB8AC3E}">
        <p14:creationId xmlns:p14="http://schemas.microsoft.com/office/powerpoint/2010/main" val="2966985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7538647F-2911-4859-9F42-47678142199D}" type="slidenum">
              <a:rPr lang="en-US" altLang="ja-JP"/>
              <a:pPr/>
              <a:t>‹#›</a:t>
            </a:fld>
            <a:endParaRPr lang="en-US" altLang="ja-JP"/>
          </a:p>
        </p:txBody>
      </p:sp>
    </p:spTree>
    <p:extLst>
      <p:ext uri="{BB962C8B-B14F-4D97-AF65-F5344CB8AC3E}">
        <p14:creationId xmlns:p14="http://schemas.microsoft.com/office/powerpoint/2010/main" val="3030111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8"/>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78"/>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9F33B9F7-BE64-475D-B8DB-69A00D07F01C}" type="slidenum">
              <a:rPr lang="en-US" altLang="ja-JP"/>
              <a:pPr/>
              <a:t>‹#›</a:t>
            </a:fld>
            <a:endParaRPr lang="en-US" altLang="ja-JP"/>
          </a:p>
        </p:txBody>
      </p:sp>
    </p:spTree>
    <p:extLst>
      <p:ext uri="{BB962C8B-B14F-4D97-AF65-F5344CB8AC3E}">
        <p14:creationId xmlns:p14="http://schemas.microsoft.com/office/powerpoint/2010/main" val="2298845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white">
            <a:xfrm>
              <a:off x="0" y="0"/>
              <a:ext cx="5760" cy="336"/>
            </a:xfrm>
            <a:prstGeom prst="rect">
              <a:avLst/>
            </a:prstGeom>
            <a:gradFill rotWithShape="0">
              <a:gsLst>
                <a:gs pos="0">
                  <a:schemeClr val="bg2"/>
                </a:gs>
                <a:gs pos="100000">
                  <a:schemeClr val="bg1"/>
                </a:gs>
              </a:gsLst>
              <a:lin ang="5400000" scaled="1"/>
            </a:gradFill>
            <a:ln>
              <a:noFill/>
            </a:ln>
            <a:extLst/>
          </p:spPr>
          <p:txBody>
            <a:bodyPr wrap="none" anchor="ctr"/>
            <a:lstStyle>
              <a:lvl1pPr eaLnBrk="0" hangingPunct="0">
                <a:defRPr kumimoji="1" sz="2400" b="1">
                  <a:solidFill>
                    <a:schemeClr val="tx1"/>
                  </a:solidFill>
                  <a:latin typeface="Arial" pitchFamily="34" charset="0"/>
                  <a:ea typeface="Osaka"/>
                  <a:cs typeface="Osaka"/>
                </a:defRPr>
              </a:lvl1pPr>
              <a:lvl2pPr marL="742950" indent="-285750" eaLnBrk="0" hangingPunct="0">
                <a:defRPr kumimoji="1" sz="2400" b="1">
                  <a:solidFill>
                    <a:schemeClr val="tx1"/>
                  </a:solidFill>
                  <a:latin typeface="Arial" pitchFamily="34" charset="0"/>
                  <a:ea typeface="Osaka"/>
                  <a:cs typeface="Osaka"/>
                </a:defRPr>
              </a:lvl2pPr>
              <a:lvl3pPr marL="1143000" indent="-228600" eaLnBrk="0" hangingPunct="0">
                <a:defRPr kumimoji="1" sz="2400" b="1">
                  <a:solidFill>
                    <a:schemeClr val="tx1"/>
                  </a:solidFill>
                  <a:latin typeface="Arial" pitchFamily="34" charset="0"/>
                  <a:ea typeface="Osaka"/>
                  <a:cs typeface="Osaka"/>
                </a:defRPr>
              </a:lvl3pPr>
              <a:lvl4pPr marL="1600200" indent="-228600" eaLnBrk="0" hangingPunct="0">
                <a:defRPr kumimoji="1" sz="2400" b="1">
                  <a:solidFill>
                    <a:schemeClr val="tx1"/>
                  </a:solidFill>
                  <a:latin typeface="Arial" pitchFamily="34" charset="0"/>
                  <a:ea typeface="Osaka"/>
                  <a:cs typeface="Osaka"/>
                </a:defRPr>
              </a:lvl4pPr>
              <a:lvl5pPr marL="2057400" indent="-228600" eaLnBrk="0" hangingPunct="0">
                <a:defRPr kumimoji="1" sz="2400" b="1">
                  <a:solidFill>
                    <a:schemeClr val="tx1"/>
                  </a:solidFill>
                  <a:latin typeface="Arial"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itchFamily="34" charset="0"/>
                  <a:ea typeface="Osaka"/>
                  <a:cs typeface="Osaka"/>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ndParaRPr>
            </a:p>
          </p:txBody>
        </p:sp>
        <p:sp>
          <p:nvSpPr>
            <p:cNvPr id="6" name="Rectangle 4"/>
            <p:cNvSpPr>
              <a:spLocks noChangeArrowheads="1"/>
            </p:cNvSpPr>
            <p:nvPr/>
          </p:nvSpPr>
          <p:spPr bwMode="white">
            <a:xfrm>
              <a:off x="0" y="3936"/>
              <a:ext cx="5760" cy="384"/>
            </a:xfrm>
            <a:prstGeom prst="rect">
              <a:avLst/>
            </a:prstGeom>
            <a:gradFill rotWithShape="0">
              <a:gsLst>
                <a:gs pos="0">
                  <a:schemeClr val="bg1"/>
                </a:gs>
                <a:gs pos="100000">
                  <a:schemeClr val="bg2"/>
                </a:gs>
              </a:gsLst>
              <a:lin ang="5400000" scaled="1"/>
            </a:gradFill>
            <a:ln>
              <a:noFill/>
            </a:ln>
            <a:extLst/>
          </p:spPr>
          <p:txBody>
            <a:bodyPr wrap="none" anchor="ctr"/>
            <a:lstStyle>
              <a:lvl1pPr eaLnBrk="0" hangingPunct="0">
                <a:defRPr kumimoji="1" sz="2400" b="1">
                  <a:solidFill>
                    <a:schemeClr val="tx1"/>
                  </a:solidFill>
                  <a:latin typeface="Arial" pitchFamily="34" charset="0"/>
                  <a:ea typeface="Osaka"/>
                  <a:cs typeface="Osaka"/>
                </a:defRPr>
              </a:lvl1pPr>
              <a:lvl2pPr marL="742950" indent="-285750" eaLnBrk="0" hangingPunct="0">
                <a:defRPr kumimoji="1" sz="2400" b="1">
                  <a:solidFill>
                    <a:schemeClr val="tx1"/>
                  </a:solidFill>
                  <a:latin typeface="Arial" pitchFamily="34" charset="0"/>
                  <a:ea typeface="Osaka"/>
                  <a:cs typeface="Osaka"/>
                </a:defRPr>
              </a:lvl2pPr>
              <a:lvl3pPr marL="1143000" indent="-228600" eaLnBrk="0" hangingPunct="0">
                <a:defRPr kumimoji="1" sz="2400" b="1">
                  <a:solidFill>
                    <a:schemeClr val="tx1"/>
                  </a:solidFill>
                  <a:latin typeface="Arial" pitchFamily="34" charset="0"/>
                  <a:ea typeface="Osaka"/>
                  <a:cs typeface="Osaka"/>
                </a:defRPr>
              </a:lvl3pPr>
              <a:lvl4pPr marL="1600200" indent="-228600" eaLnBrk="0" hangingPunct="0">
                <a:defRPr kumimoji="1" sz="2400" b="1">
                  <a:solidFill>
                    <a:schemeClr val="tx1"/>
                  </a:solidFill>
                  <a:latin typeface="Arial" pitchFamily="34" charset="0"/>
                  <a:ea typeface="Osaka"/>
                  <a:cs typeface="Osaka"/>
                </a:defRPr>
              </a:lvl4pPr>
              <a:lvl5pPr marL="2057400" indent="-228600" eaLnBrk="0" hangingPunct="0">
                <a:defRPr kumimoji="1" sz="2400" b="1">
                  <a:solidFill>
                    <a:schemeClr val="tx1"/>
                  </a:solidFill>
                  <a:latin typeface="Arial"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itchFamily="34" charset="0"/>
                  <a:ea typeface="Osaka"/>
                  <a:cs typeface="Osaka"/>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ndParaRPr>
            </a:p>
          </p:txBody>
        </p:sp>
        <p:grpSp>
          <p:nvGrpSpPr>
            <p:cNvPr id="7" name="Group 5"/>
            <p:cNvGrpSpPr>
              <a:grpSpLocks/>
            </p:cNvGrpSpPr>
            <p:nvPr/>
          </p:nvGrpSpPr>
          <p:grpSpPr bwMode="auto">
            <a:xfrm>
              <a:off x="29" y="537"/>
              <a:ext cx="5704" cy="3140"/>
              <a:chOff x="29" y="537"/>
              <a:chExt cx="5704" cy="3140"/>
            </a:xfrm>
          </p:grpSpPr>
          <p:grpSp>
            <p:nvGrpSpPr>
              <p:cNvPr id="8" name="Group 6"/>
              <p:cNvGrpSpPr>
                <a:grpSpLocks/>
              </p:cNvGrpSpPr>
              <p:nvPr userDrawn="1"/>
            </p:nvGrpSpPr>
            <p:grpSpPr bwMode="auto">
              <a:xfrm>
                <a:off x="29" y="558"/>
                <a:ext cx="5704" cy="3119"/>
                <a:chOff x="-306" y="90"/>
                <a:chExt cx="6396" cy="3513"/>
              </a:xfrm>
            </p:grpSpPr>
            <p:sp>
              <p:nvSpPr>
                <p:cNvPr id="112" name="Freeform 7"/>
                <p:cNvSpPr>
                  <a:spLocks/>
                </p:cNvSpPr>
                <p:nvPr userDrawn="1"/>
              </p:nvSpPr>
              <p:spPr bwMode="ltGray">
                <a:xfrm>
                  <a:off x="2136" y="2426"/>
                  <a:ext cx="729" cy="671"/>
                </a:xfrm>
                <a:custGeom>
                  <a:avLst/>
                  <a:gdLst>
                    <a:gd name="T0" fmla="*/ 1608 w 588"/>
                    <a:gd name="T1" fmla="*/ 137 h 534"/>
                    <a:gd name="T2" fmla="*/ 1857 w 588"/>
                    <a:gd name="T3" fmla="*/ 172 h 534"/>
                    <a:gd name="T4" fmla="*/ 1787 w 588"/>
                    <a:gd name="T5" fmla="*/ 369 h 534"/>
                    <a:gd name="T6" fmla="*/ 2043 w 588"/>
                    <a:gd name="T7" fmla="*/ 709 h 534"/>
                    <a:gd name="T8" fmla="*/ 2178 w 588"/>
                    <a:gd name="T9" fmla="*/ 807 h 534"/>
                    <a:gd name="T10" fmla="*/ 2256 w 588"/>
                    <a:gd name="T11" fmla="*/ 411 h 534"/>
                    <a:gd name="T12" fmla="*/ 2333 w 588"/>
                    <a:gd name="T13" fmla="*/ 0 h 534"/>
                    <a:gd name="T14" fmla="*/ 2513 w 588"/>
                    <a:gd name="T15" fmla="*/ 387 h 534"/>
                    <a:gd name="T16" fmla="*/ 2623 w 588"/>
                    <a:gd name="T17" fmla="*/ 583 h 534"/>
                    <a:gd name="T18" fmla="*/ 2799 w 588"/>
                    <a:gd name="T19" fmla="*/ 1034 h 534"/>
                    <a:gd name="T20" fmla="*/ 2982 w 588"/>
                    <a:gd name="T21" fmla="*/ 1255 h 534"/>
                    <a:gd name="T22" fmla="*/ 3075 w 588"/>
                    <a:gd name="T23" fmla="*/ 1391 h 534"/>
                    <a:gd name="T24" fmla="*/ 3251 w 588"/>
                    <a:gd name="T25" fmla="*/ 1693 h 534"/>
                    <a:gd name="T26" fmla="*/ 3212 w 588"/>
                    <a:gd name="T27" fmla="*/ 2426 h 534"/>
                    <a:gd name="T28" fmla="*/ 3045 w 588"/>
                    <a:gd name="T29" fmla="*/ 2820 h 534"/>
                    <a:gd name="T30" fmla="*/ 2994 w 588"/>
                    <a:gd name="T31" fmla="*/ 2972 h 534"/>
                    <a:gd name="T32" fmla="*/ 2835 w 588"/>
                    <a:gd name="T33" fmla="*/ 3178 h 534"/>
                    <a:gd name="T34" fmla="*/ 2692 w 588"/>
                    <a:gd name="T35" fmla="*/ 3317 h 534"/>
                    <a:gd name="T36" fmla="*/ 2513 w 588"/>
                    <a:gd name="T37" fmla="*/ 3295 h 534"/>
                    <a:gd name="T38" fmla="*/ 2239 w 588"/>
                    <a:gd name="T39" fmla="*/ 3170 h 534"/>
                    <a:gd name="T40" fmla="*/ 2178 w 588"/>
                    <a:gd name="T41" fmla="*/ 2955 h 534"/>
                    <a:gd name="T42" fmla="*/ 2011 w 588"/>
                    <a:gd name="T43" fmla="*/ 2983 h 534"/>
                    <a:gd name="T44" fmla="*/ 2026 w 588"/>
                    <a:gd name="T45" fmla="*/ 2636 h 534"/>
                    <a:gd name="T46" fmla="*/ 2011 w 588"/>
                    <a:gd name="T47" fmla="*/ 2622 h 534"/>
                    <a:gd name="T48" fmla="*/ 1883 w 588"/>
                    <a:gd name="T49" fmla="*/ 2820 h 534"/>
                    <a:gd name="T50" fmla="*/ 1796 w 588"/>
                    <a:gd name="T51" fmla="*/ 2660 h 534"/>
                    <a:gd name="T52" fmla="*/ 1498 w 588"/>
                    <a:gd name="T53" fmla="*/ 2469 h 534"/>
                    <a:gd name="T54" fmla="*/ 1040 w 588"/>
                    <a:gd name="T55" fmla="*/ 2587 h 534"/>
                    <a:gd name="T56" fmla="*/ 905 w 588"/>
                    <a:gd name="T57" fmla="*/ 2744 h 534"/>
                    <a:gd name="T58" fmla="*/ 717 w 588"/>
                    <a:gd name="T59" fmla="*/ 2734 h 534"/>
                    <a:gd name="T60" fmla="*/ 455 w 588"/>
                    <a:gd name="T61" fmla="*/ 2898 h 534"/>
                    <a:gd name="T62" fmla="*/ 288 w 588"/>
                    <a:gd name="T63" fmla="*/ 2573 h 534"/>
                    <a:gd name="T64" fmla="*/ 46 w 588"/>
                    <a:gd name="T65" fmla="*/ 1951 h 534"/>
                    <a:gd name="T66" fmla="*/ 0 w 588"/>
                    <a:gd name="T67" fmla="*/ 1601 h 534"/>
                    <a:gd name="T68" fmla="*/ 224 w 588"/>
                    <a:gd name="T69" fmla="*/ 1157 h 534"/>
                    <a:gd name="T70" fmla="*/ 650 w 588"/>
                    <a:gd name="T71" fmla="*/ 872 h 534"/>
                    <a:gd name="T72" fmla="*/ 786 w 588"/>
                    <a:gd name="T73" fmla="*/ 770 h 534"/>
                    <a:gd name="T74" fmla="*/ 816 w 588"/>
                    <a:gd name="T75" fmla="*/ 709 h 534"/>
                    <a:gd name="T76" fmla="*/ 937 w 588"/>
                    <a:gd name="T77" fmla="*/ 418 h 534"/>
                    <a:gd name="T78" fmla="*/ 1162 w 588"/>
                    <a:gd name="T79" fmla="*/ 524 h 534"/>
                    <a:gd name="T80" fmla="*/ 1308 w 588"/>
                    <a:gd name="T81" fmla="*/ 436 h 534"/>
                    <a:gd name="T82" fmla="*/ 1319 w 588"/>
                    <a:gd name="T83" fmla="*/ 234 h 534"/>
                    <a:gd name="T84" fmla="*/ 1469 w 588"/>
                    <a:gd name="T85" fmla="*/ 148 h 534"/>
                    <a:gd name="T86" fmla="*/ 1508 w 588"/>
                    <a:gd name="T87" fmla="*/ 75 h 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8" h="534">
                      <a:moveTo>
                        <a:pt x="270" y="12"/>
                      </a:moveTo>
                      <a:lnTo>
                        <a:pt x="288" y="22"/>
                      </a:lnTo>
                      <a:lnTo>
                        <a:pt x="306" y="26"/>
                      </a:lnTo>
                      <a:lnTo>
                        <a:pt x="332" y="28"/>
                      </a:lnTo>
                      <a:cubicBezTo>
                        <a:pt x="334" y="37"/>
                        <a:pt x="332" y="40"/>
                        <a:pt x="328" y="48"/>
                      </a:cubicBezTo>
                      <a:cubicBezTo>
                        <a:pt x="326" y="52"/>
                        <a:pt x="320" y="60"/>
                        <a:pt x="320" y="60"/>
                      </a:cubicBezTo>
                      <a:cubicBezTo>
                        <a:pt x="319" y="67"/>
                        <a:pt x="317" y="75"/>
                        <a:pt x="318" y="82"/>
                      </a:cubicBezTo>
                      <a:cubicBezTo>
                        <a:pt x="319" y="92"/>
                        <a:pt x="358" y="108"/>
                        <a:pt x="366" y="114"/>
                      </a:cubicBezTo>
                      <a:cubicBezTo>
                        <a:pt x="372" y="118"/>
                        <a:pt x="378" y="122"/>
                        <a:pt x="384" y="126"/>
                      </a:cubicBezTo>
                      <a:cubicBezTo>
                        <a:pt x="386" y="127"/>
                        <a:pt x="390" y="130"/>
                        <a:pt x="390" y="130"/>
                      </a:cubicBezTo>
                      <a:cubicBezTo>
                        <a:pt x="403" y="126"/>
                        <a:pt x="405" y="108"/>
                        <a:pt x="408" y="96"/>
                      </a:cubicBezTo>
                      <a:cubicBezTo>
                        <a:pt x="410" y="80"/>
                        <a:pt x="412" y="78"/>
                        <a:pt x="404" y="66"/>
                      </a:cubicBezTo>
                      <a:cubicBezTo>
                        <a:pt x="407" y="50"/>
                        <a:pt x="407" y="26"/>
                        <a:pt x="410" y="12"/>
                      </a:cubicBezTo>
                      <a:cubicBezTo>
                        <a:pt x="411" y="7"/>
                        <a:pt x="418" y="0"/>
                        <a:pt x="418" y="0"/>
                      </a:cubicBezTo>
                      <a:cubicBezTo>
                        <a:pt x="435" y="6"/>
                        <a:pt x="429" y="25"/>
                        <a:pt x="436" y="38"/>
                      </a:cubicBezTo>
                      <a:cubicBezTo>
                        <a:pt x="441" y="47"/>
                        <a:pt x="447" y="53"/>
                        <a:pt x="450" y="62"/>
                      </a:cubicBezTo>
                      <a:cubicBezTo>
                        <a:pt x="447" y="71"/>
                        <a:pt x="452" y="73"/>
                        <a:pt x="460" y="76"/>
                      </a:cubicBezTo>
                      <a:cubicBezTo>
                        <a:pt x="464" y="82"/>
                        <a:pt x="466" y="88"/>
                        <a:pt x="470" y="94"/>
                      </a:cubicBezTo>
                      <a:cubicBezTo>
                        <a:pt x="475" y="117"/>
                        <a:pt x="483" y="138"/>
                        <a:pt x="490" y="160"/>
                      </a:cubicBezTo>
                      <a:cubicBezTo>
                        <a:pt x="491" y="164"/>
                        <a:pt x="499" y="165"/>
                        <a:pt x="502" y="166"/>
                      </a:cubicBezTo>
                      <a:cubicBezTo>
                        <a:pt x="506" y="168"/>
                        <a:pt x="514" y="174"/>
                        <a:pt x="514" y="174"/>
                      </a:cubicBezTo>
                      <a:cubicBezTo>
                        <a:pt x="520" y="184"/>
                        <a:pt x="524" y="196"/>
                        <a:pt x="534" y="202"/>
                      </a:cubicBezTo>
                      <a:cubicBezTo>
                        <a:pt x="538" y="208"/>
                        <a:pt x="535" y="218"/>
                        <a:pt x="538" y="220"/>
                      </a:cubicBezTo>
                      <a:cubicBezTo>
                        <a:pt x="541" y="222"/>
                        <a:pt x="550" y="224"/>
                        <a:pt x="550" y="224"/>
                      </a:cubicBezTo>
                      <a:cubicBezTo>
                        <a:pt x="552" y="238"/>
                        <a:pt x="552" y="246"/>
                        <a:pt x="564" y="254"/>
                      </a:cubicBezTo>
                      <a:cubicBezTo>
                        <a:pt x="568" y="261"/>
                        <a:pt x="575" y="270"/>
                        <a:pt x="582" y="272"/>
                      </a:cubicBezTo>
                      <a:cubicBezTo>
                        <a:pt x="579" y="288"/>
                        <a:pt x="585" y="301"/>
                        <a:pt x="588" y="316"/>
                      </a:cubicBezTo>
                      <a:cubicBezTo>
                        <a:pt x="587" y="333"/>
                        <a:pt x="587" y="373"/>
                        <a:pt x="576" y="390"/>
                      </a:cubicBezTo>
                      <a:cubicBezTo>
                        <a:pt x="567" y="403"/>
                        <a:pt x="557" y="417"/>
                        <a:pt x="552" y="432"/>
                      </a:cubicBezTo>
                      <a:cubicBezTo>
                        <a:pt x="554" y="444"/>
                        <a:pt x="556" y="447"/>
                        <a:pt x="546" y="454"/>
                      </a:cubicBezTo>
                      <a:cubicBezTo>
                        <a:pt x="540" y="464"/>
                        <a:pt x="543" y="458"/>
                        <a:pt x="538" y="472"/>
                      </a:cubicBezTo>
                      <a:cubicBezTo>
                        <a:pt x="537" y="474"/>
                        <a:pt x="536" y="478"/>
                        <a:pt x="536" y="478"/>
                      </a:cubicBezTo>
                      <a:cubicBezTo>
                        <a:pt x="535" y="488"/>
                        <a:pt x="536" y="497"/>
                        <a:pt x="526" y="502"/>
                      </a:cubicBezTo>
                      <a:cubicBezTo>
                        <a:pt x="520" y="505"/>
                        <a:pt x="508" y="512"/>
                        <a:pt x="508" y="512"/>
                      </a:cubicBezTo>
                      <a:cubicBezTo>
                        <a:pt x="493" y="534"/>
                        <a:pt x="507" y="519"/>
                        <a:pt x="494" y="526"/>
                      </a:cubicBezTo>
                      <a:cubicBezTo>
                        <a:pt x="490" y="528"/>
                        <a:pt x="482" y="534"/>
                        <a:pt x="482" y="534"/>
                      </a:cubicBezTo>
                      <a:cubicBezTo>
                        <a:pt x="473" y="528"/>
                        <a:pt x="470" y="520"/>
                        <a:pt x="462" y="514"/>
                      </a:cubicBezTo>
                      <a:cubicBezTo>
                        <a:pt x="457" y="521"/>
                        <a:pt x="457" y="525"/>
                        <a:pt x="450" y="530"/>
                      </a:cubicBezTo>
                      <a:cubicBezTo>
                        <a:pt x="438" y="527"/>
                        <a:pt x="429" y="517"/>
                        <a:pt x="418" y="514"/>
                      </a:cubicBezTo>
                      <a:cubicBezTo>
                        <a:pt x="413" y="513"/>
                        <a:pt x="402" y="510"/>
                        <a:pt x="402" y="510"/>
                      </a:cubicBezTo>
                      <a:cubicBezTo>
                        <a:pt x="394" y="505"/>
                        <a:pt x="390" y="503"/>
                        <a:pt x="396" y="494"/>
                      </a:cubicBezTo>
                      <a:cubicBezTo>
                        <a:pt x="394" y="488"/>
                        <a:pt x="392" y="482"/>
                        <a:pt x="390" y="476"/>
                      </a:cubicBezTo>
                      <a:cubicBezTo>
                        <a:pt x="388" y="471"/>
                        <a:pt x="378" y="468"/>
                        <a:pt x="378" y="468"/>
                      </a:cubicBezTo>
                      <a:cubicBezTo>
                        <a:pt x="372" y="474"/>
                        <a:pt x="368" y="477"/>
                        <a:pt x="360" y="480"/>
                      </a:cubicBezTo>
                      <a:cubicBezTo>
                        <a:pt x="353" y="469"/>
                        <a:pt x="359" y="456"/>
                        <a:pt x="366" y="446"/>
                      </a:cubicBezTo>
                      <a:cubicBezTo>
                        <a:pt x="365" y="439"/>
                        <a:pt x="362" y="431"/>
                        <a:pt x="362" y="424"/>
                      </a:cubicBezTo>
                      <a:cubicBezTo>
                        <a:pt x="362" y="421"/>
                        <a:pt x="366" y="418"/>
                        <a:pt x="364" y="416"/>
                      </a:cubicBezTo>
                      <a:cubicBezTo>
                        <a:pt x="362" y="414"/>
                        <a:pt x="361" y="420"/>
                        <a:pt x="360" y="422"/>
                      </a:cubicBezTo>
                      <a:cubicBezTo>
                        <a:pt x="358" y="426"/>
                        <a:pt x="357" y="430"/>
                        <a:pt x="356" y="434"/>
                      </a:cubicBezTo>
                      <a:cubicBezTo>
                        <a:pt x="353" y="443"/>
                        <a:pt x="347" y="451"/>
                        <a:pt x="338" y="454"/>
                      </a:cubicBezTo>
                      <a:cubicBezTo>
                        <a:pt x="337" y="456"/>
                        <a:pt x="338" y="460"/>
                        <a:pt x="336" y="460"/>
                      </a:cubicBezTo>
                      <a:cubicBezTo>
                        <a:pt x="326" y="460"/>
                        <a:pt x="326" y="435"/>
                        <a:pt x="322" y="428"/>
                      </a:cubicBezTo>
                      <a:cubicBezTo>
                        <a:pt x="315" y="413"/>
                        <a:pt x="305" y="409"/>
                        <a:pt x="290" y="406"/>
                      </a:cubicBezTo>
                      <a:cubicBezTo>
                        <a:pt x="284" y="402"/>
                        <a:pt x="268" y="398"/>
                        <a:pt x="268" y="398"/>
                      </a:cubicBezTo>
                      <a:cubicBezTo>
                        <a:pt x="246" y="400"/>
                        <a:pt x="227" y="404"/>
                        <a:pt x="206" y="410"/>
                      </a:cubicBezTo>
                      <a:cubicBezTo>
                        <a:pt x="185" y="416"/>
                        <a:pt x="215" y="406"/>
                        <a:pt x="186" y="416"/>
                      </a:cubicBezTo>
                      <a:cubicBezTo>
                        <a:pt x="184" y="417"/>
                        <a:pt x="180" y="418"/>
                        <a:pt x="180" y="418"/>
                      </a:cubicBezTo>
                      <a:cubicBezTo>
                        <a:pt x="174" y="426"/>
                        <a:pt x="168" y="433"/>
                        <a:pt x="162" y="442"/>
                      </a:cubicBezTo>
                      <a:cubicBezTo>
                        <a:pt x="160" y="446"/>
                        <a:pt x="150" y="446"/>
                        <a:pt x="150" y="446"/>
                      </a:cubicBezTo>
                      <a:cubicBezTo>
                        <a:pt x="143" y="444"/>
                        <a:pt x="135" y="442"/>
                        <a:pt x="128" y="440"/>
                      </a:cubicBezTo>
                      <a:cubicBezTo>
                        <a:pt x="116" y="444"/>
                        <a:pt x="113" y="456"/>
                        <a:pt x="100" y="460"/>
                      </a:cubicBezTo>
                      <a:cubicBezTo>
                        <a:pt x="94" y="462"/>
                        <a:pt x="82" y="466"/>
                        <a:pt x="82" y="466"/>
                      </a:cubicBezTo>
                      <a:cubicBezTo>
                        <a:pt x="66" y="462"/>
                        <a:pt x="59" y="457"/>
                        <a:pt x="46" y="448"/>
                      </a:cubicBezTo>
                      <a:cubicBezTo>
                        <a:pt x="43" y="438"/>
                        <a:pt x="50" y="425"/>
                        <a:pt x="52" y="414"/>
                      </a:cubicBezTo>
                      <a:cubicBezTo>
                        <a:pt x="48" y="400"/>
                        <a:pt x="47" y="381"/>
                        <a:pt x="40" y="368"/>
                      </a:cubicBezTo>
                      <a:cubicBezTo>
                        <a:pt x="30" y="349"/>
                        <a:pt x="15" y="335"/>
                        <a:pt x="8" y="314"/>
                      </a:cubicBezTo>
                      <a:cubicBezTo>
                        <a:pt x="10" y="293"/>
                        <a:pt x="12" y="296"/>
                        <a:pt x="8" y="282"/>
                      </a:cubicBezTo>
                      <a:cubicBezTo>
                        <a:pt x="6" y="274"/>
                        <a:pt x="0" y="258"/>
                        <a:pt x="0" y="258"/>
                      </a:cubicBezTo>
                      <a:cubicBezTo>
                        <a:pt x="3" y="240"/>
                        <a:pt x="2" y="223"/>
                        <a:pt x="18" y="212"/>
                      </a:cubicBezTo>
                      <a:cubicBezTo>
                        <a:pt x="24" y="202"/>
                        <a:pt x="28" y="190"/>
                        <a:pt x="40" y="186"/>
                      </a:cubicBezTo>
                      <a:cubicBezTo>
                        <a:pt x="67" y="190"/>
                        <a:pt x="79" y="172"/>
                        <a:pt x="102" y="164"/>
                      </a:cubicBezTo>
                      <a:cubicBezTo>
                        <a:pt x="105" y="156"/>
                        <a:pt x="111" y="147"/>
                        <a:pt x="116" y="140"/>
                      </a:cubicBezTo>
                      <a:cubicBezTo>
                        <a:pt x="117" y="125"/>
                        <a:pt x="115" y="118"/>
                        <a:pt x="126" y="110"/>
                      </a:cubicBezTo>
                      <a:cubicBezTo>
                        <a:pt x="132" y="112"/>
                        <a:pt x="140" y="124"/>
                        <a:pt x="140" y="124"/>
                      </a:cubicBezTo>
                      <a:cubicBezTo>
                        <a:pt x="143" y="123"/>
                        <a:pt x="147" y="124"/>
                        <a:pt x="148" y="122"/>
                      </a:cubicBezTo>
                      <a:cubicBezTo>
                        <a:pt x="149" y="120"/>
                        <a:pt x="146" y="117"/>
                        <a:pt x="146" y="114"/>
                      </a:cubicBezTo>
                      <a:cubicBezTo>
                        <a:pt x="146" y="106"/>
                        <a:pt x="154" y="91"/>
                        <a:pt x="162" y="88"/>
                      </a:cubicBezTo>
                      <a:cubicBezTo>
                        <a:pt x="160" y="77"/>
                        <a:pt x="159" y="74"/>
                        <a:pt x="168" y="68"/>
                      </a:cubicBezTo>
                      <a:cubicBezTo>
                        <a:pt x="171" y="60"/>
                        <a:pt x="174" y="57"/>
                        <a:pt x="182" y="54"/>
                      </a:cubicBezTo>
                      <a:cubicBezTo>
                        <a:pt x="195" y="58"/>
                        <a:pt x="196" y="76"/>
                        <a:pt x="208" y="84"/>
                      </a:cubicBezTo>
                      <a:cubicBezTo>
                        <a:pt x="216" y="81"/>
                        <a:pt x="217" y="78"/>
                        <a:pt x="220" y="70"/>
                      </a:cubicBezTo>
                      <a:cubicBezTo>
                        <a:pt x="228" y="73"/>
                        <a:pt x="231" y="80"/>
                        <a:pt x="234" y="70"/>
                      </a:cubicBezTo>
                      <a:cubicBezTo>
                        <a:pt x="231" y="61"/>
                        <a:pt x="223" y="54"/>
                        <a:pt x="236" y="50"/>
                      </a:cubicBezTo>
                      <a:cubicBezTo>
                        <a:pt x="237" y="46"/>
                        <a:pt x="235" y="42"/>
                        <a:pt x="236" y="38"/>
                      </a:cubicBezTo>
                      <a:cubicBezTo>
                        <a:pt x="239" y="31"/>
                        <a:pt x="254" y="32"/>
                        <a:pt x="260" y="30"/>
                      </a:cubicBezTo>
                      <a:cubicBezTo>
                        <a:pt x="261" y="28"/>
                        <a:pt x="264" y="26"/>
                        <a:pt x="264" y="24"/>
                      </a:cubicBezTo>
                      <a:cubicBezTo>
                        <a:pt x="264" y="20"/>
                        <a:pt x="260" y="12"/>
                        <a:pt x="260" y="12"/>
                      </a:cubicBezTo>
                      <a:cubicBezTo>
                        <a:pt x="267" y="10"/>
                        <a:pt x="264" y="9"/>
                        <a:pt x="270"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3" name="Freeform 8"/>
                <p:cNvSpPr>
                  <a:spLocks/>
                </p:cNvSpPr>
                <p:nvPr userDrawn="1"/>
              </p:nvSpPr>
              <p:spPr bwMode="ltGray">
                <a:xfrm>
                  <a:off x="2705" y="3115"/>
                  <a:ext cx="84" cy="99"/>
                </a:xfrm>
                <a:custGeom>
                  <a:avLst/>
                  <a:gdLst>
                    <a:gd name="T0" fmla="*/ 37 w 61"/>
                    <a:gd name="T1" fmla="*/ 157 h 78"/>
                    <a:gd name="T2" fmla="*/ 303 w 61"/>
                    <a:gd name="T3" fmla="*/ 192 h 78"/>
                    <a:gd name="T4" fmla="*/ 493 w 61"/>
                    <a:gd name="T5" fmla="*/ 0 h 78"/>
                    <a:gd name="T6" fmla="*/ 534 w 61"/>
                    <a:gd name="T7" fmla="*/ 122 h 78"/>
                    <a:gd name="T8" fmla="*/ 244 w 61"/>
                    <a:gd name="T9" fmla="*/ 527 h 78"/>
                    <a:gd name="T10" fmla="*/ 151 w 61"/>
                    <a:gd name="T11" fmla="*/ 367 h 78"/>
                    <a:gd name="T12" fmla="*/ 0 w 61"/>
                    <a:gd name="T13" fmla="*/ 199 h 78"/>
                    <a:gd name="T14" fmla="*/ 37 w 61"/>
                    <a:gd name="T15" fmla="*/ 157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78">
                      <a:moveTo>
                        <a:pt x="4" y="24"/>
                      </a:moveTo>
                      <a:cubicBezTo>
                        <a:pt x="13" y="27"/>
                        <a:pt x="22" y="25"/>
                        <a:pt x="32" y="28"/>
                      </a:cubicBezTo>
                      <a:cubicBezTo>
                        <a:pt x="48" y="23"/>
                        <a:pt x="39" y="4"/>
                        <a:pt x="52" y="0"/>
                      </a:cubicBezTo>
                      <a:cubicBezTo>
                        <a:pt x="57" y="7"/>
                        <a:pt x="59" y="10"/>
                        <a:pt x="56" y="18"/>
                      </a:cubicBezTo>
                      <a:cubicBezTo>
                        <a:pt x="61" y="42"/>
                        <a:pt x="50" y="70"/>
                        <a:pt x="26" y="78"/>
                      </a:cubicBezTo>
                      <a:cubicBezTo>
                        <a:pt x="21" y="70"/>
                        <a:pt x="19" y="62"/>
                        <a:pt x="16" y="54"/>
                      </a:cubicBezTo>
                      <a:cubicBezTo>
                        <a:pt x="13" y="45"/>
                        <a:pt x="3" y="40"/>
                        <a:pt x="0" y="30"/>
                      </a:cubicBezTo>
                      <a:cubicBezTo>
                        <a:pt x="2" y="23"/>
                        <a:pt x="0" y="24"/>
                        <a:pt x="4"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4" name="Freeform 9"/>
                <p:cNvSpPr>
                  <a:spLocks/>
                </p:cNvSpPr>
                <p:nvPr userDrawn="1"/>
              </p:nvSpPr>
              <p:spPr bwMode="ltGray">
                <a:xfrm>
                  <a:off x="3087" y="3093"/>
                  <a:ext cx="146" cy="191"/>
                </a:xfrm>
                <a:custGeom>
                  <a:avLst/>
                  <a:gdLst>
                    <a:gd name="T0" fmla="*/ 534 w 113"/>
                    <a:gd name="T1" fmla="*/ 0 h 152"/>
                    <a:gd name="T2" fmla="*/ 676 w 113"/>
                    <a:gd name="T3" fmla="*/ 75 h 152"/>
                    <a:gd name="T4" fmla="*/ 805 w 113"/>
                    <a:gd name="T5" fmla="*/ 113 h 152"/>
                    <a:gd name="T6" fmla="*/ 593 w 113"/>
                    <a:gd name="T7" fmla="*/ 400 h 152"/>
                    <a:gd name="T8" fmla="*/ 561 w 113"/>
                    <a:gd name="T9" fmla="*/ 476 h 152"/>
                    <a:gd name="T10" fmla="*/ 482 w 113"/>
                    <a:gd name="T11" fmla="*/ 524 h 152"/>
                    <a:gd name="T12" fmla="*/ 381 w 113"/>
                    <a:gd name="T13" fmla="*/ 749 h 152"/>
                    <a:gd name="T14" fmla="*/ 350 w 113"/>
                    <a:gd name="T15" fmla="*/ 823 h 152"/>
                    <a:gd name="T16" fmla="*/ 222 w 113"/>
                    <a:gd name="T17" fmla="*/ 856 h 152"/>
                    <a:gd name="T18" fmla="*/ 115 w 113"/>
                    <a:gd name="T19" fmla="*/ 944 h 152"/>
                    <a:gd name="T20" fmla="*/ 149 w 113"/>
                    <a:gd name="T21" fmla="*/ 856 h 152"/>
                    <a:gd name="T22" fmla="*/ 50 w 113"/>
                    <a:gd name="T23" fmla="*/ 783 h 152"/>
                    <a:gd name="T24" fmla="*/ 293 w 113"/>
                    <a:gd name="T25" fmla="*/ 418 h 152"/>
                    <a:gd name="T26" fmla="*/ 534 w 113"/>
                    <a:gd name="T27" fmla="*/ 0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52">
                      <a:moveTo>
                        <a:pt x="75" y="0"/>
                      </a:moveTo>
                      <a:cubicBezTo>
                        <a:pt x="87" y="2"/>
                        <a:pt x="86" y="6"/>
                        <a:pt x="95" y="12"/>
                      </a:cubicBezTo>
                      <a:cubicBezTo>
                        <a:pt x="105" y="10"/>
                        <a:pt x="110" y="8"/>
                        <a:pt x="113" y="18"/>
                      </a:cubicBezTo>
                      <a:cubicBezTo>
                        <a:pt x="108" y="34"/>
                        <a:pt x="97" y="54"/>
                        <a:pt x="83" y="64"/>
                      </a:cubicBezTo>
                      <a:cubicBezTo>
                        <a:pt x="82" y="68"/>
                        <a:pt x="83" y="74"/>
                        <a:pt x="79" y="76"/>
                      </a:cubicBezTo>
                      <a:cubicBezTo>
                        <a:pt x="75" y="79"/>
                        <a:pt x="67" y="84"/>
                        <a:pt x="67" y="84"/>
                      </a:cubicBezTo>
                      <a:cubicBezTo>
                        <a:pt x="60" y="95"/>
                        <a:pt x="57" y="108"/>
                        <a:pt x="53" y="120"/>
                      </a:cubicBezTo>
                      <a:cubicBezTo>
                        <a:pt x="52" y="124"/>
                        <a:pt x="53" y="131"/>
                        <a:pt x="49" y="132"/>
                      </a:cubicBezTo>
                      <a:cubicBezTo>
                        <a:pt x="43" y="134"/>
                        <a:pt x="31" y="138"/>
                        <a:pt x="31" y="138"/>
                      </a:cubicBezTo>
                      <a:cubicBezTo>
                        <a:pt x="28" y="146"/>
                        <a:pt x="25" y="149"/>
                        <a:pt x="17" y="152"/>
                      </a:cubicBezTo>
                      <a:cubicBezTo>
                        <a:pt x="12" y="144"/>
                        <a:pt x="12" y="141"/>
                        <a:pt x="21" y="138"/>
                      </a:cubicBezTo>
                      <a:cubicBezTo>
                        <a:pt x="18" y="130"/>
                        <a:pt x="15" y="129"/>
                        <a:pt x="7" y="126"/>
                      </a:cubicBezTo>
                      <a:cubicBezTo>
                        <a:pt x="0" y="104"/>
                        <a:pt x="19" y="73"/>
                        <a:pt x="41" y="68"/>
                      </a:cubicBezTo>
                      <a:cubicBezTo>
                        <a:pt x="56" y="46"/>
                        <a:pt x="75" y="30"/>
                        <a:pt x="75"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5" name="Freeform 10"/>
                <p:cNvSpPr>
                  <a:spLocks/>
                </p:cNvSpPr>
                <p:nvPr userDrawn="1"/>
              </p:nvSpPr>
              <p:spPr bwMode="ltGray">
                <a:xfrm>
                  <a:off x="3186" y="2945"/>
                  <a:ext cx="118" cy="176"/>
                </a:xfrm>
                <a:custGeom>
                  <a:avLst/>
                  <a:gdLst>
                    <a:gd name="T0" fmla="*/ 296 w 97"/>
                    <a:gd name="T1" fmla="*/ 646 h 139"/>
                    <a:gd name="T2" fmla="*/ 286 w 97"/>
                    <a:gd name="T3" fmla="*/ 771 h 139"/>
                    <a:gd name="T4" fmla="*/ 231 w 97"/>
                    <a:gd name="T5" fmla="*/ 823 h 139"/>
                    <a:gd name="T6" fmla="*/ 162 w 97"/>
                    <a:gd name="T7" fmla="*/ 895 h 139"/>
                    <a:gd name="T8" fmla="*/ 175 w 97"/>
                    <a:gd name="T9" fmla="*/ 737 h 139"/>
                    <a:gd name="T10" fmla="*/ 114 w 97"/>
                    <a:gd name="T11" fmla="*/ 681 h 139"/>
                    <a:gd name="T12" fmla="*/ 114 w 97"/>
                    <a:gd name="T13" fmla="*/ 562 h 139"/>
                    <a:gd name="T14" fmla="*/ 151 w 97"/>
                    <a:gd name="T15" fmla="*/ 480 h 139"/>
                    <a:gd name="T16" fmla="*/ 60 w 97"/>
                    <a:gd name="T17" fmla="*/ 175 h 139"/>
                    <a:gd name="T18" fmla="*/ 0 w 97"/>
                    <a:gd name="T19" fmla="*/ 20 h 139"/>
                    <a:gd name="T20" fmla="*/ 89 w 97"/>
                    <a:gd name="T21" fmla="*/ 60 h 139"/>
                    <a:gd name="T22" fmla="*/ 144 w 97"/>
                    <a:gd name="T23" fmla="*/ 219 h 139"/>
                    <a:gd name="T24" fmla="*/ 240 w 97"/>
                    <a:gd name="T25" fmla="*/ 375 h 139"/>
                    <a:gd name="T26" fmla="*/ 269 w 97"/>
                    <a:gd name="T27" fmla="*/ 480 h 139"/>
                    <a:gd name="T28" fmla="*/ 363 w 97"/>
                    <a:gd name="T29" fmla="*/ 403 h 139"/>
                    <a:gd name="T30" fmla="*/ 315 w 97"/>
                    <a:gd name="T31" fmla="*/ 572 h 139"/>
                    <a:gd name="T32" fmla="*/ 327 w 97"/>
                    <a:gd name="T33" fmla="*/ 615 h 139"/>
                    <a:gd name="T34" fmla="*/ 296 w 97"/>
                    <a:gd name="T35" fmla="*/ 646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139">
                      <a:moveTo>
                        <a:pt x="62" y="97"/>
                      </a:moveTo>
                      <a:cubicBezTo>
                        <a:pt x="61" y="102"/>
                        <a:pt x="64" y="113"/>
                        <a:pt x="60" y="117"/>
                      </a:cubicBezTo>
                      <a:cubicBezTo>
                        <a:pt x="57" y="120"/>
                        <a:pt x="48" y="125"/>
                        <a:pt x="48" y="125"/>
                      </a:cubicBezTo>
                      <a:cubicBezTo>
                        <a:pt x="39" y="139"/>
                        <a:pt x="45" y="139"/>
                        <a:pt x="34" y="135"/>
                      </a:cubicBezTo>
                      <a:cubicBezTo>
                        <a:pt x="35" y="129"/>
                        <a:pt x="41" y="117"/>
                        <a:pt x="36" y="111"/>
                      </a:cubicBezTo>
                      <a:cubicBezTo>
                        <a:pt x="33" y="107"/>
                        <a:pt x="24" y="103"/>
                        <a:pt x="24" y="103"/>
                      </a:cubicBezTo>
                      <a:cubicBezTo>
                        <a:pt x="22" y="96"/>
                        <a:pt x="20" y="94"/>
                        <a:pt x="24" y="85"/>
                      </a:cubicBezTo>
                      <a:cubicBezTo>
                        <a:pt x="26" y="81"/>
                        <a:pt x="32" y="73"/>
                        <a:pt x="32" y="73"/>
                      </a:cubicBezTo>
                      <a:cubicBezTo>
                        <a:pt x="27" y="59"/>
                        <a:pt x="25" y="35"/>
                        <a:pt x="12" y="27"/>
                      </a:cubicBezTo>
                      <a:cubicBezTo>
                        <a:pt x="9" y="18"/>
                        <a:pt x="3" y="12"/>
                        <a:pt x="0" y="3"/>
                      </a:cubicBezTo>
                      <a:cubicBezTo>
                        <a:pt x="9" y="0"/>
                        <a:pt x="11" y="2"/>
                        <a:pt x="18" y="9"/>
                      </a:cubicBezTo>
                      <a:cubicBezTo>
                        <a:pt x="20" y="22"/>
                        <a:pt x="23" y="23"/>
                        <a:pt x="30" y="33"/>
                      </a:cubicBezTo>
                      <a:cubicBezTo>
                        <a:pt x="33" y="51"/>
                        <a:pt x="34" y="53"/>
                        <a:pt x="50" y="57"/>
                      </a:cubicBezTo>
                      <a:cubicBezTo>
                        <a:pt x="53" y="66"/>
                        <a:pt x="47" y="67"/>
                        <a:pt x="56" y="73"/>
                      </a:cubicBezTo>
                      <a:cubicBezTo>
                        <a:pt x="68" y="71"/>
                        <a:pt x="73" y="73"/>
                        <a:pt x="76" y="61"/>
                      </a:cubicBezTo>
                      <a:cubicBezTo>
                        <a:pt x="97" y="68"/>
                        <a:pt x="79" y="83"/>
                        <a:pt x="66" y="87"/>
                      </a:cubicBezTo>
                      <a:cubicBezTo>
                        <a:pt x="67" y="89"/>
                        <a:pt x="69" y="91"/>
                        <a:pt x="68" y="93"/>
                      </a:cubicBezTo>
                      <a:cubicBezTo>
                        <a:pt x="67" y="95"/>
                        <a:pt x="62" y="97"/>
                        <a:pt x="62" y="97"/>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6" name="Freeform 11"/>
                <p:cNvSpPr>
                  <a:spLocks/>
                </p:cNvSpPr>
                <p:nvPr userDrawn="1"/>
              </p:nvSpPr>
              <p:spPr bwMode="ltGray">
                <a:xfrm>
                  <a:off x="3054" y="2635"/>
                  <a:ext cx="60" cy="71"/>
                </a:xfrm>
                <a:custGeom>
                  <a:avLst/>
                  <a:gdLst>
                    <a:gd name="T0" fmla="*/ 44 w 49"/>
                    <a:gd name="T1" fmla="*/ 26 h 57"/>
                    <a:gd name="T2" fmla="*/ 1 w 49"/>
                    <a:gd name="T3" fmla="*/ 17 h 57"/>
                    <a:gd name="T4" fmla="*/ 36 w 49"/>
                    <a:gd name="T5" fmla="*/ 1 h 57"/>
                    <a:gd name="T6" fmla="*/ 88 w 49"/>
                    <a:gd name="T7" fmla="*/ 76 h 57"/>
                    <a:gd name="T8" fmla="*/ 114 w 49"/>
                    <a:gd name="T9" fmla="*/ 194 h 57"/>
                    <a:gd name="T10" fmla="*/ 207 w 49"/>
                    <a:gd name="T11" fmla="*/ 242 h 57"/>
                    <a:gd name="T12" fmla="*/ 160 w 49"/>
                    <a:gd name="T13" fmla="*/ 301 h 57"/>
                    <a:gd name="T14" fmla="*/ 93 w 49"/>
                    <a:gd name="T15" fmla="*/ 242 h 57"/>
                    <a:gd name="T16" fmla="*/ 54 w 49"/>
                    <a:gd name="T17" fmla="*/ 168 h 57"/>
                    <a:gd name="T18" fmla="*/ 36 w 49"/>
                    <a:gd name="T19" fmla="*/ 88 h 57"/>
                    <a:gd name="T20" fmla="*/ 44 w 49"/>
                    <a:gd name="T21" fmla="*/ 26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57">
                      <a:moveTo>
                        <a:pt x="9" y="5"/>
                      </a:moveTo>
                      <a:cubicBezTo>
                        <a:pt x="6" y="4"/>
                        <a:pt x="2" y="5"/>
                        <a:pt x="1" y="3"/>
                      </a:cubicBezTo>
                      <a:cubicBezTo>
                        <a:pt x="0" y="1"/>
                        <a:pt x="5" y="0"/>
                        <a:pt x="7" y="1"/>
                      </a:cubicBezTo>
                      <a:cubicBezTo>
                        <a:pt x="9" y="2"/>
                        <a:pt x="16" y="10"/>
                        <a:pt x="17" y="13"/>
                      </a:cubicBezTo>
                      <a:cubicBezTo>
                        <a:pt x="20" y="19"/>
                        <a:pt x="18" y="28"/>
                        <a:pt x="23" y="33"/>
                      </a:cubicBezTo>
                      <a:cubicBezTo>
                        <a:pt x="28" y="37"/>
                        <a:pt x="36" y="37"/>
                        <a:pt x="41" y="41"/>
                      </a:cubicBezTo>
                      <a:cubicBezTo>
                        <a:pt x="46" y="57"/>
                        <a:pt x="49" y="54"/>
                        <a:pt x="31" y="51"/>
                      </a:cubicBezTo>
                      <a:cubicBezTo>
                        <a:pt x="26" y="47"/>
                        <a:pt x="23" y="46"/>
                        <a:pt x="19" y="41"/>
                      </a:cubicBezTo>
                      <a:cubicBezTo>
                        <a:pt x="16" y="37"/>
                        <a:pt x="11" y="29"/>
                        <a:pt x="11" y="29"/>
                      </a:cubicBezTo>
                      <a:cubicBezTo>
                        <a:pt x="10" y="24"/>
                        <a:pt x="7" y="20"/>
                        <a:pt x="7" y="15"/>
                      </a:cubicBezTo>
                      <a:cubicBezTo>
                        <a:pt x="7" y="12"/>
                        <a:pt x="9" y="5"/>
                        <a:pt x="9" y="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7" name="Freeform 12"/>
                <p:cNvSpPr>
                  <a:spLocks/>
                </p:cNvSpPr>
                <p:nvPr userDrawn="1"/>
              </p:nvSpPr>
              <p:spPr bwMode="ltGray">
                <a:xfrm>
                  <a:off x="3070" y="2513"/>
                  <a:ext cx="17" cy="16"/>
                </a:xfrm>
                <a:custGeom>
                  <a:avLst/>
                  <a:gdLst>
                    <a:gd name="T0" fmla="*/ 0 w 11"/>
                    <a:gd name="T1" fmla="*/ 17 h 13"/>
                    <a:gd name="T2" fmla="*/ 258 w 11"/>
                    <a:gd name="T3" fmla="*/ 71 h 13"/>
                    <a:gd name="T4" fmla="*/ 0 w 11"/>
                    <a:gd name="T5" fmla="*/ 17 h 13"/>
                    <a:gd name="T6" fmla="*/ 0 60000 65536"/>
                    <a:gd name="T7" fmla="*/ 0 60000 65536"/>
                    <a:gd name="T8" fmla="*/ 0 60000 65536"/>
                  </a:gdLst>
                  <a:ahLst/>
                  <a:cxnLst>
                    <a:cxn ang="T6">
                      <a:pos x="T0" y="T1"/>
                    </a:cxn>
                    <a:cxn ang="T7">
                      <a:pos x="T2" y="T3"/>
                    </a:cxn>
                    <a:cxn ang="T8">
                      <a:pos x="T4" y="T5"/>
                    </a:cxn>
                  </a:cxnLst>
                  <a:rect l="0" t="0" r="r" b="b"/>
                  <a:pathLst>
                    <a:path w="11" h="13">
                      <a:moveTo>
                        <a:pt x="0" y="3"/>
                      </a:moveTo>
                      <a:cubicBezTo>
                        <a:pt x="9" y="0"/>
                        <a:pt x="11" y="5"/>
                        <a:pt x="8" y="13"/>
                      </a:cubicBezTo>
                      <a:cubicBezTo>
                        <a:pt x="2" y="11"/>
                        <a:pt x="0" y="10"/>
                        <a:pt x="0" y="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8" name="Freeform 13"/>
                <p:cNvSpPr>
                  <a:spLocks/>
                </p:cNvSpPr>
                <p:nvPr userDrawn="1"/>
              </p:nvSpPr>
              <p:spPr bwMode="ltGray">
                <a:xfrm>
                  <a:off x="3093" y="2516"/>
                  <a:ext cx="24" cy="20"/>
                </a:xfrm>
                <a:custGeom>
                  <a:avLst/>
                  <a:gdLst>
                    <a:gd name="T0" fmla="*/ 51 w 19"/>
                    <a:gd name="T1" fmla="*/ 0 h 16"/>
                    <a:gd name="T2" fmla="*/ 40 w 19"/>
                    <a:gd name="T3" fmla="*/ 95 h 16"/>
                    <a:gd name="T4" fmla="*/ 51 w 19"/>
                    <a:gd name="T5" fmla="*/ 0 h 16"/>
                    <a:gd name="T6" fmla="*/ 0 60000 65536"/>
                    <a:gd name="T7" fmla="*/ 0 60000 65536"/>
                    <a:gd name="T8" fmla="*/ 0 60000 65536"/>
                  </a:gdLst>
                  <a:ahLst/>
                  <a:cxnLst>
                    <a:cxn ang="T6">
                      <a:pos x="T0" y="T1"/>
                    </a:cxn>
                    <a:cxn ang="T7">
                      <a:pos x="T2" y="T3"/>
                    </a:cxn>
                    <a:cxn ang="T8">
                      <a:pos x="T4" y="T5"/>
                    </a:cxn>
                  </a:cxnLst>
                  <a:rect l="0" t="0" r="r" b="b"/>
                  <a:pathLst>
                    <a:path w="19" h="16">
                      <a:moveTo>
                        <a:pt x="8" y="0"/>
                      </a:moveTo>
                      <a:cubicBezTo>
                        <a:pt x="19" y="4"/>
                        <a:pt x="15" y="13"/>
                        <a:pt x="6" y="16"/>
                      </a:cubicBezTo>
                      <a:cubicBezTo>
                        <a:pt x="2" y="9"/>
                        <a:pt x="0" y="4"/>
                        <a:pt x="8"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9" name="Freeform 14"/>
                <p:cNvSpPr>
                  <a:spLocks/>
                </p:cNvSpPr>
                <p:nvPr userDrawn="1"/>
              </p:nvSpPr>
              <p:spPr bwMode="ltGray">
                <a:xfrm>
                  <a:off x="3095" y="2539"/>
                  <a:ext cx="32" cy="17"/>
                </a:xfrm>
                <a:custGeom>
                  <a:avLst/>
                  <a:gdLst>
                    <a:gd name="T0" fmla="*/ 48 w 26"/>
                    <a:gd name="T1" fmla="*/ 0 h 12"/>
                    <a:gd name="T2" fmla="*/ 76 w 26"/>
                    <a:gd name="T3" fmla="*/ 193 h 12"/>
                    <a:gd name="T4" fmla="*/ 48 w 26"/>
                    <a:gd name="T5" fmla="*/ 163 h 12"/>
                    <a:gd name="T6" fmla="*/ 48 w 2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12">
                      <a:moveTo>
                        <a:pt x="9" y="0"/>
                      </a:moveTo>
                      <a:cubicBezTo>
                        <a:pt x="19" y="2"/>
                        <a:pt x="26" y="5"/>
                        <a:pt x="15" y="12"/>
                      </a:cubicBezTo>
                      <a:cubicBezTo>
                        <a:pt x="13" y="11"/>
                        <a:pt x="10" y="11"/>
                        <a:pt x="9" y="10"/>
                      </a:cubicBezTo>
                      <a:cubicBezTo>
                        <a:pt x="0" y="1"/>
                        <a:pt x="20" y="0"/>
                        <a:pt x="9"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0" name="Freeform 15"/>
                <p:cNvSpPr>
                  <a:spLocks/>
                </p:cNvSpPr>
                <p:nvPr userDrawn="1"/>
              </p:nvSpPr>
              <p:spPr bwMode="ltGray">
                <a:xfrm>
                  <a:off x="3118" y="2577"/>
                  <a:ext cx="26" cy="18"/>
                </a:xfrm>
                <a:custGeom>
                  <a:avLst/>
                  <a:gdLst>
                    <a:gd name="T0" fmla="*/ 241 w 14"/>
                    <a:gd name="T1" fmla="*/ 46 h 14"/>
                    <a:gd name="T2" fmla="*/ 780 w 14"/>
                    <a:gd name="T3" fmla="*/ 105 h 14"/>
                    <a:gd name="T4" fmla="*/ 89 w 14"/>
                    <a:gd name="T5" fmla="*/ 85 h 14"/>
                    <a:gd name="T6" fmla="*/ 241 w 14"/>
                    <a:gd name="T7" fmla="*/ 46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3" y="6"/>
                      </a:moveTo>
                      <a:cubicBezTo>
                        <a:pt x="12" y="0"/>
                        <a:pt x="14" y="5"/>
                        <a:pt x="11" y="14"/>
                      </a:cubicBezTo>
                      <a:cubicBezTo>
                        <a:pt x="8" y="13"/>
                        <a:pt x="3" y="14"/>
                        <a:pt x="1" y="12"/>
                      </a:cubicBezTo>
                      <a:cubicBezTo>
                        <a:pt x="0" y="11"/>
                        <a:pt x="3" y="6"/>
                        <a:pt x="3" y="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1" name="Freeform 16"/>
                <p:cNvSpPr>
                  <a:spLocks/>
                </p:cNvSpPr>
                <p:nvPr userDrawn="1"/>
              </p:nvSpPr>
              <p:spPr bwMode="ltGray">
                <a:xfrm>
                  <a:off x="3410" y="2663"/>
                  <a:ext cx="27" cy="27"/>
                </a:xfrm>
                <a:custGeom>
                  <a:avLst/>
                  <a:gdLst>
                    <a:gd name="T0" fmla="*/ 59 w 22"/>
                    <a:gd name="T1" fmla="*/ 0 h 20"/>
                    <a:gd name="T2" fmla="*/ 48 w 22"/>
                    <a:gd name="T3" fmla="*/ 219 h 20"/>
                    <a:gd name="T4" fmla="*/ 59 w 22"/>
                    <a:gd name="T5" fmla="*/ 0 h 20"/>
                    <a:gd name="T6" fmla="*/ 0 60000 65536"/>
                    <a:gd name="T7" fmla="*/ 0 60000 65536"/>
                    <a:gd name="T8" fmla="*/ 0 60000 65536"/>
                  </a:gdLst>
                  <a:ahLst/>
                  <a:cxnLst>
                    <a:cxn ang="T6">
                      <a:pos x="T0" y="T1"/>
                    </a:cxn>
                    <a:cxn ang="T7">
                      <a:pos x="T2" y="T3"/>
                    </a:cxn>
                    <a:cxn ang="T8">
                      <a:pos x="T4" y="T5"/>
                    </a:cxn>
                  </a:cxnLst>
                  <a:rect l="0" t="0" r="r" b="b"/>
                  <a:pathLst>
                    <a:path w="22" h="20">
                      <a:moveTo>
                        <a:pt x="11" y="0"/>
                      </a:moveTo>
                      <a:cubicBezTo>
                        <a:pt x="14" y="9"/>
                        <a:pt x="22" y="16"/>
                        <a:pt x="9" y="20"/>
                      </a:cubicBezTo>
                      <a:cubicBezTo>
                        <a:pt x="0" y="11"/>
                        <a:pt x="4" y="10"/>
                        <a:pt x="11"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2" name="Freeform 17"/>
                <p:cNvSpPr>
                  <a:spLocks/>
                </p:cNvSpPr>
                <p:nvPr userDrawn="1"/>
              </p:nvSpPr>
              <p:spPr bwMode="ltGray">
                <a:xfrm>
                  <a:off x="3296" y="2559"/>
                  <a:ext cx="27" cy="33"/>
                </a:xfrm>
                <a:custGeom>
                  <a:avLst/>
                  <a:gdLst>
                    <a:gd name="T0" fmla="*/ 2 w 22"/>
                    <a:gd name="T1" fmla="*/ 59 h 25"/>
                    <a:gd name="T2" fmla="*/ 113 w 22"/>
                    <a:gd name="T3" fmla="*/ 87 h 25"/>
                    <a:gd name="T4" fmla="*/ 2 w 22"/>
                    <a:gd name="T5" fmla="*/ 180 h 25"/>
                    <a:gd name="T6" fmla="*/ 2 w 22"/>
                    <a:gd name="T7" fmla="*/ 59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5">
                      <a:moveTo>
                        <a:pt x="2" y="6"/>
                      </a:moveTo>
                      <a:cubicBezTo>
                        <a:pt x="11" y="0"/>
                        <a:pt x="16" y="1"/>
                        <a:pt x="22" y="10"/>
                      </a:cubicBezTo>
                      <a:cubicBezTo>
                        <a:pt x="19" y="25"/>
                        <a:pt x="16" y="22"/>
                        <a:pt x="2" y="20"/>
                      </a:cubicBezTo>
                      <a:cubicBezTo>
                        <a:pt x="0" y="13"/>
                        <a:pt x="2" y="13"/>
                        <a:pt x="2" y="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3" name="Freeform 18"/>
                <p:cNvSpPr>
                  <a:spLocks/>
                </p:cNvSpPr>
                <p:nvPr userDrawn="1"/>
              </p:nvSpPr>
              <p:spPr bwMode="ltGray">
                <a:xfrm>
                  <a:off x="3319" y="2534"/>
                  <a:ext cx="25" cy="23"/>
                </a:xfrm>
                <a:custGeom>
                  <a:avLst/>
                  <a:gdLst>
                    <a:gd name="T0" fmla="*/ 39 w 20"/>
                    <a:gd name="T1" fmla="*/ 125 h 18"/>
                    <a:gd name="T2" fmla="*/ 61 w 20"/>
                    <a:gd name="T3" fmla="*/ 0 h 18"/>
                    <a:gd name="T4" fmla="*/ 75 w 20"/>
                    <a:gd name="T5" fmla="*/ 125 h 18"/>
                    <a:gd name="T6" fmla="*/ 39 w 20"/>
                    <a:gd name="T7" fmla="*/ 1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6" y="18"/>
                      </a:moveTo>
                      <a:cubicBezTo>
                        <a:pt x="1" y="10"/>
                        <a:pt x="0" y="3"/>
                        <a:pt x="10" y="0"/>
                      </a:cubicBezTo>
                      <a:cubicBezTo>
                        <a:pt x="20" y="3"/>
                        <a:pt x="15" y="10"/>
                        <a:pt x="12" y="18"/>
                      </a:cubicBezTo>
                      <a:cubicBezTo>
                        <a:pt x="5" y="16"/>
                        <a:pt x="6" y="14"/>
                        <a:pt x="6"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4" name="Freeform 19"/>
                <p:cNvSpPr>
                  <a:spLocks/>
                </p:cNvSpPr>
                <p:nvPr userDrawn="1"/>
              </p:nvSpPr>
              <p:spPr bwMode="ltGray">
                <a:xfrm>
                  <a:off x="3274" y="2354"/>
                  <a:ext cx="23" cy="28"/>
                </a:xfrm>
                <a:custGeom>
                  <a:avLst/>
                  <a:gdLst>
                    <a:gd name="T0" fmla="*/ 155 w 15"/>
                    <a:gd name="T1" fmla="*/ 50 h 23"/>
                    <a:gd name="T2" fmla="*/ 458 w 15"/>
                    <a:gd name="T3" fmla="*/ 23 h 23"/>
                    <a:gd name="T4" fmla="*/ 406 w 15"/>
                    <a:gd name="T5" fmla="*/ 84 h 23"/>
                    <a:gd name="T6" fmla="*/ 155 w 15"/>
                    <a:gd name="T7" fmla="*/ 5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5" name="Freeform 20"/>
                <p:cNvSpPr>
                  <a:spLocks/>
                </p:cNvSpPr>
                <p:nvPr userDrawn="1"/>
              </p:nvSpPr>
              <p:spPr bwMode="ltGray">
                <a:xfrm>
                  <a:off x="3494" y="2455"/>
                  <a:ext cx="25" cy="29"/>
                </a:xfrm>
                <a:custGeom>
                  <a:avLst/>
                  <a:gdLst>
                    <a:gd name="T0" fmla="*/ 20 w 20"/>
                    <a:gd name="T1" fmla="*/ 79 h 23"/>
                    <a:gd name="T2" fmla="*/ 70 w 20"/>
                    <a:gd name="T3" fmla="*/ 20 h 23"/>
                    <a:gd name="T4" fmla="*/ 45 w 20"/>
                    <a:gd name="T5" fmla="*/ 122 h 23"/>
                    <a:gd name="T6" fmla="*/ 20 w 20"/>
                    <a:gd name="T7" fmla="*/ 79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6" name="Freeform 21"/>
                <p:cNvSpPr>
                  <a:spLocks/>
                </p:cNvSpPr>
                <p:nvPr userDrawn="1"/>
              </p:nvSpPr>
              <p:spPr bwMode="ltGray">
                <a:xfrm>
                  <a:off x="2877" y="2289"/>
                  <a:ext cx="29" cy="53"/>
                </a:xfrm>
                <a:custGeom>
                  <a:avLst/>
                  <a:gdLst>
                    <a:gd name="T0" fmla="*/ 22 w 30"/>
                    <a:gd name="T1" fmla="*/ 215 h 42"/>
                    <a:gd name="T2" fmla="*/ 10 w 30"/>
                    <a:gd name="T3" fmla="*/ 138 h 42"/>
                    <a:gd name="T4" fmla="*/ 0 w 30"/>
                    <a:gd name="T5" fmla="*/ 59 h 42"/>
                    <a:gd name="T6" fmla="*/ 22 w 30"/>
                    <a:gd name="T7" fmla="*/ 20 h 42"/>
                    <a:gd name="T8" fmla="*/ 41 w 30"/>
                    <a:gd name="T9" fmla="*/ 148 h 42"/>
                    <a:gd name="T10" fmla="*/ 38 w 30"/>
                    <a:gd name="T11" fmla="*/ 197 h 42"/>
                    <a:gd name="T12" fmla="*/ 22 w 30"/>
                    <a:gd name="T13" fmla="*/ 21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7" name="Freeform 22"/>
                <p:cNvSpPr>
                  <a:spLocks/>
                </p:cNvSpPr>
                <p:nvPr userDrawn="1"/>
              </p:nvSpPr>
              <p:spPr bwMode="ltGray">
                <a:xfrm>
                  <a:off x="2433" y="2339"/>
                  <a:ext cx="29" cy="19"/>
                </a:xfrm>
                <a:custGeom>
                  <a:avLst/>
                  <a:gdLst>
                    <a:gd name="T0" fmla="*/ 58 w 25"/>
                    <a:gd name="T1" fmla="*/ 63 h 16"/>
                    <a:gd name="T2" fmla="*/ 12 w 25"/>
                    <a:gd name="T3" fmla="*/ 34 h 16"/>
                    <a:gd name="T4" fmla="*/ 58 w 25"/>
                    <a:gd name="T5" fmla="*/ 0 h 16"/>
                    <a:gd name="T6" fmla="*/ 58 w 25"/>
                    <a:gd name="T7" fmla="*/ 63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8" name="Freeform 23"/>
                <p:cNvSpPr>
                  <a:spLocks/>
                </p:cNvSpPr>
                <p:nvPr userDrawn="1"/>
              </p:nvSpPr>
              <p:spPr bwMode="ltGray">
                <a:xfrm>
                  <a:off x="2302" y="2363"/>
                  <a:ext cx="81" cy="57"/>
                </a:xfrm>
                <a:custGeom>
                  <a:avLst/>
                  <a:gdLst>
                    <a:gd name="T0" fmla="*/ 77 w 65"/>
                    <a:gd name="T1" fmla="*/ 135 h 46"/>
                    <a:gd name="T2" fmla="*/ 171 w 65"/>
                    <a:gd name="T3" fmla="*/ 21 h 46"/>
                    <a:gd name="T4" fmla="*/ 244 w 65"/>
                    <a:gd name="T5" fmla="*/ 0 h 46"/>
                    <a:gd name="T6" fmla="*/ 336 w 65"/>
                    <a:gd name="T7" fmla="*/ 71 h 46"/>
                    <a:gd name="T8" fmla="*/ 187 w 65"/>
                    <a:gd name="T9" fmla="*/ 146 h 46"/>
                    <a:gd name="T10" fmla="*/ 71 w 65"/>
                    <a:gd name="T11" fmla="*/ 257 h 46"/>
                    <a:gd name="T12" fmla="*/ 46 w 65"/>
                    <a:gd name="T13" fmla="*/ 110 h 46"/>
                    <a:gd name="T14" fmla="*/ 71 w 65"/>
                    <a:gd name="T15" fmla="*/ 77 h 46"/>
                    <a:gd name="T16" fmla="*/ 77 w 65"/>
                    <a:gd name="T17" fmla="*/ 13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9" name="Freeform 24"/>
                <p:cNvSpPr>
                  <a:spLocks/>
                </p:cNvSpPr>
                <p:nvPr userDrawn="1"/>
              </p:nvSpPr>
              <p:spPr bwMode="ltGray">
                <a:xfrm>
                  <a:off x="2215" y="2357"/>
                  <a:ext cx="87" cy="60"/>
                </a:xfrm>
                <a:custGeom>
                  <a:avLst/>
                  <a:gdLst>
                    <a:gd name="T0" fmla="*/ 0 w 69"/>
                    <a:gd name="T1" fmla="*/ 220 h 47"/>
                    <a:gd name="T2" fmla="*/ 117 w 69"/>
                    <a:gd name="T3" fmla="*/ 175 h 47"/>
                    <a:gd name="T4" fmla="*/ 333 w 69"/>
                    <a:gd name="T5" fmla="*/ 1 h 47"/>
                    <a:gd name="T6" fmla="*/ 414 w 69"/>
                    <a:gd name="T7" fmla="*/ 22 h 47"/>
                    <a:gd name="T8" fmla="*/ 318 w 69"/>
                    <a:gd name="T9" fmla="*/ 135 h 47"/>
                    <a:gd name="T10" fmla="*/ 175 w 69"/>
                    <a:gd name="T11" fmla="*/ 234 h 47"/>
                    <a:gd name="T12" fmla="*/ 139 w 69"/>
                    <a:gd name="T13" fmla="*/ 332 h 47"/>
                    <a:gd name="T14" fmla="*/ 100 w 69"/>
                    <a:gd name="T15" fmla="*/ 317 h 47"/>
                    <a:gd name="T16" fmla="*/ 77 w 69"/>
                    <a:gd name="T17" fmla="*/ 278 h 47"/>
                    <a:gd name="T18" fmla="*/ 0 w 69"/>
                    <a:gd name="T19" fmla="*/ 248 h 47"/>
                    <a:gd name="T20" fmla="*/ 0 w 69"/>
                    <a:gd name="T21" fmla="*/ 22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0" name="Freeform 25"/>
                <p:cNvSpPr>
                  <a:spLocks/>
                </p:cNvSpPr>
                <p:nvPr userDrawn="1"/>
              </p:nvSpPr>
              <p:spPr bwMode="ltGray">
                <a:xfrm>
                  <a:off x="1761" y="2031"/>
                  <a:ext cx="442" cy="348"/>
                </a:xfrm>
                <a:custGeom>
                  <a:avLst/>
                  <a:gdLst>
                    <a:gd name="T0" fmla="*/ 57 w 355"/>
                    <a:gd name="T1" fmla="*/ 25 h 277"/>
                    <a:gd name="T2" fmla="*/ 208 w 355"/>
                    <a:gd name="T3" fmla="*/ 113 h 277"/>
                    <a:gd name="T4" fmla="*/ 265 w 355"/>
                    <a:gd name="T5" fmla="*/ 186 h 277"/>
                    <a:gd name="T6" fmla="*/ 441 w 355"/>
                    <a:gd name="T7" fmla="*/ 322 h 277"/>
                    <a:gd name="T8" fmla="*/ 533 w 355"/>
                    <a:gd name="T9" fmla="*/ 411 h 277"/>
                    <a:gd name="T10" fmla="*/ 703 w 355"/>
                    <a:gd name="T11" fmla="*/ 611 h 277"/>
                    <a:gd name="T12" fmla="*/ 782 w 355"/>
                    <a:gd name="T13" fmla="*/ 795 h 277"/>
                    <a:gd name="T14" fmla="*/ 853 w 355"/>
                    <a:gd name="T15" fmla="*/ 823 h 277"/>
                    <a:gd name="T16" fmla="*/ 891 w 355"/>
                    <a:gd name="T17" fmla="*/ 926 h 277"/>
                    <a:gd name="T18" fmla="*/ 1017 w 355"/>
                    <a:gd name="T19" fmla="*/ 943 h 277"/>
                    <a:gd name="T20" fmla="*/ 985 w 355"/>
                    <a:gd name="T21" fmla="*/ 1214 h 277"/>
                    <a:gd name="T22" fmla="*/ 1038 w 355"/>
                    <a:gd name="T23" fmla="*/ 1387 h 277"/>
                    <a:gd name="T24" fmla="*/ 1147 w 355"/>
                    <a:gd name="T25" fmla="*/ 1440 h 277"/>
                    <a:gd name="T26" fmla="*/ 1246 w 355"/>
                    <a:gd name="T27" fmla="*/ 1452 h 277"/>
                    <a:gd name="T28" fmla="*/ 1365 w 355"/>
                    <a:gd name="T29" fmla="*/ 1503 h 277"/>
                    <a:gd name="T30" fmla="*/ 1463 w 355"/>
                    <a:gd name="T31" fmla="*/ 1461 h 277"/>
                    <a:gd name="T32" fmla="*/ 1570 w 355"/>
                    <a:gd name="T33" fmla="*/ 1539 h 277"/>
                    <a:gd name="T34" fmla="*/ 1708 w 355"/>
                    <a:gd name="T35" fmla="*/ 1593 h 277"/>
                    <a:gd name="T36" fmla="*/ 1814 w 355"/>
                    <a:gd name="T37" fmla="*/ 1639 h 277"/>
                    <a:gd name="T38" fmla="*/ 2031 w 355"/>
                    <a:gd name="T39" fmla="*/ 1652 h 277"/>
                    <a:gd name="T40" fmla="*/ 1975 w 355"/>
                    <a:gd name="T41" fmla="*/ 1700 h 277"/>
                    <a:gd name="T42" fmla="*/ 1858 w 355"/>
                    <a:gd name="T43" fmla="*/ 1688 h 277"/>
                    <a:gd name="T44" fmla="*/ 1734 w 355"/>
                    <a:gd name="T45" fmla="*/ 1673 h 277"/>
                    <a:gd name="T46" fmla="*/ 1668 w 355"/>
                    <a:gd name="T47" fmla="*/ 1652 h 277"/>
                    <a:gd name="T48" fmla="*/ 1457 w 355"/>
                    <a:gd name="T49" fmla="*/ 1639 h 277"/>
                    <a:gd name="T50" fmla="*/ 1352 w 355"/>
                    <a:gd name="T51" fmla="*/ 1614 h 277"/>
                    <a:gd name="T52" fmla="*/ 991 w 355"/>
                    <a:gd name="T53" fmla="*/ 1503 h 277"/>
                    <a:gd name="T54" fmla="*/ 924 w 355"/>
                    <a:gd name="T55" fmla="*/ 1335 h 277"/>
                    <a:gd name="T56" fmla="*/ 727 w 355"/>
                    <a:gd name="T57" fmla="*/ 1240 h 277"/>
                    <a:gd name="T58" fmla="*/ 621 w 355"/>
                    <a:gd name="T59" fmla="*/ 1156 h 277"/>
                    <a:gd name="T60" fmla="*/ 545 w 355"/>
                    <a:gd name="T61" fmla="*/ 980 h 277"/>
                    <a:gd name="T62" fmla="*/ 393 w 355"/>
                    <a:gd name="T63" fmla="*/ 672 h 277"/>
                    <a:gd name="T64" fmla="*/ 375 w 355"/>
                    <a:gd name="T65" fmla="*/ 633 h 277"/>
                    <a:gd name="T66" fmla="*/ 334 w 355"/>
                    <a:gd name="T67" fmla="*/ 621 h 277"/>
                    <a:gd name="T68" fmla="*/ 308 w 355"/>
                    <a:gd name="T69" fmla="*/ 548 h 277"/>
                    <a:gd name="T70" fmla="*/ 219 w 355"/>
                    <a:gd name="T71" fmla="*/ 363 h 277"/>
                    <a:gd name="T72" fmla="*/ 118 w 355"/>
                    <a:gd name="T73" fmla="*/ 246 h 277"/>
                    <a:gd name="T74" fmla="*/ 21 w 355"/>
                    <a:gd name="T75" fmla="*/ 137 h 277"/>
                    <a:gd name="T76" fmla="*/ 57 w 355"/>
                    <a:gd name="T77" fmla="*/ 16 h 277"/>
                    <a:gd name="T78" fmla="*/ 57 w 355"/>
                    <a:gd name="T79" fmla="*/ 25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1" name="Freeform 26"/>
                <p:cNvSpPr>
                  <a:spLocks/>
                </p:cNvSpPr>
                <p:nvPr userDrawn="1"/>
              </p:nvSpPr>
              <p:spPr bwMode="ltGray">
                <a:xfrm>
                  <a:off x="2030" y="2006"/>
                  <a:ext cx="196" cy="259"/>
                </a:xfrm>
                <a:custGeom>
                  <a:avLst/>
                  <a:gdLst>
                    <a:gd name="T0" fmla="*/ 333 w 156"/>
                    <a:gd name="T1" fmla="*/ 411 h 206"/>
                    <a:gd name="T2" fmla="*/ 411 w 156"/>
                    <a:gd name="T3" fmla="*/ 365 h 206"/>
                    <a:gd name="T4" fmla="*/ 417 w 156"/>
                    <a:gd name="T5" fmla="*/ 324 h 206"/>
                    <a:gd name="T6" fmla="*/ 493 w 156"/>
                    <a:gd name="T7" fmla="*/ 272 h 206"/>
                    <a:gd name="T8" fmla="*/ 655 w 156"/>
                    <a:gd name="T9" fmla="*/ 137 h 206"/>
                    <a:gd name="T10" fmla="*/ 689 w 156"/>
                    <a:gd name="T11" fmla="*/ 25 h 206"/>
                    <a:gd name="T12" fmla="*/ 765 w 156"/>
                    <a:gd name="T13" fmla="*/ 0 h 206"/>
                    <a:gd name="T14" fmla="*/ 923 w 156"/>
                    <a:gd name="T15" fmla="*/ 172 h 206"/>
                    <a:gd name="T16" fmla="*/ 903 w 156"/>
                    <a:gd name="T17" fmla="*/ 272 h 206"/>
                    <a:gd name="T18" fmla="*/ 780 w 156"/>
                    <a:gd name="T19" fmla="*/ 400 h 206"/>
                    <a:gd name="T20" fmla="*/ 810 w 156"/>
                    <a:gd name="T21" fmla="*/ 585 h 206"/>
                    <a:gd name="T22" fmla="*/ 876 w 156"/>
                    <a:gd name="T23" fmla="*/ 688 h 206"/>
                    <a:gd name="T24" fmla="*/ 903 w 156"/>
                    <a:gd name="T25" fmla="*/ 797 h 206"/>
                    <a:gd name="T26" fmla="*/ 787 w 156"/>
                    <a:gd name="T27" fmla="*/ 797 h 206"/>
                    <a:gd name="T28" fmla="*/ 710 w 156"/>
                    <a:gd name="T29" fmla="*/ 912 h 206"/>
                    <a:gd name="T30" fmla="*/ 642 w 156"/>
                    <a:gd name="T31" fmla="*/ 972 h 206"/>
                    <a:gd name="T32" fmla="*/ 612 w 156"/>
                    <a:gd name="T33" fmla="*/ 1236 h 206"/>
                    <a:gd name="T34" fmla="*/ 542 w 156"/>
                    <a:gd name="T35" fmla="*/ 1260 h 206"/>
                    <a:gd name="T36" fmla="*/ 509 w 156"/>
                    <a:gd name="T37" fmla="*/ 1289 h 206"/>
                    <a:gd name="T38" fmla="*/ 469 w 156"/>
                    <a:gd name="T39" fmla="*/ 1260 h 206"/>
                    <a:gd name="T40" fmla="*/ 444 w 156"/>
                    <a:gd name="T41" fmla="*/ 1184 h 206"/>
                    <a:gd name="T42" fmla="*/ 369 w 156"/>
                    <a:gd name="T43" fmla="*/ 1163 h 206"/>
                    <a:gd name="T44" fmla="*/ 260 w 156"/>
                    <a:gd name="T45" fmla="*/ 1212 h 206"/>
                    <a:gd name="T46" fmla="*/ 172 w 156"/>
                    <a:gd name="T47" fmla="*/ 1163 h 206"/>
                    <a:gd name="T48" fmla="*/ 62 w 156"/>
                    <a:gd name="T49" fmla="*/ 925 h 206"/>
                    <a:gd name="T50" fmla="*/ 25 w 156"/>
                    <a:gd name="T51" fmla="*/ 810 h 206"/>
                    <a:gd name="T52" fmla="*/ 0 w 156"/>
                    <a:gd name="T53" fmla="*/ 736 h 206"/>
                    <a:gd name="T54" fmla="*/ 123 w 156"/>
                    <a:gd name="T55" fmla="*/ 601 h 206"/>
                    <a:gd name="T56" fmla="*/ 196 w 156"/>
                    <a:gd name="T57" fmla="*/ 650 h 206"/>
                    <a:gd name="T58" fmla="*/ 211 w 156"/>
                    <a:gd name="T59" fmla="*/ 503 h 206"/>
                    <a:gd name="T60" fmla="*/ 319 w 156"/>
                    <a:gd name="T61" fmla="*/ 440 h 206"/>
                    <a:gd name="T62" fmla="*/ 333 w 156"/>
                    <a:gd name="T63" fmla="*/ 411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2" name="Freeform 27"/>
                <p:cNvSpPr>
                  <a:spLocks/>
                </p:cNvSpPr>
                <p:nvPr userDrawn="1"/>
              </p:nvSpPr>
              <p:spPr bwMode="ltGray">
                <a:xfrm>
                  <a:off x="2217" y="2126"/>
                  <a:ext cx="137" cy="45"/>
                </a:xfrm>
                <a:custGeom>
                  <a:avLst/>
                  <a:gdLst>
                    <a:gd name="T0" fmla="*/ 25 w 109"/>
                    <a:gd name="T1" fmla="*/ 124 h 38"/>
                    <a:gd name="T2" fmla="*/ 113 w 109"/>
                    <a:gd name="T3" fmla="*/ 39 h 38"/>
                    <a:gd name="T4" fmla="*/ 290 w 109"/>
                    <a:gd name="T5" fmla="*/ 76 h 38"/>
                    <a:gd name="T6" fmla="*/ 445 w 109"/>
                    <a:gd name="T7" fmla="*/ 54 h 38"/>
                    <a:gd name="T8" fmla="*/ 559 w 109"/>
                    <a:gd name="T9" fmla="*/ 0 h 38"/>
                    <a:gd name="T10" fmla="*/ 478 w 109"/>
                    <a:gd name="T11" fmla="*/ 102 h 38"/>
                    <a:gd name="T12" fmla="*/ 370 w 109"/>
                    <a:gd name="T13" fmla="*/ 147 h 38"/>
                    <a:gd name="T14" fmla="*/ 264 w 109"/>
                    <a:gd name="T15" fmla="*/ 124 h 38"/>
                    <a:gd name="T16" fmla="*/ 90 w 109"/>
                    <a:gd name="T17" fmla="*/ 117 h 38"/>
                    <a:gd name="T18" fmla="*/ 25 w 109"/>
                    <a:gd name="T19" fmla="*/ 124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3" name="Freeform 28"/>
                <p:cNvSpPr>
                  <a:spLocks/>
                </p:cNvSpPr>
                <p:nvPr userDrawn="1"/>
              </p:nvSpPr>
              <p:spPr bwMode="ltGray">
                <a:xfrm>
                  <a:off x="2211" y="2182"/>
                  <a:ext cx="92" cy="133"/>
                </a:xfrm>
                <a:custGeom>
                  <a:avLst/>
                  <a:gdLst>
                    <a:gd name="T0" fmla="*/ 40 w 76"/>
                    <a:gd name="T1" fmla="*/ 125 h 104"/>
                    <a:gd name="T2" fmla="*/ 85 w 76"/>
                    <a:gd name="T3" fmla="*/ 0 h 104"/>
                    <a:gd name="T4" fmla="*/ 160 w 76"/>
                    <a:gd name="T5" fmla="*/ 125 h 104"/>
                    <a:gd name="T6" fmla="*/ 286 w 76"/>
                    <a:gd name="T7" fmla="*/ 28 h 104"/>
                    <a:gd name="T8" fmla="*/ 213 w 76"/>
                    <a:gd name="T9" fmla="*/ 240 h 104"/>
                    <a:gd name="T10" fmla="*/ 248 w 76"/>
                    <a:gd name="T11" fmla="*/ 344 h 104"/>
                    <a:gd name="T12" fmla="*/ 269 w 76"/>
                    <a:gd name="T13" fmla="*/ 428 h 104"/>
                    <a:gd name="T14" fmla="*/ 213 w 76"/>
                    <a:gd name="T15" fmla="*/ 529 h 104"/>
                    <a:gd name="T16" fmla="*/ 160 w 76"/>
                    <a:gd name="T17" fmla="*/ 428 h 104"/>
                    <a:gd name="T18" fmla="*/ 103 w 76"/>
                    <a:gd name="T19" fmla="*/ 344 h 104"/>
                    <a:gd name="T20" fmla="*/ 132 w 76"/>
                    <a:gd name="T21" fmla="*/ 487 h 104"/>
                    <a:gd name="T22" fmla="*/ 137 w 76"/>
                    <a:gd name="T23" fmla="*/ 529 h 104"/>
                    <a:gd name="T24" fmla="*/ 91 w 76"/>
                    <a:gd name="T25" fmla="*/ 744 h 104"/>
                    <a:gd name="T26" fmla="*/ 58 w 76"/>
                    <a:gd name="T27" fmla="*/ 726 h 104"/>
                    <a:gd name="T28" fmla="*/ 40 w 76"/>
                    <a:gd name="T29" fmla="*/ 643 h 104"/>
                    <a:gd name="T30" fmla="*/ 0 w 76"/>
                    <a:gd name="T31" fmla="*/ 387 h 104"/>
                    <a:gd name="T32" fmla="*/ 2 w 76"/>
                    <a:gd name="T33" fmla="*/ 217 h 104"/>
                    <a:gd name="T34" fmla="*/ 40 w 76"/>
                    <a:gd name="T35" fmla="*/ 125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4" name="Freeform 29"/>
                <p:cNvSpPr>
                  <a:spLocks/>
                </p:cNvSpPr>
                <p:nvPr userDrawn="1"/>
              </p:nvSpPr>
              <p:spPr bwMode="ltGray">
                <a:xfrm>
                  <a:off x="2368" y="2111"/>
                  <a:ext cx="49" cy="79"/>
                </a:xfrm>
                <a:custGeom>
                  <a:avLst/>
                  <a:gdLst>
                    <a:gd name="T0" fmla="*/ 28 w 37"/>
                    <a:gd name="T1" fmla="*/ 221 h 61"/>
                    <a:gd name="T2" fmla="*/ 123 w 37"/>
                    <a:gd name="T3" fmla="*/ 0 h 61"/>
                    <a:gd name="T4" fmla="*/ 139 w 37"/>
                    <a:gd name="T5" fmla="*/ 221 h 61"/>
                    <a:gd name="T6" fmla="*/ 351 w 37"/>
                    <a:gd name="T7" fmla="*/ 297 h 61"/>
                    <a:gd name="T8" fmla="*/ 179 w 37"/>
                    <a:gd name="T9" fmla="*/ 351 h 61"/>
                    <a:gd name="T10" fmla="*/ 49 w 37"/>
                    <a:gd name="T11" fmla="*/ 458 h 61"/>
                    <a:gd name="T12" fmla="*/ 1 w 37"/>
                    <a:gd name="T13" fmla="*/ 271 h 61"/>
                    <a:gd name="T14" fmla="*/ 28 w 37"/>
                    <a:gd name="T15" fmla="*/ 221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5" name="Freeform 30"/>
                <p:cNvSpPr>
                  <a:spLocks/>
                </p:cNvSpPr>
                <p:nvPr userDrawn="1"/>
              </p:nvSpPr>
              <p:spPr bwMode="ltGray">
                <a:xfrm>
                  <a:off x="2373" y="2230"/>
                  <a:ext cx="60" cy="36"/>
                </a:xfrm>
                <a:custGeom>
                  <a:avLst/>
                  <a:gdLst>
                    <a:gd name="T0" fmla="*/ 36 w 49"/>
                    <a:gd name="T1" fmla="*/ 0 h 29"/>
                    <a:gd name="T2" fmla="*/ 148 w 49"/>
                    <a:gd name="T3" fmla="*/ 0 h 29"/>
                    <a:gd name="T4" fmla="*/ 245 w 49"/>
                    <a:gd name="T5" fmla="*/ 89 h 29"/>
                    <a:gd name="T6" fmla="*/ 180 w 49"/>
                    <a:gd name="T7" fmla="*/ 77 h 29"/>
                    <a:gd name="T8" fmla="*/ 16 w 49"/>
                    <a:gd name="T9" fmla="*/ 89 h 29"/>
                    <a:gd name="T10" fmla="*/ 36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6" name="Freeform 31"/>
                <p:cNvSpPr>
                  <a:spLocks/>
                </p:cNvSpPr>
                <p:nvPr userDrawn="1"/>
              </p:nvSpPr>
              <p:spPr bwMode="ltGray">
                <a:xfrm>
                  <a:off x="2440" y="2174"/>
                  <a:ext cx="82" cy="61"/>
                </a:xfrm>
                <a:custGeom>
                  <a:avLst/>
                  <a:gdLst>
                    <a:gd name="T0" fmla="*/ 183 w 61"/>
                    <a:gd name="T1" fmla="*/ 258 h 48"/>
                    <a:gd name="T2" fmla="*/ 128 w 61"/>
                    <a:gd name="T3" fmla="*/ 174 h 48"/>
                    <a:gd name="T4" fmla="*/ 30 w 61"/>
                    <a:gd name="T5" fmla="*/ 151 h 48"/>
                    <a:gd name="T6" fmla="*/ 106 w 61"/>
                    <a:gd name="T7" fmla="*/ 58 h 48"/>
                    <a:gd name="T8" fmla="*/ 211 w 61"/>
                    <a:gd name="T9" fmla="*/ 0 h 48"/>
                    <a:gd name="T10" fmla="*/ 418 w 61"/>
                    <a:gd name="T11" fmla="*/ 74 h 48"/>
                    <a:gd name="T12" fmla="*/ 452 w 61"/>
                    <a:gd name="T13" fmla="*/ 136 h 48"/>
                    <a:gd name="T14" fmla="*/ 519 w 61"/>
                    <a:gd name="T15" fmla="*/ 220 h 48"/>
                    <a:gd name="T16" fmla="*/ 356 w 61"/>
                    <a:gd name="T17" fmla="*/ 258 h 48"/>
                    <a:gd name="T18" fmla="*/ 199 w 61"/>
                    <a:gd name="T19" fmla="*/ 297 h 48"/>
                    <a:gd name="T20" fmla="*/ 183 w 61"/>
                    <a:gd name="T21" fmla="*/ 25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7" name="Freeform 32"/>
                <p:cNvSpPr>
                  <a:spLocks/>
                </p:cNvSpPr>
                <p:nvPr userDrawn="1"/>
              </p:nvSpPr>
              <p:spPr bwMode="ltGray">
                <a:xfrm>
                  <a:off x="2462" y="2202"/>
                  <a:ext cx="355" cy="229"/>
                </a:xfrm>
                <a:custGeom>
                  <a:avLst/>
                  <a:gdLst>
                    <a:gd name="T0" fmla="*/ 259 w 286"/>
                    <a:gd name="T1" fmla="*/ 172 h 182"/>
                    <a:gd name="T2" fmla="*/ 206 w 286"/>
                    <a:gd name="T3" fmla="*/ 91 h 182"/>
                    <a:gd name="T4" fmla="*/ 148 w 286"/>
                    <a:gd name="T5" fmla="*/ 186 h 182"/>
                    <a:gd name="T6" fmla="*/ 0 w 286"/>
                    <a:gd name="T7" fmla="*/ 148 h 182"/>
                    <a:gd name="T8" fmla="*/ 57 w 286"/>
                    <a:gd name="T9" fmla="*/ 264 h 182"/>
                    <a:gd name="T10" fmla="*/ 89 w 286"/>
                    <a:gd name="T11" fmla="*/ 388 h 182"/>
                    <a:gd name="T12" fmla="*/ 135 w 286"/>
                    <a:gd name="T13" fmla="*/ 294 h 182"/>
                    <a:gd name="T14" fmla="*/ 168 w 286"/>
                    <a:gd name="T15" fmla="*/ 272 h 182"/>
                    <a:gd name="T16" fmla="*/ 271 w 286"/>
                    <a:gd name="T17" fmla="*/ 350 h 182"/>
                    <a:gd name="T18" fmla="*/ 395 w 286"/>
                    <a:gd name="T19" fmla="*/ 388 h 182"/>
                    <a:gd name="T20" fmla="*/ 494 w 286"/>
                    <a:gd name="T21" fmla="*/ 455 h 182"/>
                    <a:gd name="T22" fmla="*/ 601 w 286"/>
                    <a:gd name="T23" fmla="*/ 639 h 182"/>
                    <a:gd name="T24" fmla="*/ 587 w 286"/>
                    <a:gd name="T25" fmla="*/ 770 h 182"/>
                    <a:gd name="T26" fmla="*/ 550 w 286"/>
                    <a:gd name="T27" fmla="*/ 844 h 182"/>
                    <a:gd name="T28" fmla="*/ 683 w 286"/>
                    <a:gd name="T29" fmla="*/ 804 h 182"/>
                    <a:gd name="T30" fmla="*/ 791 w 286"/>
                    <a:gd name="T31" fmla="*/ 877 h 182"/>
                    <a:gd name="T32" fmla="*/ 945 w 286"/>
                    <a:gd name="T33" fmla="*/ 927 h 182"/>
                    <a:gd name="T34" fmla="*/ 982 w 286"/>
                    <a:gd name="T35" fmla="*/ 920 h 182"/>
                    <a:gd name="T36" fmla="*/ 945 w 286"/>
                    <a:gd name="T37" fmla="*/ 844 h 182"/>
                    <a:gd name="T38" fmla="*/ 1002 w 286"/>
                    <a:gd name="T39" fmla="*/ 854 h 182"/>
                    <a:gd name="T40" fmla="*/ 1049 w 286"/>
                    <a:gd name="T41" fmla="*/ 737 h 182"/>
                    <a:gd name="T42" fmla="*/ 1141 w 286"/>
                    <a:gd name="T43" fmla="*/ 770 h 182"/>
                    <a:gd name="T44" fmla="*/ 1208 w 286"/>
                    <a:gd name="T45" fmla="*/ 817 h 182"/>
                    <a:gd name="T46" fmla="*/ 1378 w 286"/>
                    <a:gd name="T47" fmla="*/ 1049 h 182"/>
                    <a:gd name="T48" fmla="*/ 1475 w 286"/>
                    <a:gd name="T49" fmla="*/ 1120 h 182"/>
                    <a:gd name="T50" fmla="*/ 1602 w 286"/>
                    <a:gd name="T51" fmla="*/ 1066 h 182"/>
                    <a:gd name="T52" fmla="*/ 1513 w 286"/>
                    <a:gd name="T53" fmla="*/ 1002 h 182"/>
                    <a:gd name="T54" fmla="*/ 1444 w 286"/>
                    <a:gd name="T55" fmla="*/ 871 h 182"/>
                    <a:gd name="T56" fmla="*/ 1409 w 286"/>
                    <a:gd name="T57" fmla="*/ 828 h 182"/>
                    <a:gd name="T58" fmla="*/ 1396 w 286"/>
                    <a:gd name="T59" fmla="*/ 770 h 182"/>
                    <a:gd name="T60" fmla="*/ 1331 w 286"/>
                    <a:gd name="T61" fmla="*/ 731 h 182"/>
                    <a:gd name="T62" fmla="*/ 1354 w 286"/>
                    <a:gd name="T63" fmla="*/ 601 h 182"/>
                    <a:gd name="T64" fmla="*/ 1241 w 286"/>
                    <a:gd name="T65" fmla="*/ 540 h 182"/>
                    <a:gd name="T66" fmla="*/ 1183 w 286"/>
                    <a:gd name="T67" fmla="*/ 440 h 182"/>
                    <a:gd name="T68" fmla="*/ 1072 w 286"/>
                    <a:gd name="T69" fmla="*/ 341 h 182"/>
                    <a:gd name="T70" fmla="*/ 945 w 286"/>
                    <a:gd name="T71" fmla="*/ 234 h 182"/>
                    <a:gd name="T72" fmla="*/ 881 w 286"/>
                    <a:gd name="T73" fmla="*/ 215 h 182"/>
                    <a:gd name="T74" fmla="*/ 676 w 286"/>
                    <a:gd name="T75" fmla="*/ 98 h 182"/>
                    <a:gd name="T76" fmla="*/ 577 w 286"/>
                    <a:gd name="T77" fmla="*/ 25 h 182"/>
                    <a:gd name="T78" fmla="*/ 541 w 286"/>
                    <a:gd name="T79" fmla="*/ 0 h 182"/>
                    <a:gd name="T80" fmla="*/ 395 w 286"/>
                    <a:gd name="T81" fmla="*/ 62 h 182"/>
                    <a:gd name="T82" fmla="*/ 318 w 286"/>
                    <a:gd name="T83" fmla="*/ 198 h 182"/>
                    <a:gd name="T84" fmla="*/ 259 w 286"/>
                    <a:gd name="T85" fmla="*/ 172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8" name="Freeform 33"/>
                <p:cNvSpPr>
                  <a:spLocks/>
                </p:cNvSpPr>
                <p:nvPr userDrawn="1"/>
              </p:nvSpPr>
              <p:spPr bwMode="ltGray">
                <a:xfrm>
                  <a:off x="2765" y="2227"/>
                  <a:ext cx="94" cy="98"/>
                </a:xfrm>
                <a:custGeom>
                  <a:avLst/>
                  <a:gdLst>
                    <a:gd name="T0" fmla="*/ 1 w 78"/>
                    <a:gd name="T1" fmla="*/ 363 h 78"/>
                    <a:gd name="T2" fmla="*/ 122 w 78"/>
                    <a:gd name="T3" fmla="*/ 369 h 78"/>
                    <a:gd name="T4" fmla="*/ 198 w 78"/>
                    <a:gd name="T5" fmla="*/ 294 h 78"/>
                    <a:gd name="T6" fmla="*/ 255 w 78"/>
                    <a:gd name="T7" fmla="*/ 186 h 78"/>
                    <a:gd name="T8" fmla="*/ 194 w 78"/>
                    <a:gd name="T9" fmla="*/ 90 h 78"/>
                    <a:gd name="T10" fmla="*/ 194 w 78"/>
                    <a:gd name="T11" fmla="*/ 25 h 78"/>
                    <a:gd name="T12" fmla="*/ 318 w 78"/>
                    <a:gd name="T13" fmla="*/ 162 h 78"/>
                    <a:gd name="T14" fmla="*/ 299 w 78"/>
                    <a:gd name="T15" fmla="*/ 333 h 78"/>
                    <a:gd name="T16" fmla="*/ 147 w 78"/>
                    <a:gd name="T17" fmla="*/ 486 h 78"/>
                    <a:gd name="T18" fmla="*/ 41 w 78"/>
                    <a:gd name="T19" fmla="*/ 411 h 78"/>
                    <a:gd name="T20" fmla="*/ 14 w 78"/>
                    <a:gd name="T21" fmla="*/ 387 h 78"/>
                    <a:gd name="T22" fmla="*/ 1 w 78"/>
                    <a:gd name="T23" fmla="*/ 363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9" name="Freeform 34"/>
                <p:cNvSpPr>
                  <a:spLocks/>
                </p:cNvSpPr>
                <p:nvPr userDrawn="1"/>
              </p:nvSpPr>
              <p:spPr bwMode="ltGray">
                <a:xfrm>
                  <a:off x="2971" y="2018"/>
                  <a:ext cx="25" cy="24"/>
                </a:xfrm>
                <a:custGeom>
                  <a:avLst/>
                  <a:gdLst>
                    <a:gd name="T0" fmla="*/ 47 w 17"/>
                    <a:gd name="T1" fmla="*/ 37 h 18"/>
                    <a:gd name="T2" fmla="*/ 47 w 17"/>
                    <a:gd name="T3" fmla="*/ 140 h 18"/>
                    <a:gd name="T4" fmla="*/ 47 w 17"/>
                    <a:gd name="T5" fmla="*/ 37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0" name="Freeform 35"/>
                <p:cNvSpPr>
                  <a:spLocks/>
                </p:cNvSpPr>
                <p:nvPr userDrawn="1"/>
              </p:nvSpPr>
              <p:spPr bwMode="ltGray">
                <a:xfrm>
                  <a:off x="3090" y="2169"/>
                  <a:ext cx="32" cy="28"/>
                </a:xfrm>
                <a:custGeom>
                  <a:avLst/>
                  <a:gdLst>
                    <a:gd name="T0" fmla="*/ 41 w 26"/>
                    <a:gd name="T1" fmla="*/ 97 h 22"/>
                    <a:gd name="T2" fmla="*/ 73 w 26"/>
                    <a:gd name="T3" fmla="*/ 0 h 22"/>
                    <a:gd name="T4" fmla="*/ 73 w 26"/>
                    <a:gd name="T5" fmla="*/ 154 h 22"/>
                    <a:gd name="T6" fmla="*/ 41 w 26"/>
                    <a:gd name="T7" fmla="*/ 9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1" name="Freeform 36"/>
                <p:cNvSpPr>
                  <a:spLocks/>
                </p:cNvSpPr>
                <p:nvPr userDrawn="1"/>
              </p:nvSpPr>
              <p:spPr bwMode="ltGray">
                <a:xfrm>
                  <a:off x="2699" y="1828"/>
                  <a:ext cx="26" cy="19"/>
                </a:xfrm>
                <a:custGeom>
                  <a:avLst/>
                  <a:gdLst>
                    <a:gd name="T0" fmla="*/ 60 w 20"/>
                    <a:gd name="T1" fmla="*/ 77 h 15"/>
                    <a:gd name="T2" fmla="*/ 140 w 20"/>
                    <a:gd name="T3" fmla="*/ 16 h 15"/>
                    <a:gd name="T4" fmla="*/ 78 w 20"/>
                    <a:gd name="T5" fmla="*/ 77 h 15"/>
                    <a:gd name="T6" fmla="*/ 60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2" name="Freeform 37"/>
                <p:cNvSpPr>
                  <a:spLocks/>
                </p:cNvSpPr>
                <p:nvPr userDrawn="1"/>
              </p:nvSpPr>
              <p:spPr bwMode="ltGray">
                <a:xfrm>
                  <a:off x="2492" y="1988"/>
                  <a:ext cx="28" cy="19"/>
                </a:xfrm>
                <a:custGeom>
                  <a:avLst/>
                  <a:gdLst>
                    <a:gd name="T0" fmla="*/ 94 w 20"/>
                    <a:gd name="T1" fmla="*/ 77 h 15"/>
                    <a:gd name="T2" fmla="*/ 204 w 20"/>
                    <a:gd name="T3" fmla="*/ 16 h 15"/>
                    <a:gd name="T4" fmla="*/ 204 w 20"/>
                    <a:gd name="T5" fmla="*/ 96 h 15"/>
                    <a:gd name="T6" fmla="*/ 94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3" name="Freeform 38"/>
                <p:cNvSpPr>
                  <a:spLocks/>
                </p:cNvSpPr>
                <p:nvPr userDrawn="1"/>
              </p:nvSpPr>
              <p:spPr bwMode="ltGray">
                <a:xfrm>
                  <a:off x="2270" y="1941"/>
                  <a:ext cx="100" cy="100"/>
                </a:xfrm>
                <a:custGeom>
                  <a:avLst/>
                  <a:gdLst>
                    <a:gd name="T0" fmla="*/ 0 w 80"/>
                    <a:gd name="T1" fmla="*/ 304 h 80"/>
                    <a:gd name="T2" fmla="*/ 88 w 80"/>
                    <a:gd name="T3" fmla="*/ 148 h 80"/>
                    <a:gd name="T4" fmla="*/ 156 w 80"/>
                    <a:gd name="T5" fmla="*/ 119 h 80"/>
                    <a:gd name="T6" fmla="*/ 289 w 80"/>
                    <a:gd name="T7" fmla="*/ 110 h 80"/>
                    <a:gd name="T8" fmla="*/ 350 w 80"/>
                    <a:gd name="T9" fmla="*/ 0 h 80"/>
                    <a:gd name="T10" fmla="*/ 476 w 80"/>
                    <a:gd name="T11" fmla="*/ 243 h 80"/>
                    <a:gd name="T12" fmla="*/ 423 w 80"/>
                    <a:gd name="T13" fmla="*/ 338 h 80"/>
                    <a:gd name="T14" fmla="*/ 325 w 80"/>
                    <a:gd name="T15" fmla="*/ 376 h 80"/>
                    <a:gd name="T16" fmla="*/ 289 w 80"/>
                    <a:gd name="T17" fmla="*/ 476 h 80"/>
                    <a:gd name="T18" fmla="*/ 194 w 80"/>
                    <a:gd name="T19" fmla="*/ 406 h 80"/>
                    <a:gd name="T20" fmla="*/ 231 w 80"/>
                    <a:gd name="T21" fmla="*/ 310 h 80"/>
                    <a:gd name="T22" fmla="*/ 185 w 80"/>
                    <a:gd name="T23" fmla="*/ 169 h 80"/>
                    <a:gd name="T24" fmla="*/ 119 w 80"/>
                    <a:gd name="T25" fmla="*/ 289 h 80"/>
                    <a:gd name="T26" fmla="*/ 49 w 80"/>
                    <a:gd name="T27" fmla="*/ 338 h 80"/>
                    <a:gd name="T28" fmla="*/ 0 w 80"/>
                    <a:gd name="T29" fmla="*/ 304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4" name="Freeform 39"/>
                <p:cNvSpPr>
                  <a:spLocks/>
                </p:cNvSpPr>
                <p:nvPr userDrawn="1"/>
              </p:nvSpPr>
              <p:spPr bwMode="ltGray">
                <a:xfrm>
                  <a:off x="2236" y="1724"/>
                  <a:ext cx="116" cy="220"/>
                </a:xfrm>
                <a:custGeom>
                  <a:avLst/>
                  <a:gdLst>
                    <a:gd name="T0" fmla="*/ 73 w 94"/>
                    <a:gd name="T1" fmla="*/ 625 h 174"/>
                    <a:gd name="T2" fmla="*/ 137 w 94"/>
                    <a:gd name="T3" fmla="*/ 834 h 174"/>
                    <a:gd name="T4" fmla="*/ 169 w 94"/>
                    <a:gd name="T5" fmla="*/ 708 h 174"/>
                    <a:gd name="T6" fmla="*/ 279 w 94"/>
                    <a:gd name="T7" fmla="*/ 649 h 174"/>
                    <a:gd name="T8" fmla="*/ 247 w 94"/>
                    <a:gd name="T9" fmla="*/ 816 h 174"/>
                    <a:gd name="T10" fmla="*/ 353 w 94"/>
                    <a:gd name="T11" fmla="*/ 821 h 174"/>
                    <a:gd name="T12" fmla="*/ 408 w 94"/>
                    <a:gd name="T13" fmla="*/ 931 h 174"/>
                    <a:gd name="T14" fmla="*/ 315 w 94"/>
                    <a:gd name="T15" fmla="*/ 963 h 174"/>
                    <a:gd name="T16" fmla="*/ 395 w 94"/>
                    <a:gd name="T17" fmla="*/ 1133 h 174"/>
                    <a:gd name="T18" fmla="*/ 453 w 94"/>
                    <a:gd name="T19" fmla="*/ 1008 h 174"/>
                    <a:gd name="T20" fmla="*/ 441 w 94"/>
                    <a:gd name="T21" fmla="*/ 736 h 174"/>
                    <a:gd name="T22" fmla="*/ 320 w 94"/>
                    <a:gd name="T23" fmla="*/ 694 h 174"/>
                    <a:gd name="T24" fmla="*/ 271 w 94"/>
                    <a:gd name="T25" fmla="*/ 537 h 174"/>
                    <a:gd name="T26" fmla="*/ 183 w 94"/>
                    <a:gd name="T27" fmla="*/ 537 h 174"/>
                    <a:gd name="T28" fmla="*/ 162 w 94"/>
                    <a:gd name="T29" fmla="*/ 464 h 174"/>
                    <a:gd name="T30" fmla="*/ 226 w 94"/>
                    <a:gd name="T31" fmla="*/ 273 h 174"/>
                    <a:gd name="T32" fmla="*/ 162 w 94"/>
                    <a:gd name="T33" fmla="*/ 0 h 174"/>
                    <a:gd name="T34" fmla="*/ 96 w 94"/>
                    <a:gd name="T35" fmla="*/ 144 h 174"/>
                    <a:gd name="T36" fmla="*/ 21 w 94"/>
                    <a:gd name="T37" fmla="*/ 297 h 174"/>
                    <a:gd name="T38" fmla="*/ 73 w 94"/>
                    <a:gd name="T39" fmla="*/ 494 h 174"/>
                    <a:gd name="T40" fmla="*/ 73 w 94"/>
                    <a:gd name="T41" fmla="*/ 625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5" name="Freeform 40"/>
                <p:cNvSpPr>
                  <a:spLocks/>
                </p:cNvSpPr>
                <p:nvPr userDrawn="1"/>
              </p:nvSpPr>
              <p:spPr bwMode="ltGray">
                <a:xfrm>
                  <a:off x="2268" y="1885"/>
                  <a:ext cx="36" cy="63"/>
                </a:xfrm>
                <a:custGeom>
                  <a:avLst/>
                  <a:gdLst>
                    <a:gd name="T0" fmla="*/ 16 w 32"/>
                    <a:gd name="T1" fmla="*/ 152 h 50"/>
                    <a:gd name="T2" fmla="*/ 33 w 32"/>
                    <a:gd name="T3" fmla="*/ 0 h 50"/>
                    <a:gd name="T4" fmla="*/ 53 w 32"/>
                    <a:gd name="T5" fmla="*/ 100 h 50"/>
                    <a:gd name="T6" fmla="*/ 59 w 32"/>
                    <a:gd name="T7" fmla="*/ 152 h 50"/>
                    <a:gd name="T8" fmla="*/ 74 w 32"/>
                    <a:gd name="T9" fmla="*/ 169 h 50"/>
                    <a:gd name="T10" fmla="*/ 83 w 32"/>
                    <a:gd name="T11" fmla="*/ 242 h 50"/>
                    <a:gd name="T12" fmla="*/ 47 w 32"/>
                    <a:gd name="T13" fmla="*/ 318 h 50"/>
                    <a:gd name="T14" fmla="*/ 16 w 32"/>
                    <a:gd name="T15" fmla="*/ 152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6" name="Freeform 41"/>
                <p:cNvSpPr>
                  <a:spLocks/>
                </p:cNvSpPr>
                <p:nvPr userDrawn="1"/>
              </p:nvSpPr>
              <p:spPr bwMode="ltGray">
                <a:xfrm>
                  <a:off x="2185" y="1901"/>
                  <a:ext cx="55" cy="62"/>
                </a:xfrm>
                <a:custGeom>
                  <a:avLst/>
                  <a:gdLst>
                    <a:gd name="T0" fmla="*/ 0 w 43"/>
                    <a:gd name="T1" fmla="*/ 246 h 50"/>
                    <a:gd name="T2" fmla="*/ 157 w 43"/>
                    <a:gd name="T3" fmla="*/ 110 h 50"/>
                    <a:gd name="T4" fmla="*/ 257 w 43"/>
                    <a:gd name="T5" fmla="*/ 0 h 50"/>
                    <a:gd name="T6" fmla="*/ 174 w 43"/>
                    <a:gd name="T7" fmla="*/ 156 h 50"/>
                    <a:gd name="T8" fmla="*/ 17 w 43"/>
                    <a:gd name="T9" fmla="*/ 278 h 50"/>
                    <a:gd name="T10" fmla="*/ 0 w 43"/>
                    <a:gd name="T11" fmla="*/ 246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7" name="Freeform 42"/>
                <p:cNvSpPr>
                  <a:spLocks/>
                </p:cNvSpPr>
                <p:nvPr userDrawn="1"/>
              </p:nvSpPr>
              <p:spPr bwMode="ltGray">
                <a:xfrm>
                  <a:off x="4822" y="1825"/>
                  <a:ext cx="1268" cy="1778"/>
                </a:xfrm>
                <a:custGeom>
                  <a:avLst/>
                  <a:gdLst>
                    <a:gd name="T0" fmla="*/ 2150 w 1026"/>
                    <a:gd name="T1" fmla="*/ 415 h 1413"/>
                    <a:gd name="T2" fmla="*/ 2432 w 1026"/>
                    <a:gd name="T3" fmla="*/ 0 h 1413"/>
                    <a:gd name="T4" fmla="*/ 2519 w 1026"/>
                    <a:gd name="T5" fmla="*/ 115 h 1413"/>
                    <a:gd name="T6" fmla="*/ 2657 w 1026"/>
                    <a:gd name="T7" fmla="*/ 94 h 1413"/>
                    <a:gd name="T8" fmla="*/ 2907 w 1026"/>
                    <a:gd name="T9" fmla="*/ 171 h 1413"/>
                    <a:gd name="T10" fmla="*/ 3116 w 1026"/>
                    <a:gd name="T11" fmla="*/ 210 h 1413"/>
                    <a:gd name="T12" fmla="*/ 3345 w 1026"/>
                    <a:gd name="T13" fmla="*/ 171 h 1413"/>
                    <a:gd name="T14" fmla="*/ 3641 w 1026"/>
                    <a:gd name="T15" fmla="*/ 697 h 1413"/>
                    <a:gd name="T16" fmla="*/ 3851 w 1026"/>
                    <a:gd name="T17" fmla="*/ 809 h 1413"/>
                    <a:gd name="T18" fmla="*/ 4112 w 1026"/>
                    <a:gd name="T19" fmla="*/ 847 h 1413"/>
                    <a:gd name="T20" fmla="*/ 4263 w 1026"/>
                    <a:gd name="T21" fmla="*/ 1075 h 1413"/>
                    <a:gd name="T22" fmla="*/ 4376 w 1026"/>
                    <a:gd name="T23" fmla="*/ 1429 h 1413"/>
                    <a:gd name="T24" fmla="*/ 4275 w 1026"/>
                    <a:gd name="T25" fmla="*/ 1699 h 1413"/>
                    <a:gd name="T26" fmla="*/ 4538 w 1026"/>
                    <a:gd name="T27" fmla="*/ 1846 h 1413"/>
                    <a:gd name="T28" fmla="*/ 4850 w 1026"/>
                    <a:gd name="T29" fmla="*/ 1998 h 1413"/>
                    <a:gd name="T30" fmla="*/ 4866 w 1026"/>
                    <a:gd name="T31" fmla="*/ 2090 h 1413"/>
                    <a:gd name="T32" fmla="*/ 5011 w 1026"/>
                    <a:gd name="T33" fmla="*/ 2037 h 1413"/>
                    <a:gd name="T34" fmla="*/ 5392 w 1026"/>
                    <a:gd name="T35" fmla="*/ 2378 h 1413"/>
                    <a:gd name="T36" fmla="*/ 5586 w 1026"/>
                    <a:gd name="T37" fmla="*/ 2563 h 1413"/>
                    <a:gd name="T38" fmla="*/ 5290 w 1026"/>
                    <a:gd name="T39" fmla="*/ 3302 h 1413"/>
                    <a:gd name="T40" fmla="*/ 5060 w 1026"/>
                    <a:gd name="T41" fmla="*/ 3562 h 1413"/>
                    <a:gd name="T42" fmla="*/ 4914 w 1026"/>
                    <a:gd name="T43" fmla="*/ 4057 h 1413"/>
                    <a:gd name="T44" fmla="*/ 4591 w 1026"/>
                    <a:gd name="T45" fmla="*/ 4657 h 1413"/>
                    <a:gd name="T46" fmla="*/ 4196 w 1026"/>
                    <a:gd name="T47" fmla="*/ 4982 h 1413"/>
                    <a:gd name="T48" fmla="*/ 3899 w 1026"/>
                    <a:gd name="T49" fmla="*/ 5089 h 1413"/>
                    <a:gd name="T50" fmla="*/ 3788 w 1026"/>
                    <a:gd name="T51" fmla="*/ 5260 h 1413"/>
                    <a:gd name="T52" fmla="*/ 3491 w 1026"/>
                    <a:gd name="T53" fmla="*/ 5690 h 1413"/>
                    <a:gd name="T54" fmla="*/ 2986 w 1026"/>
                    <a:gd name="T55" fmla="*/ 6203 h 1413"/>
                    <a:gd name="T56" fmla="*/ 2611 w 1026"/>
                    <a:gd name="T57" fmla="*/ 6425 h 1413"/>
                    <a:gd name="T58" fmla="*/ 2495 w 1026"/>
                    <a:gd name="T59" fmla="*/ 6561 h 1413"/>
                    <a:gd name="T60" fmla="*/ 2187 w 1026"/>
                    <a:gd name="T61" fmla="*/ 6902 h 1413"/>
                    <a:gd name="T62" fmla="*/ 1812 w 1026"/>
                    <a:gd name="T63" fmla="*/ 7073 h 1413"/>
                    <a:gd name="T64" fmla="*/ 1586 w 1026"/>
                    <a:gd name="T65" fmla="*/ 7073 h 1413"/>
                    <a:gd name="T66" fmla="*/ 1536 w 1026"/>
                    <a:gd name="T67" fmla="*/ 7391 h 1413"/>
                    <a:gd name="T68" fmla="*/ 1243 w 1026"/>
                    <a:gd name="T69" fmla="*/ 7657 h 1413"/>
                    <a:gd name="T70" fmla="*/ 950 w 1026"/>
                    <a:gd name="T71" fmla="*/ 7842 h 1413"/>
                    <a:gd name="T72" fmla="*/ 850 w 1026"/>
                    <a:gd name="T73" fmla="*/ 8071 h 1413"/>
                    <a:gd name="T74" fmla="*/ 635 w 1026"/>
                    <a:gd name="T75" fmla="*/ 8256 h 1413"/>
                    <a:gd name="T76" fmla="*/ 344 w 1026"/>
                    <a:gd name="T77" fmla="*/ 8466 h 1413"/>
                    <a:gd name="T78" fmla="*/ 297 w 1026"/>
                    <a:gd name="T79" fmla="*/ 8669 h 1413"/>
                    <a:gd name="T80" fmla="*/ 209 w 1026"/>
                    <a:gd name="T81" fmla="*/ 8862 h 1413"/>
                    <a:gd name="T82" fmla="*/ 96 w 1026"/>
                    <a:gd name="T83" fmla="*/ 8618 h 1413"/>
                    <a:gd name="T84" fmla="*/ 115 w 1026"/>
                    <a:gd name="T85" fmla="*/ 8374 h 1413"/>
                    <a:gd name="T86" fmla="*/ 575 w 1026"/>
                    <a:gd name="T87" fmla="*/ 7637 h 1413"/>
                    <a:gd name="T88" fmla="*/ 1089 w 1026"/>
                    <a:gd name="T89" fmla="*/ 6883 h 1413"/>
                    <a:gd name="T90" fmla="*/ 1272 w 1026"/>
                    <a:gd name="T91" fmla="*/ 6578 h 1413"/>
                    <a:gd name="T92" fmla="*/ 1712 w 1026"/>
                    <a:gd name="T93" fmla="*/ 5810 h 1413"/>
                    <a:gd name="T94" fmla="*/ 1846 w 1026"/>
                    <a:gd name="T95" fmla="*/ 5545 h 1413"/>
                    <a:gd name="T96" fmla="*/ 2074 w 1026"/>
                    <a:gd name="T97" fmla="*/ 5165 h 1413"/>
                    <a:gd name="T98" fmla="*/ 2222 w 1026"/>
                    <a:gd name="T99" fmla="*/ 4773 h 1413"/>
                    <a:gd name="T100" fmla="*/ 2254 w 1026"/>
                    <a:gd name="T101" fmla="*/ 3942 h 1413"/>
                    <a:gd name="T102" fmla="*/ 2055 w 1026"/>
                    <a:gd name="T103" fmla="*/ 3580 h 1413"/>
                    <a:gd name="T104" fmla="*/ 2008 w 1026"/>
                    <a:gd name="T105" fmla="*/ 3148 h 1413"/>
                    <a:gd name="T106" fmla="*/ 1943 w 1026"/>
                    <a:gd name="T107" fmla="*/ 2922 h 1413"/>
                    <a:gd name="T108" fmla="*/ 1798 w 1026"/>
                    <a:gd name="T109" fmla="*/ 2563 h 1413"/>
                    <a:gd name="T110" fmla="*/ 1862 w 1026"/>
                    <a:gd name="T111" fmla="*/ 2147 h 1413"/>
                    <a:gd name="T112" fmla="*/ 1780 w 1026"/>
                    <a:gd name="T113" fmla="*/ 1903 h 1413"/>
                    <a:gd name="T114" fmla="*/ 2126 w 1026"/>
                    <a:gd name="T115" fmla="*/ 1148 h 1413"/>
                    <a:gd name="T116" fmla="*/ 1960 w 1026"/>
                    <a:gd name="T117" fmla="*/ 508 h 1413"/>
                    <a:gd name="T118" fmla="*/ 1977 w 1026"/>
                    <a:gd name="T119" fmla="*/ 430 h 14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6" h="1413">
                      <a:moveTo>
                        <a:pt x="363" y="69"/>
                      </a:moveTo>
                      <a:cubicBezTo>
                        <a:pt x="376" y="78"/>
                        <a:pt x="383" y="74"/>
                        <a:pt x="396" y="66"/>
                      </a:cubicBezTo>
                      <a:cubicBezTo>
                        <a:pt x="391" y="42"/>
                        <a:pt x="396" y="27"/>
                        <a:pt x="420" y="21"/>
                      </a:cubicBezTo>
                      <a:cubicBezTo>
                        <a:pt x="430" y="15"/>
                        <a:pt x="437" y="6"/>
                        <a:pt x="447" y="0"/>
                      </a:cubicBezTo>
                      <a:cubicBezTo>
                        <a:pt x="450" y="1"/>
                        <a:pt x="456" y="0"/>
                        <a:pt x="456" y="3"/>
                      </a:cubicBezTo>
                      <a:cubicBezTo>
                        <a:pt x="459" y="22"/>
                        <a:pt x="437" y="24"/>
                        <a:pt x="462" y="18"/>
                      </a:cubicBezTo>
                      <a:cubicBezTo>
                        <a:pt x="465" y="15"/>
                        <a:pt x="467" y="9"/>
                        <a:pt x="471" y="9"/>
                      </a:cubicBezTo>
                      <a:cubicBezTo>
                        <a:pt x="477" y="8"/>
                        <a:pt x="483" y="13"/>
                        <a:pt x="489" y="15"/>
                      </a:cubicBezTo>
                      <a:cubicBezTo>
                        <a:pt x="492" y="16"/>
                        <a:pt x="498" y="18"/>
                        <a:pt x="498" y="18"/>
                      </a:cubicBezTo>
                      <a:cubicBezTo>
                        <a:pt x="506" y="31"/>
                        <a:pt x="517" y="25"/>
                        <a:pt x="534" y="27"/>
                      </a:cubicBezTo>
                      <a:cubicBezTo>
                        <a:pt x="538" y="39"/>
                        <a:pt x="543" y="41"/>
                        <a:pt x="555" y="45"/>
                      </a:cubicBezTo>
                      <a:cubicBezTo>
                        <a:pt x="561" y="41"/>
                        <a:pt x="567" y="37"/>
                        <a:pt x="573" y="33"/>
                      </a:cubicBezTo>
                      <a:cubicBezTo>
                        <a:pt x="576" y="31"/>
                        <a:pt x="582" y="27"/>
                        <a:pt x="582" y="27"/>
                      </a:cubicBezTo>
                      <a:cubicBezTo>
                        <a:pt x="615" y="49"/>
                        <a:pt x="585" y="37"/>
                        <a:pt x="615" y="27"/>
                      </a:cubicBezTo>
                      <a:cubicBezTo>
                        <a:pt x="633" y="33"/>
                        <a:pt x="624" y="50"/>
                        <a:pt x="639" y="60"/>
                      </a:cubicBezTo>
                      <a:cubicBezTo>
                        <a:pt x="643" y="73"/>
                        <a:pt x="658" y="104"/>
                        <a:pt x="669" y="111"/>
                      </a:cubicBezTo>
                      <a:cubicBezTo>
                        <a:pt x="683" y="132"/>
                        <a:pt x="674" y="127"/>
                        <a:pt x="690" y="132"/>
                      </a:cubicBezTo>
                      <a:cubicBezTo>
                        <a:pt x="696" y="131"/>
                        <a:pt x="702" y="130"/>
                        <a:pt x="708" y="129"/>
                      </a:cubicBezTo>
                      <a:cubicBezTo>
                        <a:pt x="714" y="127"/>
                        <a:pt x="726" y="123"/>
                        <a:pt x="726" y="123"/>
                      </a:cubicBezTo>
                      <a:cubicBezTo>
                        <a:pt x="738" y="126"/>
                        <a:pt x="746" y="128"/>
                        <a:pt x="756" y="135"/>
                      </a:cubicBezTo>
                      <a:cubicBezTo>
                        <a:pt x="777" y="167"/>
                        <a:pt x="744" y="118"/>
                        <a:pt x="771" y="153"/>
                      </a:cubicBezTo>
                      <a:cubicBezTo>
                        <a:pt x="775" y="159"/>
                        <a:pt x="783" y="171"/>
                        <a:pt x="783" y="171"/>
                      </a:cubicBezTo>
                      <a:cubicBezTo>
                        <a:pt x="787" y="185"/>
                        <a:pt x="793" y="196"/>
                        <a:pt x="798" y="210"/>
                      </a:cubicBezTo>
                      <a:cubicBezTo>
                        <a:pt x="800" y="216"/>
                        <a:pt x="802" y="222"/>
                        <a:pt x="804" y="228"/>
                      </a:cubicBezTo>
                      <a:cubicBezTo>
                        <a:pt x="805" y="231"/>
                        <a:pt x="807" y="237"/>
                        <a:pt x="807" y="237"/>
                      </a:cubicBezTo>
                      <a:cubicBezTo>
                        <a:pt x="803" y="250"/>
                        <a:pt x="791" y="255"/>
                        <a:pt x="786" y="270"/>
                      </a:cubicBezTo>
                      <a:cubicBezTo>
                        <a:pt x="791" y="286"/>
                        <a:pt x="797" y="277"/>
                        <a:pt x="804" y="267"/>
                      </a:cubicBezTo>
                      <a:cubicBezTo>
                        <a:pt x="833" y="271"/>
                        <a:pt x="829" y="269"/>
                        <a:pt x="834" y="294"/>
                      </a:cubicBezTo>
                      <a:cubicBezTo>
                        <a:pt x="847" y="285"/>
                        <a:pt x="854" y="289"/>
                        <a:pt x="867" y="297"/>
                      </a:cubicBezTo>
                      <a:cubicBezTo>
                        <a:pt x="874" y="308"/>
                        <a:pt x="879" y="314"/>
                        <a:pt x="891" y="318"/>
                      </a:cubicBezTo>
                      <a:cubicBezTo>
                        <a:pt x="892" y="321"/>
                        <a:pt x="895" y="324"/>
                        <a:pt x="894" y="327"/>
                      </a:cubicBezTo>
                      <a:cubicBezTo>
                        <a:pt x="891" y="334"/>
                        <a:pt x="873" y="326"/>
                        <a:pt x="894" y="333"/>
                      </a:cubicBezTo>
                      <a:cubicBezTo>
                        <a:pt x="900" y="331"/>
                        <a:pt x="906" y="329"/>
                        <a:pt x="912" y="327"/>
                      </a:cubicBezTo>
                      <a:cubicBezTo>
                        <a:pt x="915" y="326"/>
                        <a:pt x="921" y="324"/>
                        <a:pt x="921" y="324"/>
                      </a:cubicBezTo>
                      <a:cubicBezTo>
                        <a:pt x="940" y="336"/>
                        <a:pt x="960" y="339"/>
                        <a:pt x="978" y="351"/>
                      </a:cubicBezTo>
                      <a:cubicBezTo>
                        <a:pt x="981" y="361"/>
                        <a:pt x="987" y="368"/>
                        <a:pt x="990" y="378"/>
                      </a:cubicBezTo>
                      <a:cubicBezTo>
                        <a:pt x="999" y="376"/>
                        <a:pt x="1010" y="370"/>
                        <a:pt x="1017" y="381"/>
                      </a:cubicBezTo>
                      <a:cubicBezTo>
                        <a:pt x="1022" y="389"/>
                        <a:pt x="1026" y="408"/>
                        <a:pt x="1026" y="408"/>
                      </a:cubicBezTo>
                      <a:cubicBezTo>
                        <a:pt x="1022" y="438"/>
                        <a:pt x="1023" y="471"/>
                        <a:pt x="996" y="489"/>
                      </a:cubicBezTo>
                      <a:cubicBezTo>
                        <a:pt x="991" y="497"/>
                        <a:pt x="976" y="514"/>
                        <a:pt x="972" y="525"/>
                      </a:cubicBezTo>
                      <a:cubicBezTo>
                        <a:pt x="970" y="531"/>
                        <a:pt x="972" y="541"/>
                        <a:pt x="966" y="543"/>
                      </a:cubicBezTo>
                      <a:cubicBezTo>
                        <a:pt x="951" y="548"/>
                        <a:pt x="943" y="558"/>
                        <a:pt x="930" y="567"/>
                      </a:cubicBezTo>
                      <a:cubicBezTo>
                        <a:pt x="925" y="583"/>
                        <a:pt x="916" y="596"/>
                        <a:pt x="912" y="612"/>
                      </a:cubicBezTo>
                      <a:cubicBezTo>
                        <a:pt x="909" y="623"/>
                        <a:pt x="909" y="635"/>
                        <a:pt x="903" y="645"/>
                      </a:cubicBezTo>
                      <a:cubicBezTo>
                        <a:pt x="899" y="651"/>
                        <a:pt x="893" y="656"/>
                        <a:pt x="891" y="663"/>
                      </a:cubicBezTo>
                      <a:cubicBezTo>
                        <a:pt x="881" y="692"/>
                        <a:pt x="870" y="723"/>
                        <a:pt x="843" y="741"/>
                      </a:cubicBezTo>
                      <a:cubicBezTo>
                        <a:pt x="837" y="758"/>
                        <a:pt x="830" y="759"/>
                        <a:pt x="816" y="768"/>
                      </a:cubicBezTo>
                      <a:cubicBezTo>
                        <a:pt x="805" y="784"/>
                        <a:pt x="789" y="787"/>
                        <a:pt x="771" y="792"/>
                      </a:cubicBezTo>
                      <a:cubicBezTo>
                        <a:pt x="750" y="806"/>
                        <a:pt x="760" y="802"/>
                        <a:pt x="744" y="807"/>
                      </a:cubicBezTo>
                      <a:cubicBezTo>
                        <a:pt x="735" y="804"/>
                        <a:pt x="717" y="810"/>
                        <a:pt x="717" y="810"/>
                      </a:cubicBezTo>
                      <a:cubicBezTo>
                        <a:pt x="713" y="816"/>
                        <a:pt x="710" y="823"/>
                        <a:pt x="705" y="828"/>
                      </a:cubicBezTo>
                      <a:cubicBezTo>
                        <a:pt x="702" y="831"/>
                        <a:pt x="698" y="834"/>
                        <a:pt x="696" y="837"/>
                      </a:cubicBezTo>
                      <a:cubicBezTo>
                        <a:pt x="684" y="853"/>
                        <a:pt x="680" y="880"/>
                        <a:pt x="666" y="894"/>
                      </a:cubicBezTo>
                      <a:cubicBezTo>
                        <a:pt x="659" y="901"/>
                        <a:pt x="698" y="916"/>
                        <a:pt x="642" y="906"/>
                      </a:cubicBezTo>
                      <a:lnTo>
                        <a:pt x="606" y="948"/>
                      </a:lnTo>
                      <a:lnTo>
                        <a:pt x="549" y="987"/>
                      </a:lnTo>
                      <a:lnTo>
                        <a:pt x="525" y="1023"/>
                      </a:lnTo>
                      <a:lnTo>
                        <a:pt x="480" y="1023"/>
                      </a:lnTo>
                      <a:lnTo>
                        <a:pt x="459" y="1017"/>
                      </a:lnTo>
                      <a:lnTo>
                        <a:pt x="459" y="1044"/>
                      </a:lnTo>
                      <a:lnTo>
                        <a:pt x="435" y="1080"/>
                      </a:lnTo>
                      <a:lnTo>
                        <a:pt x="402" y="1098"/>
                      </a:lnTo>
                      <a:lnTo>
                        <a:pt x="351" y="1101"/>
                      </a:lnTo>
                      <a:lnTo>
                        <a:pt x="333" y="1125"/>
                      </a:lnTo>
                      <a:lnTo>
                        <a:pt x="306" y="1146"/>
                      </a:lnTo>
                      <a:lnTo>
                        <a:pt x="291" y="1125"/>
                      </a:lnTo>
                      <a:lnTo>
                        <a:pt x="276" y="1158"/>
                      </a:lnTo>
                      <a:lnTo>
                        <a:pt x="282" y="1176"/>
                      </a:lnTo>
                      <a:lnTo>
                        <a:pt x="249" y="1191"/>
                      </a:lnTo>
                      <a:lnTo>
                        <a:pt x="228" y="1218"/>
                      </a:lnTo>
                      <a:lnTo>
                        <a:pt x="201" y="1215"/>
                      </a:lnTo>
                      <a:lnTo>
                        <a:pt x="174" y="1248"/>
                      </a:lnTo>
                      <a:lnTo>
                        <a:pt x="177" y="1263"/>
                      </a:lnTo>
                      <a:lnTo>
                        <a:pt x="156" y="1284"/>
                      </a:lnTo>
                      <a:lnTo>
                        <a:pt x="138" y="1290"/>
                      </a:lnTo>
                      <a:lnTo>
                        <a:pt x="117" y="1314"/>
                      </a:lnTo>
                      <a:lnTo>
                        <a:pt x="96" y="1314"/>
                      </a:lnTo>
                      <a:lnTo>
                        <a:pt x="63" y="1347"/>
                      </a:lnTo>
                      <a:lnTo>
                        <a:pt x="39" y="1368"/>
                      </a:lnTo>
                      <a:lnTo>
                        <a:pt x="54" y="1380"/>
                      </a:lnTo>
                      <a:lnTo>
                        <a:pt x="66" y="1413"/>
                      </a:lnTo>
                      <a:lnTo>
                        <a:pt x="39" y="1410"/>
                      </a:lnTo>
                      <a:lnTo>
                        <a:pt x="0" y="1392"/>
                      </a:lnTo>
                      <a:lnTo>
                        <a:pt x="18" y="1371"/>
                      </a:lnTo>
                      <a:lnTo>
                        <a:pt x="9" y="1344"/>
                      </a:lnTo>
                      <a:lnTo>
                        <a:pt x="21" y="1332"/>
                      </a:lnTo>
                      <a:lnTo>
                        <a:pt x="45" y="1305"/>
                      </a:lnTo>
                      <a:lnTo>
                        <a:pt x="105" y="1215"/>
                      </a:lnTo>
                      <a:lnTo>
                        <a:pt x="159" y="1134"/>
                      </a:lnTo>
                      <a:lnTo>
                        <a:pt x="201" y="1095"/>
                      </a:lnTo>
                      <a:lnTo>
                        <a:pt x="219" y="1053"/>
                      </a:lnTo>
                      <a:lnTo>
                        <a:pt x="234" y="1047"/>
                      </a:lnTo>
                      <a:lnTo>
                        <a:pt x="300" y="966"/>
                      </a:lnTo>
                      <a:lnTo>
                        <a:pt x="315" y="924"/>
                      </a:lnTo>
                      <a:lnTo>
                        <a:pt x="333" y="912"/>
                      </a:lnTo>
                      <a:lnTo>
                        <a:pt x="339" y="882"/>
                      </a:lnTo>
                      <a:lnTo>
                        <a:pt x="357" y="858"/>
                      </a:lnTo>
                      <a:cubicBezTo>
                        <a:pt x="364" y="844"/>
                        <a:pt x="370" y="833"/>
                        <a:pt x="381" y="822"/>
                      </a:cubicBezTo>
                      <a:cubicBezTo>
                        <a:pt x="386" y="806"/>
                        <a:pt x="382" y="816"/>
                        <a:pt x="396" y="795"/>
                      </a:cubicBezTo>
                      <a:cubicBezTo>
                        <a:pt x="401" y="787"/>
                        <a:pt x="405" y="769"/>
                        <a:pt x="408" y="759"/>
                      </a:cubicBezTo>
                      <a:cubicBezTo>
                        <a:pt x="418" y="728"/>
                        <a:pt x="428" y="697"/>
                        <a:pt x="438" y="666"/>
                      </a:cubicBezTo>
                      <a:cubicBezTo>
                        <a:pt x="434" y="648"/>
                        <a:pt x="429" y="637"/>
                        <a:pt x="414" y="627"/>
                      </a:cubicBezTo>
                      <a:lnTo>
                        <a:pt x="387" y="597"/>
                      </a:lnTo>
                      <a:cubicBezTo>
                        <a:pt x="387" y="597"/>
                        <a:pt x="378" y="570"/>
                        <a:pt x="378" y="570"/>
                      </a:cubicBezTo>
                      <a:cubicBezTo>
                        <a:pt x="377" y="567"/>
                        <a:pt x="375" y="561"/>
                        <a:pt x="375" y="561"/>
                      </a:cubicBezTo>
                      <a:cubicBezTo>
                        <a:pt x="374" y="551"/>
                        <a:pt x="372" y="516"/>
                        <a:pt x="369" y="501"/>
                      </a:cubicBezTo>
                      <a:cubicBezTo>
                        <a:pt x="369" y="501"/>
                        <a:pt x="362" y="479"/>
                        <a:pt x="360" y="474"/>
                      </a:cubicBezTo>
                      <a:cubicBezTo>
                        <a:pt x="359" y="471"/>
                        <a:pt x="357" y="465"/>
                        <a:pt x="357" y="465"/>
                      </a:cubicBezTo>
                      <a:cubicBezTo>
                        <a:pt x="356" y="460"/>
                        <a:pt x="354" y="420"/>
                        <a:pt x="348" y="414"/>
                      </a:cubicBezTo>
                      <a:cubicBezTo>
                        <a:pt x="344" y="410"/>
                        <a:pt x="330" y="408"/>
                        <a:pt x="330" y="408"/>
                      </a:cubicBezTo>
                      <a:cubicBezTo>
                        <a:pt x="325" y="393"/>
                        <a:pt x="329" y="379"/>
                        <a:pt x="324" y="363"/>
                      </a:cubicBezTo>
                      <a:cubicBezTo>
                        <a:pt x="328" y="351"/>
                        <a:pt x="335" y="353"/>
                        <a:pt x="342" y="342"/>
                      </a:cubicBezTo>
                      <a:cubicBezTo>
                        <a:pt x="346" y="327"/>
                        <a:pt x="346" y="321"/>
                        <a:pt x="333" y="312"/>
                      </a:cubicBezTo>
                      <a:cubicBezTo>
                        <a:pt x="331" y="309"/>
                        <a:pt x="327" y="307"/>
                        <a:pt x="327" y="303"/>
                      </a:cubicBezTo>
                      <a:cubicBezTo>
                        <a:pt x="327" y="285"/>
                        <a:pt x="348" y="234"/>
                        <a:pt x="366" y="228"/>
                      </a:cubicBezTo>
                      <a:cubicBezTo>
                        <a:pt x="372" y="211"/>
                        <a:pt x="384" y="200"/>
                        <a:pt x="390" y="183"/>
                      </a:cubicBezTo>
                      <a:cubicBezTo>
                        <a:pt x="382" y="158"/>
                        <a:pt x="381" y="161"/>
                        <a:pt x="387" y="132"/>
                      </a:cubicBezTo>
                      <a:cubicBezTo>
                        <a:pt x="381" y="114"/>
                        <a:pt x="376" y="91"/>
                        <a:pt x="360" y="81"/>
                      </a:cubicBezTo>
                      <a:cubicBezTo>
                        <a:pt x="352" y="69"/>
                        <a:pt x="339" y="70"/>
                        <a:pt x="354" y="60"/>
                      </a:cubicBezTo>
                      <a:cubicBezTo>
                        <a:pt x="365" y="64"/>
                        <a:pt x="363" y="60"/>
                        <a:pt x="363" y="6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8" name="Freeform 43"/>
                <p:cNvSpPr>
                  <a:spLocks/>
                </p:cNvSpPr>
                <p:nvPr userDrawn="1"/>
              </p:nvSpPr>
              <p:spPr bwMode="ltGray">
                <a:xfrm>
                  <a:off x="5011" y="3516"/>
                  <a:ext cx="58" cy="46"/>
                </a:xfrm>
                <a:custGeom>
                  <a:avLst/>
                  <a:gdLst>
                    <a:gd name="T0" fmla="*/ 0 w 47"/>
                    <a:gd name="T1" fmla="*/ 88 h 39"/>
                    <a:gd name="T2" fmla="*/ 96 w 47"/>
                    <a:gd name="T3" fmla="*/ 0 h 39"/>
                    <a:gd name="T4" fmla="*/ 226 w 47"/>
                    <a:gd name="T5" fmla="*/ 65 h 39"/>
                    <a:gd name="T6" fmla="*/ 131 w 47"/>
                    <a:gd name="T7" fmla="*/ 145 h 39"/>
                    <a:gd name="T8" fmla="*/ 80 w 47"/>
                    <a:gd name="T9" fmla="*/ 137 h 39"/>
                    <a:gd name="T10" fmla="*/ 65 w 47"/>
                    <a:gd name="T11" fmla="*/ 103 h 39"/>
                    <a:gd name="T12" fmla="*/ 0 w 47"/>
                    <a:gd name="T13" fmla="*/ 8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9">
                      <a:moveTo>
                        <a:pt x="0" y="24"/>
                      </a:moveTo>
                      <a:cubicBezTo>
                        <a:pt x="3" y="10"/>
                        <a:pt x="4" y="5"/>
                        <a:pt x="18" y="0"/>
                      </a:cubicBezTo>
                      <a:cubicBezTo>
                        <a:pt x="31" y="9"/>
                        <a:pt x="26" y="14"/>
                        <a:pt x="42" y="18"/>
                      </a:cubicBezTo>
                      <a:cubicBezTo>
                        <a:pt x="47" y="33"/>
                        <a:pt x="38" y="36"/>
                        <a:pt x="24" y="39"/>
                      </a:cubicBezTo>
                      <a:cubicBezTo>
                        <a:pt x="21" y="38"/>
                        <a:pt x="17" y="38"/>
                        <a:pt x="15" y="36"/>
                      </a:cubicBezTo>
                      <a:cubicBezTo>
                        <a:pt x="13" y="34"/>
                        <a:pt x="14" y="29"/>
                        <a:pt x="12" y="27"/>
                      </a:cubicBezTo>
                      <a:cubicBezTo>
                        <a:pt x="9" y="24"/>
                        <a:pt x="0" y="24"/>
                        <a:pt x="0"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9" name="Freeform 44"/>
                <p:cNvSpPr>
                  <a:spLocks/>
                </p:cNvSpPr>
                <p:nvPr userDrawn="1"/>
              </p:nvSpPr>
              <p:spPr bwMode="ltGray">
                <a:xfrm>
                  <a:off x="4076" y="903"/>
                  <a:ext cx="1213" cy="1062"/>
                </a:xfrm>
                <a:custGeom>
                  <a:avLst/>
                  <a:gdLst>
                    <a:gd name="T0" fmla="*/ 2162 w 984"/>
                    <a:gd name="T1" fmla="*/ 39 h 844"/>
                    <a:gd name="T2" fmla="*/ 2679 w 984"/>
                    <a:gd name="T3" fmla="*/ 215 h 844"/>
                    <a:gd name="T4" fmla="*/ 2936 w 984"/>
                    <a:gd name="T5" fmla="*/ 234 h 844"/>
                    <a:gd name="T6" fmla="*/ 3084 w 984"/>
                    <a:gd name="T7" fmla="*/ 817 h 844"/>
                    <a:gd name="T8" fmla="*/ 3122 w 984"/>
                    <a:gd name="T9" fmla="*/ 564 h 844"/>
                    <a:gd name="T10" fmla="*/ 3231 w 984"/>
                    <a:gd name="T11" fmla="*/ 440 h 844"/>
                    <a:gd name="T12" fmla="*/ 3422 w 984"/>
                    <a:gd name="T13" fmla="*/ 795 h 844"/>
                    <a:gd name="T14" fmla="*/ 3638 w 984"/>
                    <a:gd name="T15" fmla="*/ 614 h 844"/>
                    <a:gd name="T16" fmla="*/ 3760 w 984"/>
                    <a:gd name="T17" fmla="*/ 540 h 844"/>
                    <a:gd name="T18" fmla="*/ 4062 w 984"/>
                    <a:gd name="T19" fmla="*/ 16 h 844"/>
                    <a:gd name="T20" fmla="*/ 4257 w 984"/>
                    <a:gd name="T21" fmla="*/ 440 h 844"/>
                    <a:gd name="T22" fmla="*/ 4257 w 984"/>
                    <a:gd name="T23" fmla="*/ 817 h 844"/>
                    <a:gd name="T24" fmla="*/ 4217 w 984"/>
                    <a:gd name="T25" fmla="*/ 993 h 844"/>
                    <a:gd name="T26" fmla="*/ 4086 w 984"/>
                    <a:gd name="T27" fmla="*/ 1018 h 844"/>
                    <a:gd name="T28" fmla="*/ 4062 w 984"/>
                    <a:gd name="T29" fmla="*/ 1166 h 844"/>
                    <a:gd name="T30" fmla="*/ 4279 w 984"/>
                    <a:gd name="T31" fmla="*/ 1417 h 844"/>
                    <a:gd name="T32" fmla="*/ 4194 w 984"/>
                    <a:gd name="T33" fmla="*/ 2027 h 844"/>
                    <a:gd name="T34" fmla="*/ 4425 w 984"/>
                    <a:gd name="T35" fmla="*/ 2601 h 844"/>
                    <a:gd name="T36" fmla="*/ 4554 w 984"/>
                    <a:gd name="T37" fmla="*/ 2825 h 844"/>
                    <a:gd name="T38" fmla="*/ 4425 w 984"/>
                    <a:gd name="T39" fmla="*/ 2825 h 844"/>
                    <a:gd name="T40" fmla="*/ 3978 w 984"/>
                    <a:gd name="T41" fmla="*/ 2378 h 844"/>
                    <a:gd name="T42" fmla="*/ 3619 w 984"/>
                    <a:gd name="T43" fmla="*/ 2530 h 844"/>
                    <a:gd name="T44" fmla="*/ 3146 w 984"/>
                    <a:gd name="T45" fmla="*/ 2778 h 844"/>
                    <a:gd name="T46" fmla="*/ 3422 w 984"/>
                    <a:gd name="T47" fmla="*/ 3630 h 844"/>
                    <a:gd name="T48" fmla="*/ 3788 w 984"/>
                    <a:gd name="T49" fmla="*/ 3835 h 844"/>
                    <a:gd name="T50" fmla="*/ 3937 w 984"/>
                    <a:gd name="T51" fmla="*/ 3457 h 844"/>
                    <a:gd name="T52" fmla="*/ 4127 w 984"/>
                    <a:gd name="T53" fmla="*/ 3580 h 844"/>
                    <a:gd name="T54" fmla="*/ 4086 w 984"/>
                    <a:gd name="T55" fmla="*/ 3960 h 844"/>
                    <a:gd name="T56" fmla="*/ 4279 w 984"/>
                    <a:gd name="T57" fmla="*/ 4212 h 844"/>
                    <a:gd name="T58" fmla="*/ 4466 w 984"/>
                    <a:gd name="T59" fmla="*/ 4136 h 844"/>
                    <a:gd name="T60" fmla="*/ 4919 w 984"/>
                    <a:gd name="T61" fmla="*/ 5067 h 844"/>
                    <a:gd name="T62" fmla="*/ 5022 w 984"/>
                    <a:gd name="T63" fmla="*/ 5190 h 844"/>
                    <a:gd name="T64" fmla="*/ 4661 w 984"/>
                    <a:gd name="T65" fmla="*/ 5089 h 844"/>
                    <a:gd name="T66" fmla="*/ 4425 w 984"/>
                    <a:gd name="T67" fmla="*/ 4764 h 844"/>
                    <a:gd name="T68" fmla="*/ 4147 w 984"/>
                    <a:gd name="T69" fmla="*/ 4461 h 844"/>
                    <a:gd name="T70" fmla="*/ 3741 w 984"/>
                    <a:gd name="T71" fmla="*/ 4162 h 844"/>
                    <a:gd name="T72" fmla="*/ 3275 w 984"/>
                    <a:gd name="T73" fmla="*/ 4058 h 844"/>
                    <a:gd name="T74" fmla="*/ 2698 w 984"/>
                    <a:gd name="T75" fmla="*/ 3733 h 844"/>
                    <a:gd name="T76" fmla="*/ 2469 w 984"/>
                    <a:gd name="T77" fmla="*/ 3183 h 844"/>
                    <a:gd name="T78" fmla="*/ 2292 w 984"/>
                    <a:gd name="T79" fmla="*/ 2902 h 844"/>
                    <a:gd name="T80" fmla="*/ 2038 w 984"/>
                    <a:gd name="T81" fmla="*/ 2702 h 844"/>
                    <a:gd name="T82" fmla="*/ 1826 w 984"/>
                    <a:gd name="T83" fmla="*/ 2323 h 844"/>
                    <a:gd name="T84" fmla="*/ 1885 w 984"/>
                    <a:gd name="T85" fmla="*/ 2601 h 844"/>
                    <a:gd name="T86" fmla="*/ 2229 w 984"/>
                    <a:gd name="T87" fmla="*/ 3107 h 844"/>
                    <a:gd name="T88" fmla="*/ 2251 w 984"/>
                    <a:gd name="T89" fmla="*/ 3308 h 844"/>
                    <a:gd name="T90" fmla="*/ 2102 w 984"/>
                    <a:gd name="T91" fmla="*/ 3132 h 844"/>
                    <a:gd name="T92" fmla="*/ 1885 w 984"/>
                    <a:gd name="T93" fmla="*/ 2923 h 844"/>
                    <a:gd name="T94" fmla="*/ 1674 w 984"/>
                    <a:gd name="T95" fmla="*/ 2530 h 844"/>
                    <a:gd name="T96" fmla="*/ 1418 w 984"/>
                    <a:gd name="T97" fmla="*/ 2172 h 844"/>
                    <a:gd name="T98" fmla="*/ 1118 w 984"/>
                    <a:gd name="T99" fmla="*/ 1969 h 844"/>
                    <a:gd name="T100" fmla="*/ 821 w 984"/>
                    <a:gd name="T101" fmla="*/ 1491 h 844"/>
                    <a:gd name="T102" fmla="*/ 351 w 984"/>
                    <a:gd name="T103" fmla="*/ 415 h 844"/>
                    <a:gd name="T104" fmla="*/ 182 w 984"/>
                    <a:gd name="T105" fmla="*/ 234 h 844"/>
                    <a:gd name="T106" fmla="*/ 244 w 984"/>
                    <a:gd name="T107" fmla="*/ 137 h 844"/>
                    <a:gd name="T108" fmla="*/ 542 w 984"/>
                    <a:gd name="T109" fmla="*/ 440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0" name="Freeform 45"/>
                <p:cNvSpPr>
                  <a:spLocks/>
                </p:cNvSpPr>
                <p:nvPr userDrawn="1"/>
              </p:nvSpPr>
              <p:spPr bwMode="ltGray">
                <a:xfrm>
                  <a:off x="3702" y="1645"/>
                  <a:ext cx="46" cy="61"/>
                </a:xfrm>
                <a:custGeom>
                  <a:avLst/>
                  <a:gdLst>
                    <a:gd name="T0" fmla="*/ 46 w 36"/>
                    <a:gd name="T1" fmla="*/ 192 h 48"/>
                    <a:gd name="T2" fmla="*/ 75 w 36"/>
                    <a:gd name="T3" fmla="*/ 328 h 48"/>
                    <a:gd name="T4" fmla="*/ 46 w 36"/>
                    <a:gd name="T5" fmla="*/ 192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1" name="Freeform 46"/>
                <p:cNvSpPr>
                  <a:spLocks/>
                </p:cNvSpPr>
                <p:nvPr userDrawn="1"/>
              </p:nvSpPr>
              <p:spPr bwMode="ltGray">
                <a:xfrm>
                  <a:off x="3671" y="1624"/>
                  <a:ext cx="47" cy="47"/>
                </a:xfrm>
                <a:custGeom>
                  <a:avLst/>
                  <a:gdLst>
                    <a:gd name="T0" fmla="*/ 0 w 36"/>
                    <a:gd name="T1" fmla="*/ 36 h 37"/>
                    <a:gd name="T2" fmla="*/ 102 w 36"/>
                    <a:gd name="T3" fmla="*/ 1 h 37"/>
                    <a:gd name="T4" fmla="*/ 303 w 36"/>
                    <a:gd name="T5" fmla="*/ 119 h 37"/>
                    <a:gd name="T6" fmla="*/ 65 w 36"/>
                    <a:gd name="T7" fmla="*/ 119 h 37"/>
                    <a:gd name="T8" fmla="*/ 0 w 36"/>
                    <a:gd name="T9" fmla="*/ 3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2" name="Freeform 47"/>
                <p:cNvSpPr>
                  <a:spLocks/>
                </p:cNvSpPr>
                <p:nvPr userDrawn="1"/>
              </p:nvSpPr>
              <p:spPr bwMode="ltGray">
                <a:xfrm>
                  <a:off x="5070" y="1513"/>
                  <a:ext cx="212" cy="124"/>
                </a:xfrm>
                <a:custGeom>
                  <a:avLst/>
                  <a:gdLst>
                    <a:gd name="T0" fmla="*/ 0 w 170"/>
                    <a:gd name="T1" fmla="*/ 378 h 96"/>
                    <a:gd name="T2" fmla="*/ 166 w 170"/>
                    <a:gd name="T3" fmla="*/ 190 h 96"/>
                    <a:gd name="T4" fmla="*/ 327 w 170"/>
                    <a:gd name="T5" fmla="*/ 161 h 96"/>
                    <a:gd name="T6" fmla="*/ 471 w 170"/>
                    <a:gd name="T7" fmla="*/ 75 h 96"/>
                    <a:gd name="T8" fmla="*/ 378 w 170"/>
                    <a:gd name="T9" fmla="*/ 190 h 96"/>
                    <a:gd name="T10" fmla="*/ 728 w 170"/>
                    <a:gd name="T11" fmla="*/ 378 h 96"/>
                    <a:gd name="T12" fmla="*/ 939 w 170"/>
                    <a:gd name="T13" fmla="*/ 508 h 96"/>
                    <a:gd name="T14" fmla="*/ 682 w 170"/>
                    <a:gd name="T15" fmla="*/ 593 h 96"/>
                    <a:gd name="T16" fmla="*/ 516 w 170"/>
                    <a:gd name="T17" fmla="*/ 446 h 96"/>
                    <a:gd name="T18" fmla="*/ 441 w 170"/>
                    <a:gd name="T19" fmla="*/ 408 h 96"/>
                    <a:gd name="T20" fmla="*/ 138 w 170"/>
                    <a:gd name="T21" fmla="*/ 316 h 96"/>
                    <a:gd name="T22" fmla="*/ 0 w 170"/>
                    <a:gd name="T23" fmla="*/ 378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3" name="Freeform 48"/>
                <p:cNvSpPr>
                  <a:spLocks/>
                </p:cNvSpPr>
                <p:nvPr userDrawn="1"/>
              </p:nvSpPr>
              <p:spPr bwMode="ltGray">
                <a:xfrm>
                  <a:off x="5293" y="1615"/>
                  <a:ext cx="171" cy="56"/>
                </a:xfrm>
                <a:custGeom>
                  <a:avLst/>
                  <a:gdLst>
                    <a:gd name="T0" fmla="*/ 0 w 138"/>
                    <a:gd name="T1" fmla="*/ 0 h 44"/>
                    <a:gd name="T2" fmla="*/ 285 w 138"/>
                    <a:gd name="T3" fmla="*/ 28 h 44"/>
                    <a:gd name="T4" fmla="*/ 488 w 138"/>
                    <a:gd name="T5" fmla="*/ 167 h 44"/>
                    <a:gd name="T6" fmla="*/ 622 w 138"/>
                    <a:gd name="T7" fmla="*/ 136 h 44"/>
                    <a:gd name="T8" fmla="*/ 602 w 138"/>
                    <a:gd name="T9" fmla="*/ 302 h 44"/>
                    <a:gd name="T10" fmla="*/ 353 w 138"/>
                    <a:gd name="T11" fmla="*/ 279 h 44"/>
                    <a:gd name="T12" fmla="*/ 0 w 138"/>
                    <a:gd name="T13" fmla="*/ 249 h 44"/>
                    <a:gd name="T14" fmla="*/ 156 w 138"/>
                    <a:gd name="T15" fmla="*/ 136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4" name="Freeform 49"/>
                <p:cNvSpPr>
                  <a:spLocks/>
                </p:cNvSpPr>
                <p:nvPr userDrawn="1"/>
              </p:nvSpPr>
              <p:spPr bwMode="ltGray">
                <a:xfrm>
                  <a:off x="5206" y="1644"/>
                  <a:ext cx="69" cy="53"/>
                </a:xfrm>
                <a:custGeom>
                  <a:avLst/>
                  <a:gdLst>
                    <a:gd name="T0" fmla="*/ 82 w 57"/>
                    <a:gd name="T1" fmla="*/ 160 h 42"/>
                    <a:gd name="T2" fmla="*/ 174 w 57"/>
                    <a:gd name="T3" fmla="*/ 80 h 42"/>
                    <a:gd name="T4" fmla="*/ 82 w 57"/>
                    <a:gd name="T5" fmla="*/ 160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5" name="Freeform 50"/>
                <p:cNvSpPr>
                  <a:spLocks/>
                </p:cNvSpPr>
                <p:nvPr userDrawn="1"/>
              </p:nvSpPr>
              <p:spPr bwMode="ltGray">
                <a:xfrm>
                  <a:off x="5158" y="1484"/>
                  <a:ext cx="57" cy="63"/>
                </a:xfrm>
                <a:custGeom>
                  <a:avLst/>
                  <a:gdLst>
                    <a:gd name="T0" fmla="*/ 259 w 39"/>
                    <a:gd name="T1" fmla="*/ 150 h 52"/>
                    <a:gd name="T2" fmla="*/ 259 w 39"/>
                    <a:gd name="T3" fmla="*/ 0 h 52"/>
                    <a:gd name="T4" fmla="*/ 259 w 39"/>
                    <a:gd name="T5" fmla="*/ 150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6" name="Freeform 51"/>
                <p:cNvSpPr>
                  <a:spLocks/>
                </p:cNvSpPr>
                <p:nvPr userDrawn="1"/>
              </p:nvSpPr>
              <p:spPr bwMode="ltGray">
                <a:xfrm>
                  <a:off x="5530" y="1685"/>
                  <a:ext cx="54" cy="99"/>
                </a:xfrm>
                <a:custGeom>
                  <a:avLst/>
                  <a:gdLst>
                    <a:gd name="T0" fmla="*/ 21 w 44"/>
                    <a:gd name="T1" fmla="*/ 50 h 80"/>
                    <a:gd name="T2" fmla="*/ 107 w 44"/>
                    <a:gd name="T3" fmla="*/ 184 h 80"/>
                    <a:gd name="T4" fmla="*/ 122 w 44"/>
                    <a:gd name="T5" fmla="*/ 270 h 80"/>
                    <a:gd name="T6" fmla="*/ 184 w 44"/>
                    <a:gd name="T7" fmla="*/ 295 h 80"/>
                    <a:gd name="T8" fmla="*/ 122 w 44"/>
                    <a:gd name="T9" fmla="*/ 398 h 80"/>
                    <a:gd name="T10" fmla="*/ 0 w 44"/>
                    <a:gd name="T11" fmla="*/ 118 h 80"/>
                    <a:gd name="T12" fmla="*/ 21 w 44"/>
                    <a:gd name="T13" fmla="*/ 5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7" name="Freeform 52"/>
                <p:cNvSpPr>
                  <a:spLocks/>
                </p:cNvSpPr>
                <p:nvPr userDrawn="1"/>
              </p:nvSpPr>
              <p:spPr bwMode="ltGray">
                <a:xfrm>
                  <a:off x="4163" y="90"/>
                  <a:ext cx="859" cy="473"/>
                </a:xfrm>
                <a:custGeom>
                  <a:avLst/>
                  <a:gdLst>
                    <a:gd name="T0" fmla="*/ 894 w 695"/>
                    <a:gd name="T1" fmla="*/ 0 h 376"/>
                    <a:gd name="T2" fmla="*/ 1849 w 695"/>
                    <a:gd name="T3" fmla="*/ 428 h 376"/>
                    <a:gd name="T4" fmla="*/ 2633 w 695"/>
                    <a:gd name="T5" fmla="*/ 828 h 376"/>
                    <a:gd name="T6" fmla="*/ 3327 w 695"/>
                    <a:gd name="T7" fmla="*/ 1258 h 376"/>
                    <a:gd name="T8" fmla="*/ 3204 w 695"/>
                    <a:gd name="T9" fmla="*/ 1307 h 376"/>
                    <a:gd name="T10" fmla="*/ 3226 w 695"/>
                    <a:gd name="T11" fmla="*/ 1552 h 376"/>
                    <a:gd name="T12" fmla="*/ 3248 w 695"/>
                    <a:gd name="T13" fmla="*/ 1681 h 376"/>
                    <a:gd name="T14" fmla="*/ 3310 w 695"/>
                    <a:gd name="T15" fmla="*/ 1906 h 376"/>
                    <a:gd name="T16" fmla="*/ 3399 w 695"/>
                    <a:gd name="T17" fmla="*/ 2061 h 376"/>
                    <a:gd name="T18" fmla="*/ 3720 w 695"/>
                    <a:gd name="T19" fmla="*/ 2237 h 376"/>
                    <a:gd name="T20" fmla="*/ 3682 w 695"/>
                    <a:gd name="T21" fmla="*/ 2356 h 376"/>
                    <a:gd name="T22" fmla="*/ 3115 w 695"/>
                    <a:gd name="T23" fmla="*/ 2135 h 376"/>
                    <a:gd name="T24" fmla="*/ 2937 w 695"/>
                    <a:gd name="T25" fmla="*/ 2086 h 376"/>
                    <a:gd name="T26" fmla="*/ 2835 w 695"/>
                    <a:gd name="T27" fmla="*/ 1906 h 376"/>
                    <a:gd name="T28" fmla="*/ 2811 w 695"/>
                    <a:gd name="T29" fmla="*/ 1986 h 376"/>
                    <a:gd name="T30" fmla="*/ 2614 w 695"/>
                    <a:gd name="T31" fmla="*/ 1854 h 376"/>
                    <a:gd name="T32" fmla="*/ 2311 w 695"/>
                    <a:gd name="T33" fmla="*/ 1658 h 376"/>
                    <a:gd name="T34" fmla="*/ 2177 w 695"/>
                    <a:gd name="T35" fmla="*/ 1479 h 376"/>
                    <a:gd name="T36" fmla="*/ 2006 w 695"/>
                    <a:gd name="T37" fmla="*/ 1406 h 376"/>
                    <a:gd name="T38" fmla="*/ 1678 w 695"/>
                    <a:gd name="T39" fmla="*/ 1204 h 376"/>
                    <a:gd name="T40" fmla="*/ 1437 w 695"/>
                    <a:gd name="T41" fmla="*/ 1049 h 376"/>
                    <a:gd name="T42" fmla="*/ 978 w 695"/>
                    <a:gd name="T43" fmla="*/ 852 h 376"/>
                    <a:gd name="T44" fmla="*/ 633 w 695"/>
                    <a:gd name="T45" fmla="*/ 828 h 376"/>
                    <a:gd name="T46" fmla="*/ 393 w 695"/>
                    <a:gd name="T47" fmla="*/ 828 h 376"/>
                    <a:gd name="T48" fmla="*/ 371 w 695"/>
                    <a:gd name="T49" fmla="*/ 755 h 376"/>
                    <a:gd name="T50" fmla="*/ 304 w 695"/>
                    <a:gd name="T51" fmla="*/ 703 h 376"/>
                    <a:gd name="T52" fmla="*/ 110 w 695"/>
                    <a:gd name="T53" fmla="*/ 632 h 376"/>
                    <a:gd name="T54" fmla="*/ 0 w 695"/>
                    <a:gd name="T55" fmla="*/ 370 h 376"/>
                    <a:gd name="T56" fmla="*/ 258 w 695"/>
                    <a:gd name="T57" fmla="*/ 249 h 376"/>
                    <a:gd name="T58" fmla="*/ 304 w 695"/>
                    <a:gd name="T59" fmla="*/ 326 h 376"/>
                    <a:gd name="T60" fmla="*/ 436 w 695"/>
                    <a:gd name="T61" fmla="*/ 272 h 376"/>
                    <a:gd name="T62" fmla="*/ 525 w 695"/>
                    <a:gd name="T63" fmla="*/ 294 h 376"/>
                    <a:gd name="T64" fmla="*/ 585 w 695"/>
                    <a:gd name="T65" fmla="*/ 326 h 376"/>
                    <a:gd name="T66" fmla="*/ 525 w 695"/>
                    <a:gd name="T67" fmla="*/ 123 h 376"/>
                    <a:gd name="T68" fmla="*/ 894 w 695"/>
                    <a:gd name="T69" fmla="*/ 0 h 3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5" h="376">
                      <a:moveTo>
                        <a:pt x="164" y="0"/>
                      </a:moveTo>
                      <a:lnTo>
                        <a:pt x="340" y="68"/>
                      </a:lnTo>
                      <a:lnTo>
                        <a:pt x="484" y="132"/>
                      </a:lnTo>
                      <a:cubicBezTo>
                        <a:pt x="527" y="155"/>
                        <a:pt x="573" y="171"/>
                        <a:pt x="612" y="200"/>
                      </a:cubicBezTo>
                      <a:cubicBezTo>
                        <a:pt x="619" y="205"/>
                        <a:pt x="588" y="208"/>
                        <a:pt x="588" y="208"/>
                      </a:cubicBezTo>
                      <a:cubicBezTo>
                        <a:pt x="577" y="225"/>
                        <a:pt x="568" y="240"/>
                        <a:pt x="592" y="248"/>
                      </a:cubicBezTo>
                      <a:cubicBezTo>
                        <a:pt x="616" y="240"/>
                        <a:pt x="607" y="257"/>
                        <a:pt x="596" y="268"/>
                      </a:cubicBezTo>
                      <a:cubicBezTo>
                        <a:pt x="589" y="289"/>
                        <a:pt x="590" y="276"/>
                        <a:pt x="608" y="304"/>
                      </a:cubicBezTo>
                      <a:cubicBezTo>
                        <a:pt x="613" y="312"/>
                        <a:pt x="615" y="325"/>
                        <a:pt x="624" y="328"/>
                      </a:cubicBezTo>
                      <a:cubicBezTo>
                        <a:pt x="645" y="335"/>
                        <a:pt x="665" y="343"/>
                        <a:pt x="684" y="356"/>
                      </a:cubicBezTo>
                      <a:cubicBezTo>
                        <a:pt x="686" y="363"/>
                        <a:pt x="695" y="376"/>
                        <a:pt x="676" y="376"/>
                      </a:cubicBezTo>
                      <a:cubicBezTo>
                        <a:pt x="658" y="376"/>
                        <a:pt x="591" y="347"/>
                        <a:pt x="572" y="340"/>
                      </a:cubicBezTo>
                      <a:cubicBezTo>
                        <a:pt x="562" y="336"/>
                        <a:pt x="540" y="332"/>
                        <a:pt x="540" y="332"/>
                      </a:cubicBezTo>
                      <a:cubicBezTo>
                        <a:pt x="531" y="304"/>
                        <a:pt x="540" y="311"/>
                        <a:pt x="520" y="304"/>
                      </a:cubicBezTo>
                      <a:cubicBezTo>
                        <a:pt x="519" y="308"/>
                        <a:pt x="520" y="315"/>
                        <a:pt x="516" y="316"/>
                      </a:cubicBezTo>
                      <a:cubicBezTo>
                        <a:pt x="515" y="316"/>
                        <a:pt x="486" y="300"/>
                        <a:pt x="480" y="296"/>
                      </a:cubicBezTo>
                      <a:cubicBezTo>
                        <a:pt x="467" y="277"/>
                        <a:pt x="443" y="277"/>
                        <a:pt x="424" y="264"/>
                      </a:cubicBezTo>
                      <a:cubicBezTo>
                        <a:pt x="414" y="249"/>
                        <a:pt x="406" y="253"/>
                        <a:pt x="400" y="236"/>
                      </a:cubicBezTo>
                      <a:cubicBezTo>
                        <a:pt x="408" y="212"/>
                        <a:pt x="385" y="221"/>
                        <a:pt x="368" y="224"/>
                      </a:cubicBezTo>
                      <a:cubicBezTo>
                        <a:pt x="330" y="216"/>
                        <a:pt x="355" y="200"/>
                        <a:pt x="308" y="192"/>
                      </a:cubicBezTo>
                      <a:cubicBezTo>
                        <a:pt x="282" y="201"/>
                        <a:pt x="294" y="173"/>
                        <a:pt x="264" y="168"/>
                      </a:cubicBezTo>
                      <a:cubicBezTo>
                        <a:pt x="233" y="163"/>
                        <a:pt x="206" y="153"/>
                        <a:pt x="180" y="136"/>
                      </a:cubicBezTo>
                      <a:cubicBezTo>
                        <a:pt x="157" y="141"/>
                        <a:pt x="139" y="138"/>
                        <a:pt x="116" y="132"/>
                      </a:cubicBezTo>
                      <a:cubicBezTo>
                        <a:pt x="100" y="137"/>
                        <a:pt x="93" y="141"/>
                        <a:pt x="72" y="132"/>
                      </a:cubicBezTo>
                      <a:cubicBezTo>
                        <a:pt x="68" y="130"/>
                        <a:pt x="71" y="123"/>
                        <a:pt x="68" y="120"/>
                      </a:cubicBezTo>
                      <a:cubicBezTo>
                        <a:pt x="65" y="116"/>
                        <a:pt x="60" y="115"/>
                        <a:pt x="56" y="112"/>
                      </a:cubicBezTo>
                      <a:cubicBezTo>
                        <a:pt x="38" y="118"/>
                        <a:pt x="31" y="116"/>
                        <a:pt x="20" y="100"/>
                      </a:cubicBezTo>
                      <a:cubicBezTo>
                        <a:pt x="16" y="86"/>
                        <a:pt x="0" y="60"/>
                        <a:pt x="0" y="60"/>
                      </a:cubicBezTo>
                      <a:cubicBezTo>
                        <a:pt x="7" y="38"/>
                        <a:pt x="25" y="43"/>
                        <a:pt x="48" y="40"/>
                      </a:cubicBezTo>
                      <a:cubicBezTo>
                        <a:pt x="51" y="44"/>
                        <a:pt x="51" y="51"/>
                        <a:pt x="56" y="52"/>
                      </a:cubicBezTo>
                      <a:cubicBezTo>
                        <a:pt x="64" y="53"/>
                        <a:pt x="80" y="44"/>
                        <a:pt x="80" y="44"/>
                      </a:cubicBezTo>
                      <a:cubicBezTo>
                        <a:pt x="85" y="45"/>
                        <a:pt x="91" y="46"/>
                        <a:pt x="96" y="48"/>
                      </a:cubicBezTo>
                      <a:cubicBezTo>
                        <a:pt x="100" y="49"/>
                        <a:pt x="106" y="56"/>
                        <a:pt x="108" y="52"/>
                      </a:cubicBezTo>
                      <a:cubicBezTo>
                        <a:pt x="113" y="42"/>
                        <a:pt x="101" y="27"/>
                        <a:pt x="96" y="20"/>
                      </a:cubicBezTo>
                      <a:cubicBezTo>
                        <a:pt x="110" y="11"/>
                        <a:pt x="148" y="0"/>
                        <a:pt x="164"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8" name="Freeform 53"/>
                <p:cNvSpPr>
                  <a:spLocks/>
                </p:cNvSpPr>
                <p:nvPr userDrawn="1"/>
              </p:nvSpPr>
              <p:spPr bwMode="ltGray">
                <a:xfrm>
                  <a:off x="3915" y="138"/>
                  <a:ext cx="264" cy="148"/>
                </a:xfrm>
                <a:custGeom>
                  <a:avLst/>
                  <a:gdLst>
                    <a:gd name="T0" fmla="*/ 98 w 208"/>
                    <a:gd name="T1" fmla="*/ 157 h 118"/>
                    <a:gd name="T2" fmla="*/ 248 w 208"/>
                    <a:gd name="T3" fmla="*/ 137 h 118"/>
                    <a:gd name="T4" fmla="*/ 388 w 208"/>
                    <a:gd name="T5" fmla="*/ 61 h 118"/>
                    <a:gd name="T6" fmla="*/ 536 w 208"/>
                    <a:gd name="T7" fmla="*/ 16 h 118"/>
                    <a:gd name="T8" fmla="*/ 933 w 208"/>
                    <a:gd name="T9" fmla="*/ 39 h 118"/>
                    <a:gd name="T10" fmla="*/ 1074 w 208"/>
                    <a:gd name="T11" fmla="*/ 88 h 118"/>
                    <a:gd name="T12" fmla="*/ 1123 w 208"/>
                    <a:gd name="T13" fmla="*/ 428 h 118"/>
                    <a:gd name="T14" fmla="*/ 1273 w 208"/>
                    <a:gd name="T15" fmla="*/ 626 h 118"/>
                    <a:gd name="T16" fmla="*/ 1199 w 208"/>
                    <a:gd name="T17" fmla="*/ 650 h 118"/>
                    <a:gd name="T18" fmla="*/ 1123 w 208"/>
                    <a:gd name="T19" fmla="*/ 626 h 118"/>
                    <a:gd name="T20" fmla="*/ 1104 w 208"/>
                    <a:gd name="T21" fmla="*/ 699 h 118"/>
                    <a:gd name="T22" fmla="*/ 1003 w 208"/>
                    <a:gd name="T23" fmla="*/ 722 h 118"/>
                    <a:gd name="T24" fmla="*/ 885 w 208"/>
                    <a:gd name="T25" fmla="*/ 552 h 118"/>
                    <a:gd name="T26" fmla="*/ 685 w 208"/>
                    <a:gd name="T27" fmla="*/ 428 h 118"/>
                    <a:gd name="T28" fmla="*/ 437 w 208"/>
                    <a:gd name="T29" fmla="*/ 381 h 118"/>
                    <a:gd name="T30" fmla="*/ 147 w 208"/>
                    <a:gd name="T31" fmla="*/ 309 h 118"/>
                    <a:gd name="T32" fmla="*/ 0 w 208"/>
                    <a:gd name="T33" fmla="*/ 256 h 118"/>
                    <a:gd name="T34" fmla="*/ 98 w 208"/>
                    <a:gd name="T35" fmla="*/ 157 h 1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8" h="118">
                      <a:moveTo>
                        <a:pt x="16" y="26"/>
                      </a:moveTo>
                      <a:cubicBezTo>
                        <a:pt x="41" y="9"/>
                        <a:pt x="15" y="22"/>
                        <a:pt x="40" y="22"/>
                      </a:cubicBezTo>
                      <a:cubicBezTo>
                        <a:pt x="51" y="22"/>
                        <a:pt x="55" y="14"/>
                        <a:pt x="64" y="10"/>
                      </a:cubicBezTo>
                      <a:cubicBezTo>
                        <a:pt x="72" y="7"/>
                        <a:pt x="88" y="2"/>
                        <a:pt x="88" y="2"/>
                      </a:cubicBezTo>
                      <a:cubicBezTo>
                        <a:pt x="110" y="5"/>
                        <a:pt x="132" y="0"/>
                        <a:pt x="152" y="6"/>
                      </a:cubicBezTo>
                      <a:cubicBezTo>
                        <a:pt x="160" y="8"/>
                        <a:pt x="176" y="14"/>
                        <a:pt x="176" y="14"/>
                      </a:cubicBezTo>
                      <a:cubicBezTo>
                        <a:pt x="172" y="35"/>
                        <a:pt x="158" y="61"/>
                        <a:pt x="184" y="70"/>
                      </a:cubicBezTo>
                      <a:cubicBezTo>
                        <a:pt x="193" y="83"/>
                        <a:pt x="203" y="87"/>
                        <a:pt x="208" y="102"/>
                      </a:cubicBezTo>
                      <a:cubicBezTo>
                        <a:pt x="204" y="103"/>
                        <a:pt x="200" y="106"/>
                        <a:pt x="196" y="106"/>
                      </a:cubicBezTo>
                      <a:cubicBezTo>
                        <a:pt x="192" y="106"/>
                        <a:pt x="188" y="100"/>
                        <a:pt x="184" y="102"/>
                      </a:cubicBezTo>
                      <a:cubicBezTo>
                        <a:pt x="180" y="104"/>
                        <a:pt x="183" y="111"/>
                        <a:pt x="180" y="114"/>
                      </a:cubicBezTo>
                      <a:cubicBezTo>
                        <a:pt x="176" y="117"/>
                        <a:pt x="169" y="117"/>
                        <a:pt x="164" y="118"/>
                      </a:cubicBezTo>
                      <a:cubicBezTo>
                        <a:pt x="126" y="113"/>
                        <a:pt x="127" y="116"/>
                        <a:pt x="144" y="90"/>
                      </a:cubicBezTo>
                      <a:cubicBezTo>
                        <a:pt x="127" y="84"/>
                        <a:pt x="104" y="93"/>
                        <a:pt x="112" y="70"/>
                      </a:cubicBezTo>
                      <a:cubicBezTo>
                        <a:pt x="96" y="59"/>
                        <a:pt x="90" y="68"/>
                        <a:pt x="72" y="62"/>
                      </a:cubicBezTo>
                      <a:cubicBezTo>
                        <a:pt x="65" y="41"/>
                        <a:pt x="45" y="56"/>
                        <a:pt x="24" y="50"/>
                      </a:cubicBezTo>
                      <a:cubicBezTo>
                        <a:pt x="16" y="48"/>
                        <a:pt x="0" y="42"/>
                        <a:pt x="0" y="42"/>
                      </a:cubicBezTo>
                      <a:cubicBezTo>
                        <a:pt x="14" y="32"/>
                        <a:pt x="10" y="38"/>
                        <a:pt x="16" y="2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9" name="Freeform 54"/>
                <p:cNvSpPr>
                  <a:spLocks/>
                </p:cNvSpPr>
                <p:nvPr userDrawn="1"/>
              </p:nvSpPr>
              <p:spPr bwMode="ltGray">
                <a:xfrm>
                  <a:off x="3759" y="347"/>
                  <a:ext cx="106" cy="90"/>
                </a:xfrm>
                <a:custGeom>
                  <a:avLst/>
                  <a:gdLst>
                    <a:gd name="T0" fmla="*/ 77 w 84"/>
                    <a:gd name="T1" fmla="*/ 49 h 72"/>
                    <a:gd name="T2" fmla="*/ 338 w 84"/>
                    <a:gd name="T3" fmla="*/ 75 h 72"/>
                    <a:gd name="T4" fmla="*/ 491 w 84"/>
                    <a:gd name="T5" fmla="*/ 169 h 72"/>
                    <a:gd name="T6" fmla="*/ 443 w 84"/>
                    <a:gd name="T7" fmla="*/ 289 h 72"/>
                    <a:gd name="T8" fmla="*/ 389 w 84"/>
                    <a:gd name="T9" fmla="*/ 430 h 72"/>
                    <a:gd name="T10" fmla="*/ 255 w 84"/>
                    <a:gd name="T11" fmla="*/ 406 h 72"/>
                    <a:gd name="T12" fmla="*/ 101 w 84"/>
                    <a:gd name="T13" fmla="*/ 310 h 72"/>
                    <a:gd name="T14" fmla="*/ 77 w 84"/>
                    <a:gd name="T15" fmla="*/ 49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72">
                      <a:moveTo>
                        <a:pt x="12" y="8"/>
                      </a:moveTo>
                      <a:cubicBezTo>
                        <a:pt x="29" y="4"/>
                        <a:pt x="33" y="0"/>
                        <a:pt x="52" y="12"/>
                      </a:cubicBezTo>
                      <a:cubicBezTo>
                        <a:pt x="60" y="17"/>
                        <a:pt x="76" y="28"/>
                        <a:pt x="76" y="28"/>
                      </a:cubicBezTo>
                      <a:cubicBezTo>
                        <a:pt x="84" y="53"/>
                        <a:pt x="80" y="28"/>
                        <a:pt x="68" y="48"/>
                      </a:cubicBezTo>
                      <a:cubicBezTo>
                        <a:pt x="64" y="55"/>
                        <a:pt x="60" y="72"/>
                        <a:pt x="60" y="72"/>
                      </a:cubicBezTo>
                      <a:cubicBezTo>
                        <a:pt x="53" y="71"/>
                        <a:pt x="46" y="71"/>
                        <a:pt x="40" y="68"/>
                      </a:cubicBezTo>
                      <a:cubicBezTo>
                        <a:pt x="31" y="64"/>
                        <a:pt x="16" y="52"/>
                        <a:pt x="16" y="52"/>
                      </a:cubicBezTo>
                      <a:cubicBezTo>
                        <a:pt x="13" y="34"/>
                        <a:pt x="0" y="20"/>
                        <a:pt x="12" y="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0" name="Freeform 55"/>
                <p:cNvSpPr>
                  <a:spLocks/>
                </p:cNvSpPr>
                <p:nvPr userDrawn="1"/>
              </p:nvSpPr>
              <p:spPr bwMode="ltGray">
                <a:xfrm>
                  <a:off x="3745" y="280"/>
                  <a:ext cx="51" cy="62"/>
                </a:xfrm>
                <a:custGeom>
                  <a:avLst/>
                  <a:gdLst>
                    <a:gd name="T0" fmla="*/ 60 w 39"/>
                    <a:gd name="T1" fmla="*/ 219 h 49"/>
                    <a:gd name="T2" fmla="*/ 322 w 39"/>
                    <a:gd name="T3" fmla="*/ 138 h 49"/>
                    <a:gd name="T4" fmla="*/ 160 w 39"/>
                    <a:gd name="T5" fmla="*/ 320 h 49"/>
                    <a:gd name="T6" fmla="*/ 60 w 39"/>
                    <a:gd name="T7" fmla="*/ 296 h 49"/>
                    <a:gd name="T8" fmla="*/ 60 w 39"/>
                    <a:gd name="T9" fmla="*/ 21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9">
                      <a:moveTo>
                        <a:pt x="7" y="33"/>
                      </a:moveTo>
                      <a:cubicBezTo>
                        <a:pt x="34" y="6"/>
                        <a:pt x="25" y="0"/>
                        <a:pt x="39" y="21"/>
                      </a:cubicBezTo>
                      <a:cubicBezTo>
                        <a:pt x="30" y="49"/>
                        <a:pt x="39" y="42"/>
                        <a:pt x="19" y="49"/>
                      </a:cubicBezTo>
                      <a:cubicBezTo>
                        <a:pt x="15" y="48"/>
                        <a:pt x="9" y="49"/>
                        <a:pt x="7" y="45"/>
                      </a:cubicBezTo>
                      <a:cubicBezTo>
                        <a:pt x="0" y="32"/>
                        <a:pt x="19" y="33"/>
                        <a:pt x="7" y="3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1" name="Freeform 56"/>
                <p:cNvSpPr>
                  <a:spLocks/>
                </p:cNvSpPr>
                <p:nvPr userDrawn="1"/>
              </p:nvSpPr>
              <p:spPr bwMode="ltGray">
                <a:xfrm>
                  <a:off x="3825" y="294"/>
                  <a:ext cx="119" cy="69"/>
                </a:xfrm>
                <a:custGeom>
                  <a:avLst/>
                  <a:gdLst>
                    <a:gd name="T0" fmla="*/ 0 w 97"/>
                    <a:gd name="T1" fmla="*/ 61 h 55"/>
                    <a:gd name="T2" fmla="*/ 162 w 97"/>
                    <a:gd name="T3" fmla="*/ 39 h 55"/>
                    <a:gd name="T4" fmla="*/ 477 w 97"/>
                    <a:gd name="T5" fmla="*/ 157 h 55"/>
                    <a:gd name="T6" fmla="*/ 310 w 97"/>
                    <a:gd name="T7" fmla="*/ 211 h 55"/>
                    <a:gd name="T8" fmla="*/ 291 w 97"/>
                    <a:gd name="T9" fmla="*/ 285 h 55"/>
                    <a:gd name="T10" fmla="*/ 223 w 97"/>
                    <a:gd name="T11" fmla="*/ 309 h 55"/>
                    <a:gd name="T12" fmla="*/ 146 w 97"/>
                    <a:gd name="T13" fmla="*/ 186 h 55"/>
                    <a:gd name="T14" fmla="*/ 0 w 97"/>
                    <a:gd name="T15" fmla="*/ 61 h 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 h="55">
                      <a:moveTo>
                        <a:pt x="0" y="10"/>
                      </a:moveTo>
                      <a:cubicBezTo>
                        <a:pt x="21" y="13"/>
                        <a:pt x="39" y="28"/>
                        <a:pt x="32" y="6"/>
                      </a:cubicBezTo>
                      <a:cubicBezTo>
                        <a:pt x="51" y="0"/>
                        <a:pt x="75" y="15"/>
                        <a:pt x="92" y="26"/>
                      </a:cubicBezTo>
                      <a:cubicBezTo>
                        <a:pt x="83" y="53"/>
                        <a:pt x="97" y="25"/>
                        <a:pt x="60" y="34"/>
                      </a:cubicBezTo>
                      <a:cubicBezTo>
                        <a:pt x="56" y="35"/>
                        <a:pt x="59" y="43"/>
                        <a:pt x="56" y="46"/>
                      </a:cubicBezTo>
                      <a:cubicBezTo>
                        <a:pt x="53" y="49"/>
                        <a:pt x="48" y="49"/>
                        <a:pt x="44" y="50"/>
                      </a:cubicBezTo>
                      <a:cubicBezTo>
                        <a:pt x="15" y="40"/>
                        <a:pt x="48" y="55"/>
                        <a:pt x="28" y="30"/>
                      </a:cubicBezTo>
                      <a:cubicBezTo>
                        <a:pt x="22" y="22"/>
                        <a:pt x="8" y="26"/>
                        <a:pt x="0" y="1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2" name="Freeform 57"/>
                <p:cNvSpPr>
                  <a:spLocks/>
                </p:cNvSpPr>
                <p:nvPr userDrawn="1"/>
              </p:nvSpPr>
              <p:spPr bwMode="ltGray">
                <a:xfrm>
                  <a:off x="3813" y="261"/>
                  <a:ext cx="31" cy="37"/>
                </a:xfrm>
                <a:custGeom>
                  <a:avLst/>
                  <a:gdLst>
                    <a:gd name="T0" fmla="*/ 17 w 26"/>
                    <a:gd name="T1" fmla="*/ 0 h 29"/>
                    <a:gd name="T2" fmla="*/ 0 w 26"/>
                    <a:gd name="T3" fmla="*/ 143 h 29"/>
                    <a:gd name="T4" fmla="*/ 17 w 26"/>
                    <a:gd name="T5" fmla="*/ 0 h 29"/>
                    <a:gd name="T6" fmla="*/ 0 60000 65536"/>
                    <a:gd name="T7" fmla="*/ 0 60000 65536"/>
                    <a:gd name="T8" fmla="*/ 0 60000 65536"/>
                  </a:gdLst>
                  <a:ahLst/>
                  <a:cxnLst>
                    <a:cxn ang="T6">
                      <a:pos x="T0" y="T1"/>
                    </a:cxn>
                    <a:cxn ang="T7">
                      <a:pos x="T2" y="T3"/>
                    </a:cxn>
                    <a:cxn ang="T8">
                      <a:pos x="T4" y="T5"/>
                    </a:cxn>
                  </a:cxnLst>
                  <a:rect l="0" t="0" r="r" b="b"/>
                  <a:pathLst>
                    <a:path w="26" h="29">
                      <a:moveTo>
                        <a:pt x="4" y="0"/>
                      </a:moveTo>
                      <a:cubicBezTo>
                        <a:pt x="25" y="7"/>
                        <a:pt x="26" y="29"/>
                        <a:pt x="0" y="20"/>
                      </a:cubicBezTo>
                      <a:cubicBezTo>
                        <a:pt x="5" y="5"/>
                        <a:pt x="4" y="12"/>
                        <a:pt x="4"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3" name="Freeform 58"/>
                <p:cNvSpPr>
                  <a:spLocks/>
                </p:cNvSpPr>
                <p:nvPr userDrawn="1"/>
              </p:nvSpPr>
              <p:spPr bwMode="ltGray">
                <a:xfrm>
                  <a:off x="3889" y="183"/>
                  <a:ext cx="118" cy="98"/>
                </a:xfrm>
                <a:custGeom>
                  <a:avLst/>
                  <a:gdLst>
                    <a:gd name="T0" fmla="*/ 107 w 96"/>
                    <a:gd name="T1" fmla="*/ 167 h 79"/>
                    <a:gd name="T2" fmla="*/ 252 w 96"/>
                    <a:gd name="T3" fmla="*/ 120 h 79"/>
                    <a:gd name="T4" fmla="*/ 500 w 96"/>
                    <a:gd name="T5" fmla="*/ 237 h 79"/>
                    <a:gd name="T6" fmla="*/ 229 w 96"/>
                    <a:gd name="T7" fmla="*/ 324 h 79"/>
                    <a:gd name="T8" fmla="*/ 209 w 96"/>
                    <a:gd name="T9" fmla="*/ 257 h 79"/>
                    <a:gd name="T10" fmla="*/ 107 w 96"/>
                    <a:gd name="T11" fmla="*/ 167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9">
                      <a:moveTo>
                        <a:pt x="20" y="30"/>
                      </a:moveTo>
                      <a:cubicBezTo>
                        <a:pt x="0" y="0"/>
                        <a:pt x="35" y="18"/>
                        <a:pt x="48" y="22"/>
                      </a:cubicBezTo>
                      <a:cubicBezTo>
                        <a:pt x="65" y="28"/>
                        <a:pt x="79" y="36"/>
                        <a:pt x="96" y="42"/>
                      </a:cubicBezTo>
                      <a:cubicBezTo>
                        <a:pt x="87" y="79"/>
                        <a:pt x="74" y="48"/>
                        <a:pt x="44" y="58"/>
                      </a:cubicBezTo>
                      <a:cubicBezTo>
                        <a:pt x="43" y="54"/>
                        <a:pt x="43" y="48"/>
                        <a:pt x="40" y="46"/>
                      </a:cubicBezTo>
                      <a:cubicBezTo>
                        <a:pt x="17" y="30"/>
                        <a:pt x="11" y="48"/>
                        <a:pt x="20" y="3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4" name="Freeform 59"/>
                <p:cNvSpPr>
                  <a:spLocks/>
                </p:cNvSpPr>
                <p:nvPr userDrawn="1"/>
              </p:nvSpPr>
              <p:spPr bwMode="ltGray">
                <a:xfrm>
                  <a:off x="3957" y="280"/>
                  <a:ext cx="88" cy="55"/>
                </a:xfrm>
                <a:custGeom>
                  <a:avLst/>
                  <a:gdLst>
                    <a:gd name="T0" fmla="*/ 57 w 71"/>
                    <a:gd name="T1" fmla="*/ 20 h 46"/>
                    <a:gd name="T2" fmla="*/ 120 w 71"/>
                    <a:gd name="T3" fmla="*/ 1 h 46"/>
                    <a:gd name="T4" fmla="*/ 257 w 71"/>
                    <a:gd name="T5" fmla="*/ 72 h 46"/>
                    <a:gd name="T6" fmla="*/ 257 w 71"/>
                    <a:gd name="T7" fmla="*/ 190 h 46"/>
                    <a:gd name="T8" fmla="*/ 32 w 71"/>
                    <a:gd name="T9" fmla="*/ 138 h 46"/>
                    <a:gd name="T10" fmla="*/ 57 w 71"/>
                    <a:gd name="T11" fmla="*/ 20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46">
                      <a:moveTo>
                        <a:pt x="10" y="5"/>
                      </a:moveTo>
                      <a:cubicBezTo>
                        <a:pt x="14" y="4"/>
                        <a:pt x="18" y="0"/>
                        <a:pt x="22" y="1"/>
                      </a:cubicBezTo>
                      <a:cubicBezTo>
                        <a:pt x="31" y="4"/>
                        <a:pt x="46" y="17"/>
                        <a:pt x="46" y="17"/>
                      </a:cubicBezTo>
                      <a:cubicBezTo>
                        <a:pt x="65" y="46"/>
                        <a:pt x="71" y="39"/>
                        <a:pt x="46" y="45"/>
                      </a:cubicBezTo>
                      <a:cubicBezTo>
                        <a:pt x="32" y="42"/>
                        <a:pt x="6" y="33"/>
                        <a:pt x="6" y="33"/>
                      </a:cubicBezTo>
                      <a:cubicBezTo>
                        <a:pt x="2" y="21"/>
                        <a:pt x="0" y="15"/>
                        <a:pt x="10" y="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5" name="Freeform 60"/>
                <p:cNvSpPr>
                  <a:spLocks/>
                </p:cNvSpPr>
                <p:nvPr userDrawn="1"/>
              </p:nvSpPr>
              <p:spPr bwMode="ltGray">
                <a:xfrm>
                  <a:off x="4015" y="345"/>
                  <a:ext cx="107" cy="80"/>
                </a:xfrm>
                <a:custGeom>
                  <a:avLst/>
                  <a:gdLst>
                    <a:gd name="T0" fmla="*/ 25 w 85"/>
                    <a:gd name="T1" fmla="*/ 21 h 61"/>
                    <a:gd name="T2" fmla="*/ 405 w 85"/>
                    <a:gd name="T3" fmla="*/ 260 h 61"/>
                    <a:gd name="T4" fmla="*/ 152 w 85"/>
                    <a:gd name="T5" fmla="*/ 298 h 61"/>
                    <a:gd name="T6" fmla="*/ 0 w 85"/>
                    <a:gd name="T7" fmla="*/ 122 h 61"/>
                    <a:gd name="T8" fmla="*/ 49 w 85"/>
                    <a:gd name="T9" fmla="*/ 21 h 61"/>
                    <a:gd name="T10" fmla="*/ 123 w 85"/>
                    <a:gd name="T11" fmla="*/ 50 h 61"/>
                    <a:gd name="T12" fmla="*/ 25 w 85"/>
                    <a:gd name="T13" fmla="*/ 2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61">
                      <a:moveTo>
                        <a:pt x="4" y="2"/>
                      </a:moveTo>
                      <a:cubicBezTo>
                        <a:pt x="34" y="7"/>
                        <a:pt x="40" y="14"/>
                        <a:pt x="64" y="30"/>
                      </a:cubicBezTo>
                      <a:cubicBezTo>
                        <a:pt x="85" y="61"/>
                        <a:pt x="36" y="42"/>
                        <a:pt x="24" y="34"/>
                      </a:cubicBezTo>
                      <a:cubicBezTo>
                        <a:pt x="7" y="23"/>
                        <a:pt x="15" y="29"/>
                        <a:pt x="0" y="14"/>
                      </a:cubicBezTo>
                      <a:cubicBezTo>
                        <a:pt x="3" y="10"/>
                        <a:pt x="4" y="4"/>
                        <a:pt x="8" y="2"/>
                      </a:cubicBezTo>
                      <a:cubicBezTo>
                        <a:pt x="12" y="0"/>
                        <a:pt x="24" y="6"/>
                        <a:pt x="20" y="6"/>
                      </a:cubicBezTo>
                      <a:cubicBezTo>
                        <a:pt x="15" y="6"/>
                        <a:pt x="9" y="3"/>
                        <a:pt x="4" y="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6" name="Freeform 61"/>
                <p:cNvSpPr>
                  <a:spLocks/>
                </p:cNvSpPr>
                <p:nvPr userDrawn="1"/>
              </p:nvSpPr>
              <p:spPr bwMode="ltGray">
                <a:xfrm>
                  <a:off x="4084" y="345"/>
                  <a:ext cx="92" cy="56"/>
                </a:xfrm>
                <a:custGeom>
                  <a:avLst/>
                  <a:gdLst>
                    <a:gd name="T0" fmla="*/ 87 w 77"/>
                    <a:gd name="T1" fmla="*/ 28 h 46"/>
                    <a:gd name="T2" fmla="*/ 220 w 77"/>
                    <a:gd name="T3" fmla="*/ 69 h 46"/>
                    <a:gd name="T4" fmla="*/ 321 w 77"/>
                    <a:gd name="T5" fmla="*/ 108 h 46"/>
                    <a:gd name="T6" fmla="*/ 170 w 77"/>
                    <a:gd name="T7" fmla="*/ 183 h 46"/>
                    <a:gd name="T8" fmla="*/ 87 w 77"/>
                    <a:gd name="T9" fmla="*/ 2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46">
                      <a:moveTo>
                        <a:pt x="21" y="6"/>
                      </a:moveTo>
                      <a:cubicBezTo>
                        <a:pt x="57" y="18"/>
                        <a:pt x="0" y="0"/>
                        <a:pt x="53" y="14"/>
                      </a:cubicBezTo>
                      <a:cubicBezTo>
                        <a:pt x="61" y="16"/>
                        <a:pt x="77" y="22"/>
                        <a:pt x="77" y="22"/>
                      </a:cubicBezTo>
                      <a:cubicBezTo>
                        <a:pt x="71" y="46"/>
                        <a:pt x="65" y="43"/>
                        <a:pt x="41" y="38"/>
                      </a:cubicBezTo>
                      <a:cubicBezTo>
                        <a:pt x="3" y="12"/>
                        <a:pt x="21" y="34"/>
                        <a:pt x="21" y="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7" name="Freeform 62"/>
                <p:cNvSpPr>
                  <a:spLocks/>
                </p:cNvSpPr>
                <p:nvPr userDrawn="1"/>
              </p:nvSpPr>
              <p:spPr bwMode="ltGray">
                <a:xfrm>
                  <a:off x="4069" y="292"/>
                  <a:ext cx="174" cy="46"/>
                </a:xfrm>
                <a:custGeom>
                  <a:avLst/>
                  <a:gdLst>
                    <a:gd name="T0" fmla="*/ 169 w 141"/>
                    <a:gd name="T1" fmla="*/ 93 h 37"/>
                    <a:gd name="T2" fmla="*/ 300 w 141"/>
                    <a:gd name="T3" fmla="*/ 93 h 37"/>
                    <a:gd name="T4" fmla="*/ 538 w 141"/>
                    <a:gd name="T5" fmla="*/ 0 h 37"/>
                    <a:gd name="T6" fmla="*/ 668 w 141"/>
                    <a:gd name="T7" fmla="*/ 21 h 37"/>
                    <a:gd name="T8" fmla="*/ 601 w 141"/>
                    <a:gd name="T9" fmla="*/ 184 h 37"/>
                    <a:gd name="T10" fmla="*/ 515 w 141"/>
                    <a:gd name="T11" fmla="*/ 164 h 37"/>
                    <a:gd name="T12" fmla="*/ 389 w 141"/>
                    <a:gd name="T13" fmla="*/ 208 h 37"/>
                    <a:gd name="T14" fmla="*/ 169 w 141"/>
                    <a:gd name="T15" fmla="*/ 93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1" h="37">
                      <a:moveTo>
                        <a:pt x="32" y="16"/>
                      </a:moveTo>
                      <a:cubicBezTo>
                        <a:pt x="64" y="5"/>
                        <a:pt x="24" y="16"/>
                        <a:pt x="56" y="16"/>
                      </a:cubicBezTo>
                      <a:cubicBezTo>
                        <a:pt x="72" y="16"/>
                        <a:pt x="87" y="9"/>
                        <a:pt x="100" y="0"/>
                      </a:cubicBezTo>
                      <a:cubicBezTo>
                        <a:pt x="108" y="1"/>
                        <a:pt x="117" y="0"/>
                        <a:pt x="124" y="4"/>
                      </a:cubicBezTo>
                      <a:cubicBezTo>
                        <a:pt x="141" y="14"/>
                        <a:pt x="119" y="30"/>
                        <a:pt x="112" y="32"/>
                      </a:cubicBezTo>
                      <a:cubicBezTo>
                        <a:pt x="107" y="31"/>
                        <a:pt x="101" y="27"/>
                        <a:pt x="96" y="28"/>
                      </a:cubicBezTo>
                      <a:cubicBezTo>
                        <a:pt x="88" y="29"/>
                        <a:pt x="72" y="36"/>
                        <a:pt x="72" y="36"/>
                      </a:cubicBezTo>
                      <a:cubicBezTo>
                        <a:pt x="63" y="35"/>
                        <a:pt x="0" y="37"/>
                        <a:pt x="32"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8" name="Freeform 63"/>
                <p:cNvSpPr>
                  <a:spLocks/>
                </p:cNvSpPr>
                <p:nvPr userDrawn="1"/>
              </p:nvSpPr>
              <p:spPr bwMode="ltGray">
                <a:xfrm>
                  <a:off x="4194" y="322"/>
                  <a:ext cx="536" cy="269"/>
                </a:xfrm>
                <a:custGeom>
                  <a:avLst/>
                  <a:gdLst>
                    <a:gd name="T0" fmla="*/ 245 w 436"/>
                    <a:gd name="T1" fmla="*/ 400 h 214"/>
                    <a:gd name="T2" fmla="*/ 39 w 436"/>
                    <a:gd name="T3" fmla="*/ 196 h 214"/>
                    <a:gd name="T4" fmla="*/ 139 w 436"/>
                    <a:gd name="T5" fmla="*/ 123 h 214"/>
                    <a:gd name="T6" fmla="*/ 348 w 436"/>
                    <a:gd name="T7" fmla="*/ 196 h 214"/>
                    <a:gd name="T8" fmla="*/ 706 w 436"/>
                    <a:gd name="T9" fmla="*/ 246 h 214"/>
                    <a:gd name="T10" fmla="*/ 829 w 436"/>
                    <a:gd name="T11" fmla="*/ 294 h 214"/>
                    <a:gd name="T12" fmla="*/ 1078 w 436"/>
                    <a:gd name="T13" fmla="*/ 349 h 214"/>
                    <a:gd name="T14" fmla="*/ 1577 w 436"/>
                    <a:gd name="T15" fmla="*/ 577 h 214"/>
                    <a:gd name="T16" fmla="*/ 1703 w 436"/>
                    <a:gd name="T17" fmla="*/ 524 h 214"/>
                    <a:gd name="T18" fmla="*/ 1871 w 436"/>
                    <a:gd name="T19" fmla="*/ 577 h 214"/>
                    <a:gd name="T20" fmla="*/ 1812 w 436"/>
                    <a:gd name="T21" fmla="*/ 771 h 214"/>
                    <a:gd name="T22" fmla="*/ 1623 w 436"/>
                    <a:gd name="T23" fmla="*/ 673 h 214"/>
                    <a:gd name="T24" fmla="*/ 1521 w 436"/>
                    <a:gd name="T25" fmla="*/ 696 h 214"/>
                    <a:gd name="T26" fmla="*/ 1577 w 436"/>
                    <a:gd name="T27" fmla="*/ 725 h 214"/>
                    <a:gd name="T28" fmla="*/ 1850 w 436"/>
                    <a:gd name="T29" fmla="*/ 872 h 214"/>
                    <a:gd name="T30" fmla="*/ 2103 w 436"/>
                    <a:gd name="T31" fmla="*/ 1022 h 214"/>
                    <a:gd name="T32" fmla="*/ 1871 w 436"/>
                    <a:gd name="T33" fmla="*/ 1173 h 214"/>
                    <a:gd name="T34" fmla="*/ 1623 w 436"/>
                    <a:gd name="T35" fmla="*/ 998 h 214"/>
                    <a:gd name="T36" fmla="*/ 1326 w 436"/>
                    <a:gd name="T37" fmla="*/ 1075 h 214"/>
                    <a:gd name="T38" fmla="*/ 1351 w 436"/>
                    <a:gd name="T39" fmla="*/ 924 h 214"/>
                    <a:gd name="T40" fmla="*/ 1411 w 436"/>
                    <a:gd name="T41" fmla="*/ 872 h 214"/>
                    <a:gd name="T42" fmla="*/ 1224 w 436"/>
                    <a:gd name="T43" fmla="*/ 826 h 214"/>
                    <a:gd name="T44" fmla="*/ 1293 w 436"/>
                    <a:gd name="T45" fmla="*/ 771 h 214"/>
                    <a:gd name="T46" fmla="*/ 1351 w 436"/>
                    <a:gd name="T47" fmla="*/ 749 h 214"/>
                    <a:gd name="T48" fmla="*/ 1205 w 436"/>
                    <a:gd name="T49" fmla="*/ 650 h 214"/>
                    <a:gd name="T50" fmla="*/ 684 w 436"/>
                    <a:gd name="T51" fmla="*/ 400 h 214"/>
                    <a:gd name="T52" fmla="*/ 617 w 436"/>
                    <a:gd name="T53" fmla="*/ 425 h 214"/>
                    <a:gd name="T54" fmla="*/ 559 w 436"/>
                    <a:gd name="T55" fmla="*/ 400 h 214"/>
                    <a:gd name="T56" fmla="*/ 348 w 436"/>
                    <a:gd name="T57" fmla="*/ 478 h 214"/>
                    <a:gd name="T58" fmla="*/ 245 w 436"/>
                    <a:gd name="T59" fmla="*/ 400 h 2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6" h="214">
                      <a:moveTo>
                        <a:pt x="47" y="64"/>
                      </a:moveTo>
                      <a:cubicBezTo>
                        <a:pt x="40" y="44"/>
                        <a:pt x="24" y="43"/>
                        <a:pt x="7" y="32"/>
                      </a:cubicBezTo>
                      <a:cubicBezTo>
                        <a:pt x="0" y="12"/>
                        <a:pt x="12" y="15"/>
                        <a:pt x="27" y="20"/>
                      </a:cubicBezTo>
                      <a:cubicBezTo>
                        <a:pt x="56" y="0"/>
                        <a:pt x="44" y="24"/>
                        <a:pt x="67" y="32"/>
                      </a:cubicBezTo>
                      <a:cubicBezTo>
                        <a:pt x="91" y="24"/>
                        <a:pt x="112" y="32"/>
                        <a:pt x="135" y="40"/>
                      </a:cubicBezTo>
                      <a:cubicBezTo>
                        <a:pt x="143" y="43"/>
                        <a:pt x="159" y="48"/>
                        <a:pt x="159" y="48"/>
                      </a:cubicBezTo>
                      <a:cubicBezTo>
                        <a:pt x="178" y="42"/>
                        <a:pt x="191" y="45"/>
                        <a:pt x="207" y="56"/>
                      </a:cubicBezTo>
                      <a:cubicBezTo>
                        <a:pt x="225" y="84"/>
                        <a:pt x="273" y="82"/>
                        <a:pt x="303" y="92"/>
                      </a:cubicBezTo>
                      <a:cubicBezTo>
                        <a:pt x="311" y="89"/>
                        <a:pt x="319" y="87"/>
                        <a:pt x="327" y="84"/>
                      </a:cubicBezTo>
                      <a:cubicBezTo>
                        <a:pt x="337" y="81"/>
                        <a:pt x="359" y="92"/>
                        <a:pt x="359" y="92"/>
                      </a:cubicBezTo>
                      <a:cubicBezTo>
                        <a:pt x="365" y="110"/>
                        <a:pt x="362" y="114"/>
                        <a:pt x="347" y="124"/>
                      </a:cubicBezTo>
                      <a:cubicBezTo>
                        <a:pt x="334" y="120"/>
                        <a:pt x="324" y="112"/>
                        <a:pt x="311" y="108"/>
                      </a:cubicBezTo>
                      <a:cubicBezTo>
                        <a:pt x="304" y="109"/>
                        <a:pt x="296" y="107"/>
                        <a:pt x="291" y="112"/>
                      </a:cubicBezTo>
                      <a:cubicBezTo>
                        <a:pt x="288" y="115"/>
                        <a:pt x="299" y="114"/>
                        <a:pt x="303" y="116"/>
                      </a:cubicBezTo>
                      <a:cubicBezTo>
                        <a:pt x="327" y="129"/>
                        <a:pt x="330" y="134"/>
                        <a:pt x="355" y="140"/>
                      </a:cubicBezTo>
                      <a:cubicBezTo>
                        <a:pt x="370" y="150"/>
                        <a:pt x="388" y="154"/>
                        <a:pt x="403" y="164"/>
                      </a:cubicBezTo>
                      <a:cubicBezTo>
                        <a:pt x="436" y="214"/>
                        <a:pt x="380" y="191"/>
                        <a:pt x="359" y="188"/>
                      </a:cubicBezTo>
                      <a:cubicBezTo>
                        <a:pt x="346" y="175"/>
                        <a:pt x="329" y="166"/>
                        <a:pt x="311" y="160"/>
                      </a:cubicBezTo>
                      <a:cubicBezTo>
                        <a:pt x="292" y="163"/>
                        <a:pt x="273" y="166"/>
                        <a:pt x="255" y="172"/>
                      </a:cubicBezTo>
                      <a:cubicBezTo>
                        <a:pt x="233" y="165"/>
                        <a:pt x="245" y="155"/>
                        <a:pt x="259" y="148"/>
                      </a:cubicBezTo>
                      <a:cubicBezTo>
                        <a:pt x="263" y="146"/>
                        <a:pt x="267" y="143"/>
                        <a:pt x="271" y="140"/>
                      </a:cubicBezTo>
                      <a:cubicBezTo>
                        <a:pt x="255" y="129"/>
                        <a:pt x="252" y="138"/>
                        <a:pt x="235" y="132"/>
                      </a:cubicBezTo>
                      <a:cubicBezTo>
                        <a:pt x="239" y="129"/>
                        <a:pt x="243" y="126"/>
                        <a:pt x="247" y="124"/>
                      </a:cubicBezTo>
                      <a:cubicBezTo>
                        <a:pt x="251" y="122"/>
                        <a:pt x="258" y="124"/>
                        <a:pt x="259" y="120"/>
                      </a:cubicBezTo>
                      <a:cubicBezTo>
                        <a:pt x="263" y="105"/>
                        <a:pt x="234" y="105"/>
                        <a:pt x="231" y="104"/>
                      </a:cubicBezTo>
                      <a:cubicBezTo>
                        <a:pt x="196" y="95"/>
                        <a:pt x="165" y="75"/>
                        <a:pt x="131" y="64"/>
                      </a:cubicBezTo>
                      <a:cubicBezTo>
                        <a:pt x="127" y="65"/>
                        <a:pt x="123" y="68"/>
                        <a:pt x="119" y="68"/>
                      </a:cubicBezTo>
                      <a:cubicBezTo>
                        <a:pt x="115" y="68"/>
                        <a:pt x="111" y="64"/>
                        <a:pt x="107" y="64"/>
                      </a:cubicBezTo>
                      <a:cubicBezTo>
                        <a:pt x="93" y="66"/>
                        <a:pt x="81" y="73"/>
                        <a:pt x="67" y="76"/>
                      </a:cubicBezTo>
                      <a:cubicBezTo>
                        <a:pt x="51" y="71"/>
                        <a:pt x="58" y="75"/>
                        <a:pt x="47" y="6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9" name="Freeform 64"/>
                <p:cNvSpPr>
                  <a:spLocks/>
                </p:cNvSpPr>
                <p:nvPr userDrawn="1"/>
              </p:nvSpPr>
              <p:spPr bwMode="ltGray">
                <a:xfrm>
                  <a:off x="4410" y="429"/>
                  <a:ext cx="53" cy="50"/>
                </a:xfrm>
                <a:custGeom>
                  <a:avLst/>
                  <a:gdLst>
                    <a:gd name="T0" fmla="*/ 96 w 43"/>
                    <a:gd name="T1" fmla="*/ 200 h 39"/>
                    <a:gd name="T2" fmla="*/ 182 w 43"/>
                    <a:gd name="T3" fmla="*/ 136 h 39"/>
                    <a:gd name="T4" fmla="*/ 224 w 43"/>
                    <a:gd name="T5" fmla="*/ 223 h 39"/>
                    <a:gd name="T6" fmla="*/ 96 w 43"/>
                    <a:gd name="T7" fmla="*/ 20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39">
                      <a:moveTo>
                        <a:pt x="18" y="27"/>
                      </a:moveTo>
                      <a:cubicBezTo>
                        <a:pt x="0" y="0"/>
                        <a:pt x="22" y="11"/>
                        <a:pt x="34" y="19"/>
                      </a:cubicBezTo>
                      <a:cubicBezTo>
                        <a:pt x="37" y="23"/>
                        <a:pt x="43" y="26"/>
                        <a:pt x="42" y="31"/>
                      </a:cubicBezTo>
                      <a:cubicBezTo>
                        <a:pt x="40" y="39"/>
                        <a:pt x="18" y="27"/>
                        <a:pt x="18" y="27"/>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0" name="Freeform 65"/>
                <p:cNvSpPr>
                  <a:spLocks/>
                </p:cNvSpPr>
                <p:nvPr userDrawn="1"/>
              </p:nvSpPr>
              <p:spPr bwMode="ltGray">
                <a:xfrm>
                  <a:off x="4391" y="508"/>
                  <a:ext cx="86" cy="55"/>
                </a:xfrm>
                <a:custGeom>
                  <a:avLst/>
                  <a:gdLst>
                    <a:gd name="T0" fmla="*/ 139 w 65"/>
                    <a:gd name="T1" fmla="*/ 75 h 44"/>
                    <a:gd name="T2" fmla="*/ 494 w 65"/>
                    <a:gd name="T3" fmla="*/ 95 h 44"/>
                    <a:gd name="T4" fmla="*/ 564 w 65"/>
                    <a:gd name="T5" fmla="*/ 169 h 44"/>
                    <a:gd name="T6" fmla="*/ 249 w 65"/>
                    <a:gd name="T7" fmla="*/ 264 h 44"/>
                    <a:gd name="T8" fmla="*/ 0 w 65"/>
                    <a:gd name="T9" fmla="*/ 75 h 44"/>
                    <a:gd name="T10" fmla="*/ 139 w 65"/>
                    <a:gd name="T11" fmla="*/ 75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44">
                      <a:moveTo>
                        <a:pt x="16" y="12"/>
                      </a:moveTo>
                      <a:cubicBezTo>
                        <a:pt x="31" y="17"/>
                        <a:pt x="41" y="11"/>
                        <a:pt x="56" y="16"/>
                      </a:cubicBezTo>
                      <a:cubicBezTo>
                        <a:pt x="59" y="20"/>
                        <a:pt x="65" y="23"/>
                        <a:pt x="64" y="28"/>
                      </a:cubicBezTo>
                      <a:cubicBezTo>
                        <a:pt x="61" y="41"/>
                        <a:pt x="28" y="44"/>
                        <a:pt x="28" y="44"/>
                      </a:cubicBezTo>
                      <a:cubicBezTo>
                        <a:pt x="19" y="31"/>
                        <a:pt x="9" y="25"/>
                        <a:pt x="0" y="12"/>
                      </a:cubicBezTo>
                      <a:cubicBezTo>
                        <a:pt x="14" y="2"/>
                        <a:pt x="10" y="0"/>
                        <a:pt x="16"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1" name="Freeform 66"/>
                <p:cNvSpPr>
                  <a:spLocks/>
                </p:cNvSpPr>
                <p:nvPr userDrawn="1"/>
              </p:nvSpPr>
              <p:spPr bwMode="ltGray">
                <a:xfrm>
                  <a:off x="4477" y="569"/>
                  <a:ext cx="29" cy="28"/>
                </a:xfrm>
                <a:custGeom>
                  <a:avLst/>
                  <a:gdLst>
                    <a:gd name="T0" fmla="*/ 61 w 19"/>
                    <a:gd name="T1" fmla="*/ 40 h 23"/>
                    <a:gd name="T2" fmla="*/ 238 w 19"/>
                    <a:gd name="T3" fmla="*/ 19 h 23"/>
                    <a:gd name="T4" fmla="*/ 180 w 19"/>
                    <a:gd name="T5" fmla="*/ 94 h 23"/>
                    <a:gd name="T6" fmla="*/ 0 w 19"/>
                    <a:gd name="T7" fmla="*/ 74 h 23"/>
                    <a:gd name="T8" fmla="*/ 61 w 19"/>
                    <a:gd name="T9" fmla="*/ 4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3">
                      <a:moveTo>
                        <a:pt x="4" y="8"/>
                      </a:moveTo>
                      <a:cubicBezTo>
                        <a:pt x="8" y="7"/>
                        <a:pt x="14" y="0"/>
                        <a:pt x="16" y="4"/>
                      </a:cubicBezTo>
                      <a:cubicBezTo>
                        <a:pt x="19" y="9"/>
                        <a:pt x="16" y="17"/>
                        <a:pt x="12" y="20"/>
                      </a:cubicBezTo>
                      <a:cubicBezTo>
                        <a:pt x="9" y="23"/>
                        <a:pt x="4" y="17"/>
                        <a:pt x="0" y="16"/>
                      </a:cubicBezTo>
                      <a:cubicBezTo>
                        <a:pt x="4" y="3"/>
                        <a:pt x="4" y="0"/>
                        <a:pt x="4" y="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2" name="Freeform 67"/>
                <p:cNvSpPr>
                  <a:spLocks/>
                </p:cNvSpPr>
                <p:nvPr userDrawn="1"/>
              </p:nvSpPr>
              <p:spPr bwMode="ltGray">
                <a:xfrm>
                  <a:off x="3870" y="377"/>
                  <a:ext cx="241" cy="107"/>
                </a:xfrm>
                <a:custGeom>
                  <a:avLst/>
                  <a:gdLst>
                    <a:gd name="T0" fmla="*/ 49 w 192"/>
                    <a:gd name="T1" fmla="*/ 0 h 85"/>
                    <a:gd name="T2" fmla="*/ 418 w 192"/>
                    <a:gd name="T3" fmla="*/ 98 h 85"/>
                    <a:gd name="T4" fmla="*/ 493 w 192"/>
                    <a:gd name="T5" fmla="*/ 76 h 85"/>
                    <a:gd name="T6" fmla="*/ 537 w 192"/>
                    <a:gd name="T7" fmla="*/ 0 h 85"/>
                    <a:gd name="T8" fmla="*/ 767 w 192"/>
                    <a:gd name="T9" fmla="*/ 123 h 85"/>
                    <a:gd name="T10" fmla="*/ 844 w 192"/>
                    <a:gd name="T11" fmla="*/ 198 h 85"/>
                    <a:gd name="T12" fmla="*/ 985 w 192"/>
                    <a:gd name="T13" fmla="*/ 249 h 85"/>
                    <a:gd name="T14" fmla="*/ 1185 w 192"/>
                    <a:gd name="T15" fmla="*/ 326 h 85"/>
                    <a:gd name="T16" fmla="*/ 1086 w 192"/>
                    <a:gd name="T17" fmla="*/ 478 h 85"/>
                    <a:gd name="T18" fmla="*/ 938 w 192"/>
                    <a:gd name="T19" fmla="*/ 380 h 85"/>
                    <a:gd name="T20" fmla="*/ 692 w 192"/>
                    <a:gd name="T21" fmla="*/ 478 h 85"/>
                    <a:gd name="T22" fmla="*/ 619 w 192"/>
                    <a:gd name="T23" fmla="*/ 526 h 85"/>
                    <a:gd name="T24" fmla="*/ 464 w 192"/>
                    <a:gd name="T25" fmla="*/ 429 h 85"/>
                    <a:gd name="T26" fmla="*/ 441 w 192"/>
                    <a:gd name="T27" fmla="*/ 230 h 85"/>
                    <a:gd name="T28" fmla="*/ 196 w 192"/>
                    <a:gd name="T29" fmla="*/ 326 h 85"/>
                    <a:gd name="T30" fmla="*/ 0 w 192"/>
                    <a:gd name="T31" fmla="*/ 198 h 85"/>
                    <a:gd name="T32" fmla="*/ 49 w 192"/>
                    <a:gd name="T33" fmla="*/ 49 h 85"/>
                    <a:gd name="T34" fmla="*/ 123 w 192"/>
                    <a:gd name="T35" fmla="*/ 25 h 85"/>
                    <a:gd name="T36" fmla="*/ 49 w 192"/>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2" h="85">
                      <a:moveTo>
                        <a:pt x="8" y="0"/>
                      </a:moveTo>
                      <a:cubicBezTo>
                        <a:pt x="28" y="7"/>
                        <a:pt x="48" y="9"/>
                        <a:pt x="68" y="16"/>
                      </a:cubicBezTo>
                      <a:cubicBezTo>
                        <a:pt x="72" y="15"/>
                        <a:pt x="77" y="15"/>
                        <a:pt x="80" y="12"/>
                      </a:cubicBezTo>
                      <a:cubicBezTo>
                        <a:pt x="84" y="9"/>
                        <a:pt x="83" y="1"/>
                        <a:pt x="88" y="0"/>
                      </a:cubicBezTo>
                      <a:cubicBezTo>
                        <a:pt x="89" y="0"/>
                        <a:pt x="119" y="16"/>
                        <a:pt x="124" y="20"/>
                      </a:cubicBezTo>
                      <a:cubicBezTo>
                        <a:pt x="128" y="24"/>
                        <a:pt x="131" y="29"/>
                        <a:pt x="136" y="32"/>
                      </a:cubicBezTo>
                      <a:cubicBezTo>
                        <a:pt x="143" y="36"/>
                        <a:pt x="160" y="40"/>
                        <a:pt x="160" y="40"/>
                      </a:cubicBezTo>
                      <a:cubicBezTo>
                        <a:pt x="178" y="34"/>
                        <a:pt x="182" y="37"/>
                        <a:pt x="192" y="52"/>
                      </a:cubicBezTo>
                      <a:cubicBezTo>
                        <a:pt x="191" y="58"/>
                        <a:pt x="192" y="81"/>
                        <a:pt x="176" y="76"/>
                      </a:cubicBezTo>
                      <a:cubicBezTo>
                        <a:pt x="167" y="73"/>
                        <a:pt x="152" y="60"/>
                        <a:pt x="152" y="60"/>
                      </a:cubicBezTo>
                      <a:cubicBezTo>
                        <a:pt x="138" y="69"/>
                        <a:pt x="128" y="72"/>
                        <a:pt x="112" y="76"/>
                      </a:cubicBezTo>
                      <a:cubicBezTo>
                        <a:pt x="108" y="79"/>
                        <a:pt x="105" y="85"/>
                        <a:pt x="100" y="84"/>
                      </a:cubicBezTo>
                      <a:cubicBezTo>
                        <a:pt x="91" y="82"/>
                        <a:pt x="76" y="68"/>
                        <a:pt x="76" y="68"/>
                      </a:cubicBezTo>
                      <a:cubicBezTo>
                        <a:pt x="86" y="39"/>
                        <a:pt x="91" y="49"/>
                        <a:pt x="72" y="36"/>
                      </a:cubicBezTo>
                      <a:cubicBezTo>
                        <a:pt x="57" y="40"/>
                        <a:pt x="47" y="47"/>
                        <a:pt x="32" y="52"/>
                      </a:cubicBezTo>
                      <a:cubicBezTo>
                        <a:pt x="4" y="45"/>
                        <a:pt x="24" y="40"/>
                        <a:pt x="0" y="32"/>
                      </a:cubicBezTo>
                      <a:cubicBezTo>
                        <a:pt x="3" y="24"/>
                        <a:pt x="5" y="16"/>
                        <a:pt x="8" y="8"/>
                      </a:cubicBezTo>
                      <a:cubicBezTo>
                        <a:pt x="9" y="4"/>
                        <a:pt x="20" y="8"/>
                        <a:pt x="20" y="4"/>
                      </a:cubicBezTo>
                      <a:cubicBezTo>
                        <a:pt x="20" y="0"/>
                        <a:pt x="12" y="1"/>
                        <a:pt x="8"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3" name="Freeform 68"/>
                <p:cNvSpPr>
                  <a:spLocks/>
                </p:cNvSpPr>
                <p:nvPr userDrawn="1"/>
              </p:nvSpPr>
              <p:spPr bwMode="ltGray">
                <a:xfrm>
                  <a:off x="3339" y="416"/>
                  <a:ext cx="1893" cy="633"/>
                </a:xfrm>
                <a:custGeom>
                  <a:avLst/>
                  <a:gdLst>
                    <a:gd name="T0" fmla="*/ 1611 w 1533"/>
                    <a:gd name="T1" fmla="*/ 505 h 504"/>
                    <a:gd name="T2" fmla="*/ 1825 w 1533"/>
                    <a:gd name="T3" fmla="*/ 436 h 504"/>
                    <a:gd name="T4" fmla="*/ 2067 w 1533"/>
                    <a:gd name="T5" fmla="*/ 264 h 504"/>
                    <a:gd name="T6" fmla="*/ 2801 w 1533"/>
                    <a:gd name="T7" fmla="*/ 411 h 504"/>
                    <a:gd name="T8" fmla="*/ 3472 w 1533"/>
                    <a:gd name="T9" fmla="*/ 382 h 504"/>
                    <a:gd name="T10" fmla="*/ 3518 w 1533"/>
                    <a:gd name="T11" fmla="*/ 16 h 504"/>
                    <a:gd name="T12" fmla="*/ 3881 w 1533"/>
                    <a:gd name="T13" fmla="*/ 333 h 504"/>
                    <a:gd name="T14" fmla="*/ 4140 w 1533"/>
                    <a:gd name="T15" fmla="*/ 186 h 504"/>
                    <a:gd name="T16" fmla="*/ 4186 w 1533"/>
                    <a:gd name="T17" fmla="*/ 137 h 504"/>
                    <a:gd name="T18" fmla="*/ 4681 w 1533"/>
                    <a:gd name="T19" fmla="*/ 436 h 504"/>
                    <a:gd name="T20" fmla="*/ 4573 w 1533"/>
                    <a:gd name="T21" fmla="*/ 556 h 504"/>
                    <a:gd name="T22" fmla="*/ 4532 w 1533"/>
                    <a:gd name="T23" fmla="*/ 828 h 504"/>
                    <a:gd name="T24" fmla="*/ 4621 w 1533"/>
                    <a:gd name="T25" fmla="*/ 1253 h 504"/>
                    <a:gd name="T26" fmla="*/ 5070 w 1533"/>
                    <a:gd name="T27" fmla="*/ 1523 h 504"/>
                    <a:gd name="T28" fmla="*/ 5781 w 1533"/>
                    <a:gd name="T29" fmla="*/ 1672 h 504"/>
                    <a:gd name="T30" fmla="*/ 6085 w 1533"/>
                    <a:gd name="T31" fmla="*/ 2020 h 504"/>
                    <a:gd name="T32" fmla="*/ 6004 w 1533"/>
                    <a:gd name="T33" fmla="*/ 1697 h 504"/>
                    <a:gd name="T34" fmla="*/ 5680 w 1533"/>
                    <a:gd name="T35" fmla="*/ 1199 h 504"/>
                    <a:gd name="T36" fmla="*/ 5462 w 1533"/>
                    <a:gd name="T37" fmla="*/ 828 h 504"/>
                    <a:gd name="T38" fmla="*/ 5740 w 1533"/>
                    <a:gd name="T39" fmla="*/ 904 h 504"/>
                    <a:gd name="T40" fmla="*/ 6195 w 1533"/>
                    <a:gd name="T41" fmla="*/ 926 h 504"/>
                    <a:gd name="T42" fmla="*/ 6630 w 1533"/>
                    <a:gd name="T43" fmla="*/ 1228 h 504"/>
                    <a:gd name="T44" fmla="*/ 7142 w 1533"/>
                    <a:gd name="T45" fmla="*/ 1477 h 504"/>
                    <a:gd name="T46" fmla="*/ 7882 w 1533"/>
                    <a:gd name="T47" fmla="*/ 2065 h 504"/>
                    <a:gd name="T48" fmla="*/ 8245 w 1533"/>
                    <a:gd name="T49" fmla="*/ 2243 h 504"/>
                    <a:gd name="T50" fmla="*/ 7534 w 1533"/>
                    <a:gd name="T51" fmla="*/ 1844 h 504"/>
                    <a:gd name="T52" fmla="*/ 7127 w 1533"/>
                    <a:gd name="T53" fmla="*/ 2467 h 504"/>
                    <a:gd name="T54" fmla="*/ 7577 w 1533"/>
                    <a:gd name="T55" fmla="*/ 2563 h 504"/>
                    <a:gd name="T56" fmla="*/ 7666 w 1533"/>
                    <a:gd name="T57" fmla="*/ 2909 h 504"/>
                    <a:gd name="T58" fmla="*/ 7514 w 1533"/>
                    <a:gd name="T59" fmla="*/ 2712 h 504"/>
                    <a:gd name="T60" fmla="*/ 6884 w 1533"/>
                    <a:gd name="T61" fmla="*/ 2885 h 504"/>
                    <a:gd name="T62" fmla="*/ 6630 w 1533"/>
                    <a:gd name="T63" fmla="*/ 3081 h 504"/>
                    <a:gd name="T64" fmla="*/ 6630 w 1533"/>
                    <a:gd name="T65" fmla="*/ 2734 h 504"/>
                    <a:gd name="T66" fmla="*/ 6350 w 1533"/>
                    <a:gd name="T67" fmla="*/ 2685 h 504"/>
                    <a:gd name="T68" fmla="*/ 5740 w 1533"/>
                    <a:gd name="T69" fmla="*/ 2540 h 504"/>
                    <a:gd name="T70" fmla="*/ 5134 w 1533"/>
                    <a:gd name="T71" fmla="*/ 2065 h 504"/>
                    <a:gd name="T72" fmla="*/ 4423 w 1533"/>
                    <a:gd name="T73" fmla="*/ 1697 h 504"/>
                    <a:gd name="T74" fmla="*/ 4164 w 1533"/>
                    <a:gd name="T75" fmla="*/ 1523 h 504"/>
                    <a:gd name="T76" fmla="*/ 3687 w 1533"/>
                    <a:gd name="T77" fmla="*/ 1400 h 504"/>
                    <a:gd name="T78" fmla="*/ 3338 w 1533"/>
                    <a:gd name="T79" fmla="*/ 1024 h 504"/>
                    <a:gd name="T80" fmla="*/ 3229 w 1533"/>
                    <a:gd name="T81" fmla="*/ 1101 h 504"/>
                    <a:gd name="T82" fmla="*/ 2823 w 1533"/>
                    <a:gd name="T83" fmla="*/ 951 h 504"/>
                    <a:gd name="T84" fmla="*/ 2735 w 1533"/>
                    <a:gd name="T85" fmla="*/ 633 h 504"/>
                    <a:gd name="T86" fmla="*/ 2518 w 1533"/>
                    <a:gd name="T87" fmla="*/ 582 h 504"/>
                    <a:gd name="T88" fmla="*/ 2307 w 1533"/>
                    <a:gd name="T89" fmla="*/ 978 h 504"/>
                    <a:gd name="T90" fmla="*/ 2067 w 1533"/>
                    <a:gd name="T91" fmla="*/ 1500 h 504"/>
                    <a:gd name="T92" fmla="*/ 1635 w 1533"/>
                    <a:gd name="T93" fmla="*/ 1500 h 504"/>
                    <a:gd name="T94" fmla="*/ 1285 w 1533"/>
                    <a:gd name="T95" fmla="*/ 1574 h 504"/>
                    <a:gd name="T96" fmla="*/ 1267 w 1533"/>
                    <a:gd name="T97" fmla="*/ 1748 h 504"/>
                    <a:gd name="T98" fmla="*/ 661 w 1533"/>
                    <a:gd name="T99" fmla="*/ 2145 h 504"/>
                    <a:gd name="T100" fmla="*/ 466 w 1533"/>
                    <a:gd name="T101" fmla="*/ 2316 h 504"/>
                    <a:gd name="T102" fmla="*/ 963 w 1533"/>
                    <a:gd name="T103" fmla="*/ 1770 h 504"/>
                    <a:gd name="T104" fmla="*/ 636 w 1533"/>
                    <a:gd name="T105" fmla="*/ 1596 h 504"/>
                    <a:gd name="T106" fmla="*/ 184 w 1533"/>
                    <a:gd name="T107" fmla="*/ 1523 h 504"/>
                    <a:gd name="T108" fmla="*/ 424 w 1533"/>
                    <a:gd name="T109" fmla="*/ 1000 h 504"/>
                    <a:gd name="T110" fmla="*/ 207 w 1533"/>
                    <a:gd name="T111" fmla="*/ 779 h 504"/>
                    <a:gd name="T112" fmla="*/ 162 w 1533"/>
                    <a:gd name="T113" fmla="*/ 707 h 504"/>
                    <a:gd name="T114" fmla="*/ 336 w 1533"/>
                    <a:gd name="T115" fmla="*/ 309 h 5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33" h="504">
                      <a:moveTo>
                        <a:pt x="82" y="34"/>
                      </a:moveTo>
                      <a:cubicBezTo>
                        <a:pt x="95" y="38"/>
                        <a:pt x="104" y="53"/>
                        <a:pt x="118" y="54"/>
                      </a:cubicBezTo>
                      <a:cubicBezTo>
                        <a:pt x="172" y="57"/>
                        <a:pt x="249" y="49"/>
                        <a:pt x="298" y="82"/>
                      </a:cubicBezTo>
                      <a:cubicBezTo>
                        <a:pt x="326" y="64"/>
                        <a:pt x="290" y="72"/>
                        <a:pt x="318" y="54"/>
                      </a:cubicBezTo>
                      <a:cubicBezTo>
                        <a:pt x="322" y="55"/>
                        <a:pt x="327" y="55"/>
                        <a:pt x="330" y="58"/>
                      </a:cubicBezTo>
                      <a:cubicBezTo>
                        <a:pt x="334" y="61"/>
                        <a:pt x="334" y="73"/>
                        <a:pt x="338" y="70"/>
                      </a:cubicBezTo>
                      <a:cubicBezTo>
                        <a:pt x="345" y="65"/>
                        <a:pt x="346" y="46"/>
                        <a:pt x="346" y="46"/>
                      </a:cubicBezTo>
                      <a:cubicBezTo>
                        <a:pt x="354" y="47"/>
                        <a:pt x="362" y="51"/>
                        <a:pt x="370" y="50"/>
                      </a:cubicBezTo>
                      <a:cubicBezTo>
                        <a:pt x="375" y="49"/>
                        <a:pt x="377" y="43"/>
                        <a:pt x="382" y="42"/>
                      </a:cubicBezTo>
                      <a:cubicBezTo>
                        <a:pt x="391" y="41"/>
                        <a:pt x="402" y="49"/>
                        <a:pt x="410" y="50"/>
                      </a:cubicBezTo>
                      <a:cubicBezTo>
                        <a:pt x="430" y="52"/>
                        <a:pt x="450" y="53"/>
                        <a:pt x="470" y="54"/>
                      </a:cubicBezTo>
                      <a:cubicBezTo>
                        <a:pt x="502" y="65"/>
                        <a:pt x="486" y="61"/>
                        <a:pt x="518" y="66"/>
                      </a:cubicBezTo>
                      <a:cubicBezTo>
                        <a:pt x="539" y="87"/>
                        <a:pt x="547" y="79"/>
                        <a:pt x="574" y="74"/>
                      </a:cubicBezTo>
                      <a:cubicBezTo>
                        <a:pt x="591" y="80"/>
                        <a:pt x="594" y="71"/>
                        <a:pt x="610" y="82"/>
                      </a:cubicBezTo>
                      <a:cubicBezTo>
                        <a:pt x="597" y="42"/>
                        <a:pt x="617" y="54"/>
                        <a:pt x="642" y="62"/>
                      </a:cubicBezTo>
                      <a:cubicBezTo>
                        <a:pt x="654" y="58"/>
                        <a:pt x="668" y="62"/>
                        <a:pt x="678" y="54"/>
                      </a:cubicBezTo>
                      <a:cubicBezTo>
                        <a:pt x="690" y="44"/>
                        <a:pt x="653" y="31"/>
                        <a:pt x="650" y="30"/>
                      </a:cubicBezTo>
                      <a:cubicBezTo>
                        <a:pt x="641" y="16"/>
                        <a:pt x="630" y="9"/>
                        <a:pt x="650" y="2"/>
                      </a:cubicBezTo>
                      <a:cubicBezTo>
                        <a:pt x="658" y="7"/>
                        <a:pt x="666" y="13"/>
                        <a:pt x="674" y="18"/>
                      </a:cubicBezTo>
                      <a:cubicBezTo>
                        <a:pt x="678" y="21"/>
                        <a:pt x="686" y="26"/>
                        <a:pt x="686" y="26"/>
                      </a:cubicBezTo>
                      <a:cubicBezTo>
                        <a:pt x="694" y="38"/>
                        <a:pt x="718" y="54"/>
                        <a:pt x="718" y="54"/>
                      </a:cubicBezTo>
                      <a:cubicBezTo>
                        <a:pt x="712" y="36"/>
                        <a:pt x="699" y="35"/>
                        <a:pt x="718" y="22"/>
                      </a:cubicBezTo>
                      <a:cubicBezTo>
                        <a:pt x="736" y="28"/>
                        <a:pt x="737" y="38"/>
                        <a:pt x="754" y="26"/>
                      </a:cubicBezTo>
                      <a:cubicBezTo>
                        <a:pt x="758" y="27"/>
                        <a:pt x="763" y="27"/>
                        <a:pt x="766" y="30"/>
                      </a:cubicBezTo>
                      <a:cubicBezTo>
                        <a:pt x="770" y="33"/>
                        <a:pt x="770" y="39"/>
                        <a:pt x="774" y="42"/>
                      </a:cubicBezTo>
                      <a:cubicBezTo>
                        <a:pt x="781" y="46"/>
                        <a:pt x="798" y="50"/>
                        <a:pt x="798" y="50"/>
                      </a:cubicBezTo>
                      <a:cubicBezTo>
                        <a:pt x="793" y="34"/>
                        <a:pt x="790" y="27"/>
                        <a:pt x="774" y="22"/>
                      </a:cubicBezTo>
                      <a:cubicBezTo>
                        <a:pt x="781" y="0"/>
                        <a:pt x="797" y="12"/>
                        <a:pt x="814" y="18"/>
                      </a:cubicBezTo>
                      <a:cubicBezTo>
                        <a:pt x="825" y="35"/>
                        <a:pt x="842" y="35"/>
                        <a:pt x="858" y="46"/>
                      </a:cubicBezTo>
                      <a:cubicBezTo>
                        <a:pt x="861" y="54"/>
                        <a:pt x="874" y="73"/>
                        <a:pt x="866" y="70"/>
                      </a:cubicBezTo>
                      <a:cubicBezTo>
                        <a:pt x="853" y="66"/>
                        <a:pt x="843" y="58"/>
                        <a:pt x="830" y="54"/>
                      </a:cubicBezTo>
                      <a:cubicBezTo>
                        <a:pt x="804" y="63"/>
                        <a:pt x="825" y="69"/>
                        <a:pt x="838" y="78"/>
                      </a:cubicBezTo>
                      <a:cubicBezTo>
                        <a:pt x="841" y="82"/>
                        <a:pt x="845" y="85"/>
                        <a:pt x="846" y="90"/>
                      </a:cubicBezTo>
                      <a:cubicBezTo>
                        <a:pt x="850" y="125"/>
                        <a:pt x="816" y="102"/>
                        <a:pt x="798" y="98"/>
                      </a:cubicBezTo>
                      <a:cubicBezTo>
                        <a:pt x="770" y="107"/>
                        <a:pt x="777" y="98"/>
                        <a:pt x="770" y="118"/>
                      </a:cubicBezTo>
                      <a:cubicBezTo>
                        <a:pt x="793" y="126"/>
                        <a:pt x="815" y="128"/>
                        <a:pt x="838" y="134"/>
                      </a:cubicBezTo>
                      <a:cubicBezTo>
                        <a:pt x="839" y="138"/>
                        <a:pt x="842" y="142"/>
                        <a:pt x="842" y="146"/>
                      </a:cubicBezTo>
                      <a:cubicBezTo>
                        <a:pt x="841" y="154"/>
                        <a:pt x="834" y="170"/>
                        <a:pt x="834" y="170"/>
                      </a:cubicBezTo>
                      <a:cubicBezTo>
                        <a:pt x="844" y="199"/>
                        <a:pt x="835" y="189"/>
                        <a:pt x="854" y="202"/>
                      </a:cubicBezTo>
                      <a:cubicBezTo>
                        <a:pt x="867" y="222"/>
                        <a:pt x="885" y="211"/>
                        <a:pt x="902" y="226"/>
                      </a:cubicBezTo>
                      <a:cubicBezTo>
                        <a:pt x="906" y="230"/>
                        <a:pt x="909" y="235"/>
                        <a:pt x="914" y="238"/>
                      </a:cubicBezTo>
                      <a:cubicBezTo>
                        <a:pt x="921" y="242"/>
                        <a:pt x="938" y="246"/>
                        <a:pt x="938" y="246"/>
                      </a:cubicBezTo>
                      <a:cubicBezTo>
                        <a:pt x="954" y="241"/>
                        <a:pt x="966" y="237"/>
                        <a:pt x="982" y="242"/>
                      </a:cubicBezTo>
                      <a:cubicBezTo>
                        <a:pt x="983" y="246"/>
                        <a:pt x="982" y="253"/>
                        <a:pt x="986" y="254"/>
                      </a:cubicBezTo>
                      <a:cubicBezTo>
                        <a:pt x="1009" y="262"/>
                        <a:pt x="1043" y="261"/>
                        <a:pt x="1070" y="270"/>
                      </a:cubicBezTo>
                      <a:cubicBezTo>
                        <a:pt x="1074" y="283"/>
                        <a:pt x="1098" y="298"/>
                        <a:pt x="1098" y="298"/>
                      </a:cubicBezTo>
                      <a:cubicBezTo>
                        <a:pt x="1108" y="328"/>
                        <a:pt x="1093" y="297"/>
                        <a:pt x="1114" y="302"/>
                      </a:cubicBezTo>
                      <a:cubicBezTo>
                        <a:pt x="1123" y="304"/>
                        <a:pt x="1120" y="320"/>
                        <a:pt x="1126" y="326"/>
                      </a:cubicBezTo>
                      <a:cubicBezTo>
                        <a:pt x="1134" y="334"/>
                        <a:pt x="1140" y="335"/>
                        <a:pt x="1150" y="338"/>
                      </a:cubicBezTo>
                      <a:cubicBezTo>
                        <a:pt x="1157" y="318"/>
                        <a:pt x="1150" y="302"/>
                        <a:pt x="1134" y="290"/>
                      </a:cubicBezTo>
                      <a:cubicBezTo>
                        <a:pt x="1126" y="284"/>
                        <a:pt x="1110" y="274"/>
                        <a:pt x="1110" y="274"/>
                      </a:cubicBezTo>
                      <a:cubicBezTo>
                        <a:pt x="1099" y="257"/>
                        <a:pt x="1111" y="231"/>
                        <a:pt x="1098" y="218"/>
                      </a:cubicBezTo>
                      <a:cubicBezTo>
                        <a:pt x="1091" y="211"/>
                        <a:pt x="1082" y="207"/>
                        <a:pt x="1074" y="202"/>
                      </a:cubicBezTo>
                      <a:cubicBezTo>
                        <a:pt x="1067" y="197"/>
                        <a:pt x="1050" y="194"/>
                        <a:pt x="1050" y="194"/>
                      </a:cubicBezTo>
                      <a:cubicBezTo>
                        <a:pt x="1026" y="202"/>
                        <a:pt x="1043" y="201"/>
                        <a:pt x="1034" y="166"/>
                      </a:cubicBezTo>
                      <a:cubicBezTo>
                        <a:pt x="1031" y="155"/>
                        <a:pt x="1022" y="152"/>
                        <a:pt x="1014" y="146"/>
                      </a:cubicBezTo>
                      <a:cubicBezTo>
                        <a:pt x="1013" y="142"/>
                        <a:pt x="1013" y="137"/>
                        <a:pt x="1010" y="134"/>
                      </a:cubicBezTo>
                      <a:cubicBezTo>
                        <a:pt x="997" y="124"/>
                        <a:pt x="983" y="138"/>
                        <a:pt x="1006" y="122"/>
                      </a:cubicBezTo>
                      <a:cubicBezTo>
                        <a:pt x="1012" y="123"/>
                        <a:pt x="1031" y="126"/>
                        <a:pt x="1038" y="130"/>
                      </a:cubicBezTo>
                      <a:cubicBezTo>
                        <a:pt x="1046" y="135"/>
                        <a:pt x="1062" y="146"/>
                        <a:pt x="1062" y="146"/>
                      </a:cubicBezTo>
                      <a:cubicBezTo>
                        <a:pt x="1108" y="131"/>
                        <a:pt x="1096" y="148"/>
                        <a:pt x="1114" y="170"/>
                      </a:cubicBezTo>
                      <a:cubicBezTo>
                        <a:pt x="1122" y="180"/>
                        <a:pt x="1150" y="186"/>
                        <a:pt x="1150" y="186"/>
                      </a:cubicBezTo>
                      <a:cubicBezTo>
                        <a:pt x="1161" y="169"/>
                        <a:pt x="1157" y="166"/>
                        <a:pt x="1146" y="150"/>
                      </a:cubicBezTo>
                      <a:cubicBezTo>
                        <a:pt x="1168" y="143"/>
                        <a:pt x="1163" y="153"/>
                        <a:pt x="1174" y="166"/>
                      </a:cubicBezTo>
                      <a:cubicBezTo>
                        <a:pt x="1182" y="176"/>
                        <a:pt x="1195" y="176"/>
                        <a:pt x="1206" y="178"/>
                      </a:cubicBezTo>
                      <a:cubicBezTo>
                        <a:pt x="1214" y="183"/>
                        <a:pt x="1218" y="193"/>
                        <a:pt x="1226" y="198"/>
                      </a:cubicBezTo>
                      <a:cubicBezTo>
                        <a:pt x="1232" y="202"/>
                        <a:pt x="1257" y="208"/>
                        <a:pt x="1266" y="210"/>
                      </a:cubicBezTo>
                      <a:cubicBezTo>
                        <a:pt x="1279" y="229"/>
                        <a:pt x="1269" y="220"/>
                        <a:pt x="1298" y="230"/>
                      </a:cubicBezTo>
                      <a:cubicBezTo>
                        <a:pt x="1306" y="233"/>
                        <a:pt x="1322" y="238"/>
                        <a:pt x="1322" y="238"/>
                      </a:cubicBezTo>
                      <a:cubicBezTo>
                        <a:pt x="1330" y="261"/>
                        <a:pt x="1350" y="251"/>
                        <a:pt x="1370" y="258"/>
                      </a:cubicBezTo>
                      <a:cubicBezTo>
                        <a:pt x="1403" y="291"/>
                        <a:pt x="1381" y="292"/>
                        <a:pt x="1426" y="298"/>
                      </a:cubicBezTo>
                      <a:cubicBezTo>
                        <a:pt x="1448" y="313"/>
                        <a:pt x="1433" y="326"/>
                        <a:pt x="1458" y="334"/>
                      </a:cubicBezTo>
                      <a:cubicBezTo>
                        <a:pt x="1462" y="333"/>
                        <a:pt x="1466" y="330"/>
                        <a:pt x="1470" y="330"/>
                      </a:cubicBezTo>
                      <a:cubicBezTo>
                        <a:pt x="1478" y="331"/>
                        <a:pt x="1494" y="338"/>
                        <a:pt x="1494" y="338"/>
                      </a:cubicBezTo>
                      <a:cubicBezTo>
                        <a:pt x="1503" y="352"/>
                        <a:pt x="1510" y="357"/>
                        <a:pt x="1526" y="362"/>
                      </a:cubicBezTo>
                      <a:cubicBezTo>
                        <a:pt x="1533" y="384"/>
                        <a:pt x="1519" y="382"/>
                        <a:pt x="1502" y="378"/>
                      </a:cubicBezTo>
                      <a:cubicBezTo>
                        <a:pt x="1474" y="360"/>
                        <a:pt x="1487" y="359"/>
                        <a:pt x="1466" y="366"/>
                      </a:cubicBezTo>
                      <a:cubicBezTo>
                        <a:pt x="1415" y="356"/>
                        <a:pt x="1434" y="311"/>
                        <a:pt x="1394" y="298"/>
                      </a:cubicBezTo>
                      <a:cubicBezTo>
                        <a:pt x="1379" y="344"/>
                        <a:pt x="1398" y="325"/>
                        <a:pt x="1318" y="330"/>
                      </a:cubicBezTo>
                      <a:cubicBezTo>
                        <a:pt x="1310" y="353"/>
                        <a:pt x="1328" y="377"/>
                        <a:pt x="1302" y="394"/>
                      </a:cubicBezTo>
                      <a:cubicBezTo>
                        <a:pt x="1295" y="414"/>
                        <a:pt x="1310" y="415"/>
                        <a:pt x="1318" y="398"/>
                      </a:cubicBezTo>
                      <a:cubicBezTo>
                        <a:pt x="1325" y="383"/>
                        <a:pt x="1324" y="368"/>
                        <a:pt x="1334" y="354"/>
                      </a:cubicBezTo>
                      <a:cubicBezTo>
                        <a:pt x="1337" y="354"/>
                        <a:pt x="1399" y="362"/>
                        <a:pt x="1362" y="374"/>
                      </a:cubicBezTo>
                      <a:cubicBezTo>
                        <a:pt x="1379" y="385"/>
                        <a:pt x="1385" y="403"/>
                        <a:pt x="1402" y="414"/>
                      </a:cubicBezTo>
                      <a:cubicBezTo>
                        <a:pt x="1433" y="404"/>
                        <a:pt x="1411" y="396"/>
                        <a:pt x="1450" y="402"/>
                      </a:cubicBezTo>
                      <a:cubicBezTo>
                        <a:pt x="1456" y="419"/>
                        <a:pt x="1452" y="424"/>
                        <a:pt x="1442" y="438"/>
                      </a:cubicBezTo>
                      <a:cubicBezTo>
                        <a:pt x="1439" y="457"/>
                        <a:pt x="1441" y="478"/>
                        <a:pt x="1418" y="470"/>
                      </a:cubicBezTo>
                      <a:cubicBezTo>
                        <a:pt x="1417" y="459"/>
                        <a:pt x="1419" y="447"/>
                        <a:pt x="1414" y="438"/>
                      </a:cubicBezTo>
                      <a:cubicBezTo>
                        <a:pt x="1412" y="434"/>
                        <a:pt x="1406" y="442"/>
                        <a:pt x="1402" y="442"/>
                      </a:cubicBezTo>
                      <a:cubicBezTo>
                        <a:pt x="1398" y="442"/>
                        <a:pt x="1394" y="440"/>
                        <a:pt x="1390" y="438"/>
                      </a:cubicBezTo>
                      <a:cubicBezTo>
                        <a:pt x="1382" y="433"/>
                        <a:pt x="1366" y="422"/>
                        <a:pt x="1366" y="422"/>
                      </a:cubicBezTo>
                      <a:cubicBezTo>
                        <a:pt x="1345" y="427"/>
                        <a:pt x="1333" y="442"/>
                        <a:pt x="1314" y="454"/>
                      </a:cubicBezTo>
                      <a:cubicBezTo>
                        <a:pt x="1303" y="461"/>
                        <a:pt x="1286" y="462"/>
                        <a:pt x="1274" y="466"/>
                      </a:cubicBezTo>
                      <a:cubicBezTo>
                        <a:pt x="1262" y="485"/>
                        <a:pt x="1273" y="484"/>
                        <a:pt x="1290" y="490"/>
                      </a:cubicBezTo>
                      <a:cubicBezTo>
                        <a:pt x="1273" y="501"/>
                        <a:pt x="1271" y="491"/>
                        <a:pt x="1254" y="502"/>
                      </a:cubicBezTo>
                      <a:cubicBezTo>
                        <a:pt x="1245" y="501"/>
                        <a:pt x="1234" y="504"/>
                        <a:pt x="1226" y="498"/>
                      </a:cubicBezTo>
                      <a:cubicBezTo>
                        <a:pt x="1222" y="495"/>
                        <a:pt x="1236" y="495"/>
                        <a:pt x="1238" y="490"/>
                      </a:cubicBezTo>
                      <a:cubicBezTo>
                        <a:pt x="1244" y="473"/>
                        <a:pt x="1196" y="435"/>
                        <a:pt x="1230" y="458"/>
                      </a:cubicBezTo>
                      <a:cubicBezTo>
                        <a:pt x="1249" y="486"/>
                        <a:pt x="1249" y="450"/>
                        <a:pt x="1226" y="442"/>
                      </a:cubicBezTo>
                      <a:cubicBezTo>
                        <a:pt x="1223" y="433"/>
                        <a:pt x="1224" y="424"/>
                        <a:pt x="1210" y="426"/>
                      </a:cubicBezTo>
                      <a:cubicBezTo>
                        <a:pt x="1202" y="427"/>
                        <a:pt x="1186" y="434"/>
                        <a:pt x="1186" y="434"/>
                      </a:cubicBezTo>
                      <a:cubicBezTo>
                        <a:pt x="1178" y="457"/>
                        <a:pt x="1187" y="442"/>
                        <a:pt x="1174" y="434"/>
                      </a:cubicBezTo>
                      <a:cubicBezTo>
                        <a:pt x="1169" y="431"/>
                        <a:pt x="1163" y="431"/>
                        <a:pt x="1158" y="430"/>
                      </a:cubicBezTo>
                      <a:cubicBezTo>
                        <a:pt x="1149" y="404"/>
                        <a:pt x="1123" y="394"/>
                        <a:pt x="1098" y="386"/>
                      </a:cubicBezTo>
                      <a:cubicBezTo>
                        <a:pt x="1079" y="391"/>
                        <a:pt x="1078" y="399"/>
                        <a:pt x="1062" y="410"/>
                      </a:cubicBezTo>
                      <a:cubicBezTo>
                        <a:pt x="1030" y="399"/>
                        <a:pt x="1046" y="403"/>
                        <a:pt x="1014" y="398"/>
                      </a:cubicBezTo>
                      <a:cubicBezTo>
                        <a:pt x="1006" y="399"/>
                        <a:pt x="998" y="403"/>
                        <a:pt x="990" y="402"/>
                      </a:cubicBezTo>
                      <a:cubicBezTo>
                        <a:pt x="962" y="399"/>
                        <a:pt x="966" y="350"/>
                        <a:pt x="950" y="334"/>
                      </a:cubicBezTo>
                      <a:cubicBezTo>
                        <a:pt x="936" y="320"/>
                        <a:pt x="929" y="319"/>
                        <a:pt x="914" y="314"/>
                      </a:cubicBezTo>
                      <a:cubicBezTo>
                        <a:pt x="889" y="322"/>
                        <a:pt x="910" y="334"/>
                        <a:pt x="886" y="326"/>
                      </a:cubicBezTo>
                      <a:cubicBezTo>
                        <a:pt x="869" y="300"/>
                        <a:pt x="843" y="290"/>
                        <a:pt x="818" y="274"/>
                      </a:cubicBezTo>
                      <a:cubicBezTo>
                        <a:pt x="824" y="256"/>
                        <a:pt x="820" y="245"/>
                        <a:pt x="810" y="230"/>
                      </a:cubicBezTo>
                      <a:cubicBezTo>
                        <a:pt x="778" y="241"/>
                        <a:pt x="823" y="222"/>
                        <a:pt x="794" y="258"/>
                      </a:cubicBezTo>
                      <a:cubicBezTo>
                        <a:pt x="788" y="265"/>
                        <a:pt x="778" y="250"/>
                        <a:pt x="770" y="246"/>
                      </a:cubicBezTo>
                      <a:cubicBezTo>
                        <a:pt x="762" y="243"/>
                        <a:pt x="746" y="238"/>
                        <a:pt x="746" y="238"/>
                      </a:cubicBezTo>
                      <a:cubicBezTo>
                        <a:pt x="742" y="212"/>
                        <a:pt x="742" y="210"/>
                        <a:pt x="718" y="202"/>
                      </a:cubicBezTo>
                      <a:cubicBezTo>
                        <a:pt x="698" y="206"/>
                        <a:pt x="689" y="206"/>
                        <a:pt x="682" y="226"/>
                      </a:cubicBezTo>
                      <a:cubicBezTo>
                        <a:pt x="664" y="220"/>
                        <a:pt x="651" y="212"/>
                        <a:pt x="634" y="206"/>
                      </a:cubicBezTo>
                      <a:cubicBezTo>
                        <a:pt x="640" y="189"/>
                        <a:pt x="644" y="171"/>
                        <a:pt x="650" y="154"/>
                      </a:cubicBezTo>
                      <a:cubicBezTo>
                        <a:pt x="632" y="148"/>
                        <a:pt x="628" y="151"/>
                        <a:pt x="618" y="166"/>
                      </a:cubicBezTo>
                      <a:cubicBezTo>
                        <a:pt x="610" y="163"/>
                        <a:pt x="602" y="161"/>
                        <a:pt x="594" y="158"/>
                      </a:cubicBezTo>
                      <a:cubicBezTo>
                        <a:pt x="590" y="157"/>
                        <a:pt x="582" y="154"/>
                        <a:pt x="582" y="154"/>
                      </a:cubicBezTo>
                      <a:cubicBezTo>
                        <a:pt x="591" y="191"/>
                        <a:pt x="578" y="153"/>
                        <a:pt x="598" y="178"/>
                      </a:cubicBezTo>
                      <a:cubicBezTo>
                        <a:pt x="601" y="181"/>
                        <a:pt x="606" y="189"/>
                        <a:pt x="602" y="190"/>
                      </a:cubicBezTo>
                      <a:cubicBezTo>
                        <a:pt x="591" y="192"/>
                        <a:pt x="570" y="182"/>
                        <a:pt x="570" y="182"/>
                      </a:cubicBezTo>
                      <a:cubicBezTo>
                        <a:pt x="553" y="171"/>
                        <a:pt x="538" y="165"/>
                        <a:pt x="522" y="154"/>
                      </a:cubicBezTo>
                      <a:cubicBezTo>
                        <a:pt x="506" y="131"/>
                        <a:pt x="487" y="137"/>
                        <a:pt x="522" y="114"/>
                      </a:cubicBezTo>
                      <a:cubicBezTo>
                        <a:pt x="521" y="109"/>
                        <a:pt x="522" y="101"/>
                        <a:pt x="518" y="98"/>
                      </a:cubicBezTo>
                      <a:cubicBezTo>
                        <a:pt x="515" y="95"/>
                        <a:pt x="510" y="104"/>
                        <a:pt x="506" y="102"/>
                      </a:cubicBezTo>
                      <a:cubicBezTo>
                        <a:pt x="502" y="100"/>
                        <a:pt x="505" y="93"/>
                        <a:pt x="502" y="90"/>
                      </a:cubicBezTo>
                      <a:cubicBezTo>
                        <a:pt x="499" y="87"/>
                        <a:pt x="494" y="87"/>
                        <a:pt x="490" y="86"/>
                      </a:cubicBezTo>
                      <a:cubicBezTo>
                        <a:pt x="482" y="89"/>
                        <a:pt x="474" y="91"/>
                        <a:pt x="466" y="94"/>
                      </a:cubicBezTo>
                      <a:cubicBezTo>
                        <a:pt x="462" y="95"/>
                        <a:pt x="454" y="98"/>
                        <a:pt x="454" y="98"/>
                      </a:cubicBezTo>
                      <a:cubicBezTo>
                        <a:pt x="461" y="118"/>
                        <a:pt x="454" y="118"/>
                        <a:pt x="442" y="134"/>
                      </a:cubicBezTo>
                      <a:cubicBezTo>
                        <a:pt x="436" y="142"/>
                        <a:pt x="426" y="158"/>
                        <a:pt x="426" y="158"/>
                      </a:cubicBezTo>
                      <a:cubicBezTo>
                        <a:pt x="419" y="188"/>
                        <a:pt x="441" y="225"/>
                        <a:pt x="410" y="246"/>
                      </a:cubicBezTo>
                      <a:cubicBezTo>
                        <a:pt x="409" y="250"/>
                        <a:pt x="410" y="256"/>
                        <a:pt x="406" y="258"/>
                      </a:cubicBezTo>
                      <a:cubicBezTo>
                        <a:pt x="398" y="262"/>
                        <a:pt x="385" y="244"/>
                        <a:pt x="382" y="242"/>
                      </a:cubicBezTo>
                      <a:cubicBezTo>
                        <a:pt x="371" y="236"/>
                        <a:pt x="351" y="233"/>
                        <a:pt x="338" y="230"/>
                      </a:cubicBezTo>
                      <a:cubicBezTo>
                        <a:pt x="330" y="231"/>
                        <a:pt x="322" y="231"/>
                        <a:pt x="314" y="234"/>
                      </a:cubicBezTo>
                      <a:cubicBezTo>
                        <a:pt x="309" y="236"/>
                        <a:pt x="307" y="243"/>
                        <a:pt x="302" y="242"/>
                      </a:cubicBezTo>
                      <a:cubicBezTo>
                        <a:pt x="298" y="241"/>
                        <a:pt x="301" y="233"/>
                        <a:pt x="298" y="230"/>
                      </a:cubicBezTo>
                      <a:cubicBezTo>
                        <a:pt x="292" y="223"/>
                        <a:pt x="282" y="221"/>
                        <a:pt x="274" y="218"/>
                      </a:cubicBezTo>
                      <a:cubicBezTo>
                        <a:pt x="262" y="237"/>
                        <a:pt x="261" y="246"/>
                        <a:pt x="238" y="254"/>
                      </a:cubicBezTo>
                      <a:cubicBezTo>
                        <a:pt x="230" y="229"/>
                        <a:pt x="250" y="241"/>
                        <a:pt x="234" y="218"/>
                      </a:cubicBezTo>
                      <a:cubicBezTo>
                        <a:pt x="220" y="227"/>
                        <a:pt x="211" y="234"/>
                        <a:pt x="206" y="250"/>
                      </a:cubicBezTo>
                      <a:cubicBezTo>
                        <a:pt x="212" y="274"/>
                        <a:pt x="208" y="277"/>
                        <a:pt x="234" y="282"/>
                      </a:cubicBezTo>
                      <a:cubicBezTo>
                        <a:pt x="236" y="289"/>
                        <a:pt x="245" y="302"/>
                        <a:pt x="226" y="302"/>
                      </a:cubicBezTo>
                      <a:cubicBezTo>
                        <a:pt x="218" y="302"/>
                        <a:pt x="202" y="294"/>
                        <a:pt x="202" y="294"/>
                      </a:cubicBezTo>
                      <a:cubicBezTo>
                        <a:pt x="184" y="321"/>
                        <a:pt x="148" y="329"/>
                        <a:pt x="122" y="346"/>
                      </a:cubicBezTo>
                      <a:cubicBezTo>
                        <a:pt x="116" y="364"/>
                        <a:pt x="99" y="371"/>
                        <a:pt x="82" y="378"/>
                      </a:cubicBezTo>
                      <a:cubicBezTo>
                        <a:pt x="74" y="381"/>
                        <a:pt x="58" y="386"/>
                        <a:pt x="58" y="386"/>
                      </a:cubicBezTo>
                      <a:cubicBezTo>
                        <a:pt x="26" y="375"/>
                        <a:pt x="82" y="375"/>
                        <a:pt x="86" y="374"/>
                      </a:cubicBezTo>
                      <a:cubicBezTo>
                        <a:pt x="96" y="360"/>
                        <a:pt x="104" y="359"/>
                        <a:pt x="118" y="350"/>
                      </a:cubicBezTo>
                      <a:cubicBezTo>
                        <a:pt x="132" y="329"/>
                        <a:pt x="145" y="318"/>
                        <a:pt x="170" y="314"/>
                      </a:cubicBezTo>
                      <a:cubicBezTo>
                        <a:pt x="172" y="309"/>
                        <a:pt x="178" y="290"/>
                        <a:pt x="178" y="286"/>
                      </a:cubicBezTo>
                      <a:cubicBezTo>
                        <a:pt x="177" y="278"/>
                        <a:pt x="170" y="262"/>
                        <a:pt x="170" y="262"/>
                      </a:cubicBezTo>
                      <a:cubicBezTo>
                        <a:pt x="146" y="265"/>
                        <a:pt x="134" y="263"/>
                        <a:pt x="126" y="286"/>
                      </a:cubicBezTo>
                      <a:cubicBezTo>
                        <a:pt x="92" y="275"/>
                        <a:pt x="141" y="296"/>
                        <a:pt x="118" y="258"/>
                      </a:cubicBezTo>
                      <a:cubicBezTo>
                        <a:pt x="114" y="251"/>
                        <a:pt x="102" y="253"/>
                        <a:pt x="94" y="250"/>
                      </a:cubicBezTo>
                      <a:cubicBezTo>
                        <a:pt x="90" y="249"/>
                        <a:pt x="82" y="246"/>
                        <a:pt x="82" y="246"/>
                      </a:cubicBezTo>
                      <a:cubicBezTo>
                        <a:pt x="65" y="258"/>
                        <a:pt x="54" y="250"/>
                        <a:pt x="34" y="246"/>
                      </a:cubicBezTo>
                      <a:cubicBezTo>
                        <a:pt x="66" y="235"/>
                        <a:pt x="90" y="253"/>
                        <a:pt x="62" y="210"/>
                      </a:cubicBezTo>
                      <a:cubicBezTo>
                        <a:pt x="68" y="192"/>
                        <a:pt x="76" y="191"/>
                        <a:pt x="94" y="186"/>
                      </a:cubicBezTo>
                      <a:cubicBezTo>
                        <a:pt x="92" y="175"/>
                        <a:pt x="95" y="160"/>
                        <a:pt x="78" y="162"/>
                      </a:cubicBezTo>
                      <a:cubicBezTo>
                        <a:pt x="70" y="163"/>
                        <a:pt x="54" y="170"/>
                        <a:pt x="54" y="170"/>
                      </a:cubicBezTo>
                      <a:cubicBezTo>
                        <a:pt x="41" y="166"/>
                        <a:pt x="18" y="150"/>
                        <a:pt x="18" y="150"/>
                      </a:cubicBezTo>
                      <a:cubicBezTo>
                        <a:pt x="12" y="131"/>
                        <a:pt x="22" y="131"/>
                        <a:pt x="38" y="126"/>
                      </a:cubicBezTo>
                      <a:cubicBezTo>
                        <a:pt x="46" y="129"/>
                        <a:pt x="54" y="131"/>
                        <a:pt x="62" y="134"/>
                      </a:cubicBezTo>
                      <a:cubicBezTo>
                        <a:pt x="70" y="137"/>
                        <a:pt x="86" y="126"/>
                        <a:pt x="86" y="126"/>
                      </a:cubicBezTo>
                      <a:cubicBezTo>
                        <a:pt x="69" y="109"/>
                        <a:pt x="56" y="117"/>
                        <a:pt x="30" y="114"/>
                      </a:cubicBezTo>
                      <a:cubicBezTo>
                        <a:pt x="17" y="110"/>
                        <a:pt x="0" y="99"/>
                        <a:pt x="14" y="82"/>
                      </a:cubicBezTo>
                      <a:cubicBezTo>
                        <a:pt x="20" y="75"/>
                        <a:pt x="31" y="76"/>
                        <a:pt x="38" y="70"/>
                      </a:cubicBezTo>
                      <a:cubicBezTo>
                        <a:pt x="69" y="44"/>
                        <a:pt x="32" y="70"/>
                        <a:pt x="62" y="50"/>
                      </a:cubicBezTo>
                      <a:cubicBezTo>
                        <a:pt x="72" y="34"/>
                        <a:pt x="65" y="40"/>
                        <a:pt x="82" y="3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4" name="Freeform 69"/>
                <p:cNvSpPr>
                  <a:spLocks/>
                </p:cNvSpPr>
                <p:nvPr userDrawn="1"/>
              </p:nvSpPr>
              <p:spPr bwMode="ltGray">
                <a:xfrm>
                  <a:off x="3828" y="548"/>
                  <a:ext cx="741" cy="420"/>
                </a:xfrm>
                <a:custGeom>
                  <a:avLst/>
                  <a:gdLst>
                    <a:gd name="T0" fmla="*/ 1642 w 602"/>
                    <a:gd name="T1" fmla="*/ 2001 h 336"/>
                    <a:gd name="T2" fmla="*/ 1052 w 602"/>
                    <a:gd name="T3" fmla="*/ 1673 h 336"/>
                    <a:gd name="T4" fmla="*/ 1008 w 602"/>
                    <a:gd name="T5" fmla="*/ 1600 h 336"/>
                    <a:gd name="T6" fmla="*/ 1035 w 602"/>
                    <a:gd name="T7" fmla="*/ 1525 h 336"/>
                    <a:gd name="T8" fmla="*/ 931 w 602"/>
                    <a:gd name="T9" fmla="*/ 1505 h 336"/>
                    <a:gd name="T10" fmla="*/ 736 w 602"/>
                    <a:gd name="T11" fmla="*/ 1406 h 336"/>
                    <a:gd name="T12" fmla="*/ 676 w 602"/>
                    <a:gd name="T13" fmla="*/ 1431 h 336"/>
                    <a:gd name="T14" fmla="*/ 782 w 602"/>
                    <a:gd name="T15" fmla="*/ 1551 h 336"/>
                    <a:gd name="T16" fmla="*/ 694 w 602"/>
                    <a:gd name="T17" fmla="*/ 1525 h 336"/>
                    <a:gd name="T18" fmla="*/ 654 w 602"/>
                    <a:gd name="T19" fmla="*/ 1338 h 336"/>
                    <a:gd name="T20" fmla="*/ 526 w 602"/>
                    <a:gd name="T21" fmla="*/ 1145 h 336"/>
                    <a:gd name="T22" fmla="*/ 41 w 602"/>
                    <a:gd name="T23" fmla="*/ 838 h 336"/>
                    <a:gd name="T24" fmla="*/ 107 w 602"/>
                    <a:gd name="T25" fmla="*/ 595 h 336"/>
                    <a:gd name="T26" fmla="*/ 169 w 602"/>
                    <a:gd name="T27" fmla="*/ 25 h 336"/>
                    <a:gd name="T28" fmla="*/ 420 w 602"/>
                    <a:gd name="T29" fmla="*/ 0 h 336"/>
                    <a:gd name="T30" fmla="*/ 526 w 602"/>
                    <a:gd name="T31" fmla="*/ 119 h 336"/>
                    <a:gd name="T32" fmla="*/ 654 w 602"/>
                    <a:gd name="T33" fmla="*/ 169 h 336"/>
                    <a:gd name="T34" fmla="*/ 718 w 602"/>
                    <a:gd name="T35" fmla="*/ 194 h 336"/>
                    <a:gd name="T36" fmla="*/ 991 w 602"/>
                    <a:gd name="T37" fmla="*/ 430 h 336"/>
                    <a:gd name="T38" fmla="*/ 966 w 602"/>
                    <a:gd name="T39" fmla="*/ 529 h 336"/>
                    <a:gd name="T40" fmla="*/ 1162 w 602"/>
                    <a:gd name="T41" fmla="*/ 624 h 336"/>
                    <a:gd name="T42" fmla="*/ 1537 w 602"/>
                    <a:gd name="T43" fmla="*/ 693 h 336"/>
                    <a:gd name="T44" fmla="*/ 1625 w 602"/>
                    <a:gd name="T45" fmla="*/ 789 h 336"/>
                    <a:gd name="T46" fmla="*/ 1811 w 602"/>
                    <a:gd name="T47" fmla="*/ 670 h 336"/>
                    <a:gd name="T48" fmla="*/ 2004 w 602"/>
                    <a:gd name="T49" fmla="*/ 813 h 336"/>
                    <a:gd name="T50" fmla="*/ 2127 w 602"/>
                    <a:gd name="T51" fmla="*/ 858 h 336"/>
                    <a:gd name="T52" fmla="*/ 2301 w 602"/>
                    <a:gd name="T53" fmla="*/ 1005 h 336"/>
                    <a:gd name="T54" fmla="*/ 2486 w 602"/>
                    <a:gd name="T55" fmla="*/ 1145 h 336"/>
                    <a:gd name="T56" fmla="*/ 2594 w 602"/>
                    <a:gd name="T57" fmla="*/ 1291 h 336"/>
                    <a:gd name="T58" fmla="*/ 2909 w 602"/>
                    <a:gd name="T59" fmla="*/ 1454 h 336"/>
                    <a:gd name="T60" fmla="*/ 2824 w 602"/>
                    <a:gd name="T61" fmla="*/ 1505 h 336"/>
                    <a:gd name="T62" fmla="*/ 2655 w 602"/>
                    <a:gd name="T63" fmla="*/ 1358 h 336"/>
                    <a:gd name="T64" fmla="*/ 2594 w 602"/>
                    <a:gd name="T65" fmla="*/ 1358 h 336"/>
                    <a:gd name="T66" fmla="*/ 2722 w 602"/>
                    <a:gd name="T67" fmla="*/ 1575 h 336"/>
                    <a:gd name="T68" fmla="*/ 3076 w 602"/>
                    <a:gd name="T69" fmla="*/ 1648 h 336"/>
                    <a:gd name="T70" fmla="*/ 3142 w 602"/>
                    <a:gd name="T71" fmla="*/ 1814 h 336"/>
                    <a:gd name="T72" fmla="*/ 2891 w 602"/>
                    <a:gd name="T73" fmla="*/ 1835 h 336"/>
                    <a:gd name="T74" fmla="*/ 1642 w 602"/>
                    <a:gd name="T75" fmla="*/ 2001 h 3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2" h="336">
                      <a:moveTo>
                        <a:pt x="312" y="336"/>
                      </a:moveTo>
                      <a:cubicBezTo>
                        <a:pt x="279" y="314"/>
                        <a:pt x="238" y="290"/>
                        <a:pt x="200" y="280"/>
                      </a:cubicBezTo>
                      <a:cubicBezTo>
                        <a:pt x="197" y="276"/>
                        <a:pt x="193" y="273"/>
                        <a:pt x="192" y="268"/>
                      </a:cubicBezTo>
                      <a:cubicBezTo>
                        <a:pt x="191" y="264"/>
                        <a:pt x="199" y="259"/>
                        <a:pt x="196" y="256"/>
                      </a:cubicBezTo>
                      <a:cubicBezTo>
                        <a:pt x="191" y="251"/>
                        <a:pt x="183" y="254"/>
                        <a:pt x="176" y="252"/>
                      </a:cubicBezTo>
                      <a:cubicBezTo>
                        <a:pt x="152" y="245"/>
                        <a:pt x="157" y="247"/>
                        <a:pt x="140" y="236"/>
                      </a:cubicBezTo>
                      <a:cubicBezTo>
                        <a:pt x="136" y="237"/>
                        <a:pt x="128" y="236"/>
                        <a:pt x="128" y="240"/>
                      </a:cubicBezTo>
                      <a:cubicBezTo>
                        <a:pt x="128" y="240"/>
                        <a:pt x="153" y="255"/>
                        <a:pt x="148" y="260"/>
                      </a:cubicBezTo>
                      <a:cubicBezTo>
                        <a:pt x="144" y="264"/>
                        <a:pt x="137" y="257"/>
                        <a:pt x="132" y="256"/>
                      </a:cubicBezTo>
                      <a:cubicBezTo>
                        <a:pt x="117" y="241"/>
                        <a:pt x="102" y="238"/>
                        <a:pt x="124" y="224"/>
                      </a:cubicBezTo>
                      <a:cubicBezTo>
                        <a:pt x="119" y="203"/>
                        <a:pt x="122" y="197"/>
                        <a:pt x="100" y="192"/>
                      </a:cubicBezTo>
                      <a:cubicBezTo>
                        <a:pt x="76" y="155"/>
                        <a:pt x="41" y="162"/>
                        <a:pt x="8" y="140"/>
                      </a:cubicBezTo>
                      <a:cubicBezTo>
                        <a:pt x="18" y="111"/>
                        <a:pt x="14" y="124"/>
                        <a:pt x="20" y="100"/>
                      </a:cubicBezTo>
                      <a:cubicBezTo>
                        <a:pt x="14" y="68"/>
                        <a:pt x="0" y="25"/>
                        <a:pt x="32" y="4"/>
                      </a:cubicBezTo>
                      <a:cubicBezTo>
                        <a:pt x="49" y="10"/>
                        <a:pt x="62" y="3"/>
                        <a:pt x="80" y="0"/>
                      </a:cubicBezTo>
                      <a:cubicBezTo>
                        <a:pt x="89" y="28"/>
                        <a:pt x="80" y="27"/>
                        <a:pt x="100" y="20"/>
                      </a:cubicBezTo>
                      <a:cubicBezTo>
                        <a:pt x="108" y="23"/>
                        <a:pt x="116" y="25"/>
                        <a:pt x="124" y="28"/>
                      </a:cubicBezTo>
                      <a:cubicBezTo>
                        <a:pt x="128" y="29"/>
                        <a:pt x="136" y="32"/>
                        <a:pt x="136" y="32"/>
                      </a:cubicBezTo>
                      <a:cubicBezTo>
                        <a:pt x="143" y="53"/>
                        <a:pt x="167" y="65"/>
                        <a:pt x="188" y="72"/>
                      </a:cubicBezTo>
                      <a:cubicBezTo>
                        <a:pt x="187" y="77"/>
                        <a:pt x="182" y="83"/>
                        <a:pt x="184" y="88"/>
                      </a:cubicBezTo>
                      <a:cubicBezTo>
                        <a:pt x="188" y="100"/>
                        <a:pt x="220" y="104"/>
                        <a:pt x="220" y="104"/>
                      </a:cubicBezTo>
                      <a:cubicBezTo>
                        <a:pt x="243" y="89"/>
                        <a:pt x="271" y="102"/>
                        <a:pt x="292" y="116"/>
                      </a:cubicBezTo>
                      <a:cubicBezTo>
                        <a:pt x="296" y="127"/>
                        <a:pt x="294" y="132"/>
                        <a:pt x="308" y="132"/>
                      </a:cubicBezTo>
                      <a:cubicBezTo>
                        <a:pt x="322" y="132"/>
                        <a:pt x="344" y="112"/>
                        <a:pt x="344" y="112"/>
                      </a:cubicBezTo>
                      <a:cubicBezTo>
                        <a:pt x="356" y="120"/>
                        <a:pt x="368" y="128"/>
                        <a:pt x="380" y="136"/>
                      </a:cubicBezTo>
                      <a:cubicBezTo>
                        <a:pt x="387" y="141"/>
                        <a:pt x="404" y="144"/>
                        <a:pt x="404" y="144"/>
                      </a:cubicBezTo>
                      <a:cubicBezTo>
                        <a:pt x="410" y="162"/>
                        <a:pt x="418" y="163"/>
                        <a:pt x="436" y="168"/>
                      </a:cubicBezTo>
                      <a:cubicBezTo>
                        <a:pt x="449" y="177"/>
                        <a:pt x="457" y="187"/>
                        <a:pt x="472" y="192"/>
                      </a:cubicBezTo>
                      <a:cubicBezTo>
                        <a:pt x="479" y="199"/>
                        <a:pt x="484" y="209"/>
                        <a:pt x="492" y="216"/>
                      </a:cubicBezTo>
                      <a:cubicBezTo>
                        <a:pt x="503" y="225"/>
                        <a:pt x="538" y="239"/>
                        <a:pt x="552" y="244"/>
                      </a:cubicBezTo>
                      <a:cubicBezTo>
                        <a:pt x="570" y="271"/>
                        <a:pt x="548" y="260"/>
                        <a:pt x="536" y="252"/>
                      </a:cubicBezTo>
                      <a:cubicBezTo>
                        <a:pt x="526" y="238"/>
                        <a:pt x="518" y="237"/>
                        <a:pt x="504" y="228"/>
                      </a:cubicBezTo>
                      <a:cubicBezTo>
                        <a:pt x="503" y="225"/>
                        <a:pt x="497" y="197"/>
                        <a:pt x="492" y="228"/>
                      </a:cubicBezTo>
                      <a:cubicBezTo>
                        <a:pt x="491" y="237"/>
                        <a:pt x="510" y="260"/>
                        <a:pt x="516" y="264"/>
                      </a:cubicBezTo>
                      <a:cubicBezTo>
                        <a:pt x="533" y="275"/>
                        <a:pt x="568" y="275"/>
                        <a:pt x="584" y="276"/>
                      </a:cubicBezTo>
                      <a:cubicBezTo>
                        <a:pt x="601" y="282"/>
                        <a:pt x="602" y="287"/>
                        <a:pt x="596" y="304"/>
                      </a:cubicBezTo>
                      <a:cubicBezTo>
                        <a:pt x="579" y="298"/>
                        <a:pt x="566" y="308"/>
                        <a:pt x="548" y="308"/>
                      </a:cubicBezTo>
                      <a:lnTo>
                        <a:pt x="312" y="336"/>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5" name="Freeform 70"/>
                <p:cNvSpPr>
                  <a:spLocks/>
                </p:cNvSpPr>
                <p:nvPr userDrawn="1"/>
              </p:nvSpPr>
              <p:spPr bwMode="ltGray">
                <a:xfrm>
                  <a:off x="3319" y="639"/>
                  <a:ext cx="31" cy="30"/>
                </a:xfrm>
                <a:custGeom>
                  <a:avLst/>
                  <a:gdLst>
                    <a:gd name="T0" fmla="*/ 30 w 33"/>
                    <a:gd name="T1" fmla="*/ 86 h 25"/>
                    <a:gd name="T2" fmla="*/ 24 w 33"/>
                    <a:gd name="T3" fmla="*/ 0 h 25"/>
                    <a:gd name="T4" fmla="*/ 34 w 33"/>
                    <a:gd name="T5" fmla="*/ 50 h 25"/>
                    <a:gd name="T6" fmla="*/ 30 w 33"/>
                    <a:gd name="T7" fmla="*/ 103 h 25"/>
                    <a:gd name="T8" fmla="*/ 30 w 33"/>
                    <a:gd name="T9" fmla="*/ 8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5">
                      <a:moveTo>
                        <a:pt x="28" y="20"/>
                      </a:moveTo>
                      <a:cubicBezTo>
                        <a:pt x="12" y="15"/>
                        <a:pt x="0" y="8"/>
                        <a:pt x="24" y="0"/>
                      </a:cubicBezTo>
                      <a:cubicBezTo>
                        <a:pt x="27" y="4"/>
                        <a:pt x="31" y="7"/>
                        <a:pt x="32" y="12"/>
                      </a:cubicBezTo>
                      <a:cubicBezTo>
                        <a:pt x="33" y="16"/>
                        <a:pt x="30" y="20"/>
                        <a:pt x="28" y="24"/>
                      </a:cubicBezTo>
                      <a:cubicBezTo>
                        <a:pt x="27" y="25"/>
                        <a:pt x="28" y="21"/>
                        <a:pt x="28" y="2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6" name="Freeform 71"/>
                <p:cNvSpPr>
                  <a:spLocks/>
                </p:cNvSpPr>
                <p:nvPr userDrawn="1"/>
              </p:nvSpPr>
              <p:spPr bwMode="ltGray">
                <a:xfrm>
                  <a:off x="3127" y="468"/>
                  <a:ext cx="59" cy="18"/>
                </a:xfrm>
                <a:custGeom>
                  <a:avLst/>
                  <a:gdLst>
                    <a:gd name="T0" fmla="*/ 126 w 50"/>
                    <a:gd name="T1" fmla="*/ 42 h 16"/>
                    <a:gd name="T2" fmla="*/ 162 w 50"/>
                    <a:gd name="T3" fmla="*/ 0 h 16"/>
                    <a:gd name="T4" fmla="*/ 126 w 50"/>
                    <a:gd name="T5" fmla="*/ 42 h 16"/>
                    <a:gd name="T6" fmla="*/ 0 60000 65536"/>
                    <a:gd name="T7" fmla="*/ 0 60000 65536"/>
                    <a:gd name="T8" fmla="*/ 0 60000 65536"/>
                  </a:gdLst>
                  <a:ahLst/>
                  <a:cxnLst>
                    <a:cxn ang="T6">
                      <a:pos x="T0" y="T1"/>
                    </a:cxn>
                    <a:cxn ang="T7">
                      <a:pos x="T2" y="T3"/>
                    </a:cxn>
                    <a:cxn ang="T8">
                      <a:pos x="T4" y="T5"/>
                    </a:cxn>
                  </a:cxnLst>
                  <a:rect l="0" t="0" r="r" b="b"/>
                  <a:pathLst>
                    <a:path w="50" h="16">
                      <a:moveTo>
                        <a:pt x="34" y="16"/>
                      </a:moveTo>
                      <a:cubicBezTo>
                        <a:pt x="0" y="8"/>
                        <a:pt x="27" y="5"/>
                        <a:pt x="42" y="0"/>
                      </a:cubicBezTo>
                      <a:cubicBezTo>
                        <a:pt x="47" y="16"/>
                        <a:pt x="50" y="11"/>
                        <a:pt x="34"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7" name="Freeform 72"/>
                <p:cNvSpPr>
                  <a:spLocks/>
                </p:cNvSpPr>
                <p:nvPr userDrawn="1"/>
              </p:nvSpPr>
              <p:spPr bwMode="ltGray">
                <a:xfrm>
                  <a:off x="3111" y="867"/>
                  <a:ext cx="48" cy="47"/>
                </a:xfrm>
                <a:custGeom>
                  <a:avLst/>
                  <a:gdLst>
                    <a:gd name="T0" fmla="*/ 138 w 38"/>
                    <a:gd name="T1" fmla="*/ 125 h 38"/>
                    <a:gd name="T2" fmla="*/ 192 w 38"/>
                    <a:gd name="T3" fmla="*/ 40 h 38"/>
                    <a:gd name="T4" fmla="*/ 243 w 38"/>
                    <a:gd name="T5" fmla="*/ 109 h 38"/>
                    <a:gd name="T6" fmla="*/ 138 w 38"/>
                    <a:gd name="T7" fmla="*/ 1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8">
                      <a:moveTo>
                        <a:pt x="21" y="23"/>
                      </a:moveTo>
                      <a:cubicBezTo>
                        <a:pt x="0" y="9"/>
                        <a:pt x="9" y="0"/>
                        <a:pt x="29" y="7"/>
                      </a:cubicBezTo>
                      <a:cubicBezTo>
                        <a:pt x="32" y="11"/>
                        <a:pt x="38" y="14"/>
                        <a:pt x="37" y="19"/>
                      </a:cubicBezTo>
                      <a:cubicBezTo>
                        <a:pt x="33" y="38"/>
                        <a:pt x="25" y="27"/>
                        <a:pt x="21" y="2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8" name="Freeform 73"/>
                <p:cNvSpPr>
                  <a:spLocks/>
                </p:cNvSpPr>
                <p:nvPr userDrawn="1"/>
              </p:nvSpPr>
              <p:spPr bwMode="ltGray">
                <a:xfrm>
                  <a:off x="3173" y="880"/>
                  <a:ext cx="29" cy="26"/>
                </a:xfrm>
                <a:custGeom>
                  <a:avLst/>
                  <a:gdLst>
                    <a:gd name="T0" fmla="*/ 77 w 23"/>
                    <a:gd name="T1" fmla="*/ 131 h 20"/>
                    <a:gd name="T2" fmla="*/ 25 w 23"/>
                    <a:gd name="T3" fmla="*/ 35 h 20"/>
                    <a:gd name="T4" fmla="*/ 126 w 23"/>
                    <a:gd name="T5" fmla="*/ 64 h 20"/>
                    <a:gd name="T6" fmla="*/ 100 w 23"/>
                    <a:gd name="T7" fmla="*/ 163 h 20"/>
                    <a:gd name="T8" fmla="*/ 77 w 23"/>
                    <a:gd name="T9" fmla="*/ 13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0">
                      <a:moveTo>
                        <a:pt x="12" y="16"/>
                      </a:moveTo>
                      <a:cubicBezTo>
                        <a:pt x="9" y="12"/>
                        <a:pt x="1" y="7"/>
                        <a:pt x="4" y="4"/>
                      </a:cubicBezTo>
                      <a:cubicBezTo>
                        <a:pt x="8" y="0"/>
                        <a:pt x="17" y="4"/>
                        <a:pt x="20" y="8"/>
                      </a:cubicBezTo>
                      <a:cubicBezTo>
                        <a:pt x="23" y="11"/>
                        <a:pt x="17" y="16"/>
                        <a:pt x="16" y="20"/>
                      </a:cubicBezTo>
                      <a:cubicBezTo>
                        <a:pt x="2" y="10"/>
                        <a:pt x="0" y="10"/>
                        <a:pt x="12"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9" name="Freeform 74"/>
                <p:cNvSpPr>
                  <a:spLocks/>
                </p:cNvSpPr>
                <p:nvPr userDrawn="1"/>
              </p:nvSpPr>
              <p:spPr bwMode="ltGray">
                <a:xfrm>
                  <a:off x="2807" y="1010"/>
                  <a:ext cx="54" cy="37"/>
                </a:xfrm>
                <a:custGeom>
                  <a:avLst/>
                  <a:gdLst>
                    <a:gd name="T0" fmla="*/ 0 w 41"/>
                    <a:gd name="T1" fmla="*/ 175 h 29"/>
                    <a:gd name="T2" fmla="*/ 113 w 41"/>
                    <a:gd name="T3" fmla="*/ 203 h 29"/>
                    <a:gd name="T4" fmla="*/ 0 w 41"/>
                    <a:gd name="T5" fmla="*/ 175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0" name="Freeform 75"/>
                <p:cNvSpPr>
                  <a:spLocks/>
                </p:cNvSpPr>
                <p:nvPr userDrawn="1"/>
              </p:nvSpPr>
              <p:spPr bwMode="ltGray">
                <a:xfrm>
                  <a:off x="2640" y="352"/>
                  <a:ext cx="195" cy="70"/>
                </a:xfrm>
                <a:custGeom>
                  <a:avLst/>
                  <a:gdLst>
                    <a:gd name="T0" fmla="*/ 95 w 156"/>
                    <a:gd name="T1" fmla="*/ 194 h 56"/>
                    <a:gd name="T2" fmla="*/ 169 w 156"/>
                    <a:gd name="T3" fmla="*/ 0 h 56"/>
                    <a:gd name="T4" fmla="*/ 406 w 156"/>
                    <a:gd name="T5" fmla="*/ 75 h 56"/>
                    <a:gd name="T6" fmla="*/ 789 w 156"/>
                    <a:gd name="T7" fmla="*/ 119 h 56"/>
                    <a:gd name="T8" fmla="*/ 624 w 156"/>
                    <a:gd name="T9" fmla="*/ 169 h 56"/>
                    <a:gd name="T10" fmla="*/ 338 w 156"/>
                    <a:gd name="T11" fmla="*/ 169 h 56"/>
                    <a:gd name="T12" fmla="*/ 194 w 156"/>
                    <a:gd name="T13" fmla="*/ 216 h 56"/>
                    <a:gd name="T14" fmla="*/ 95 w 156"/>
                    <a:gd name="T15" fmla="*/ 194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56">
                      <a:moveTo>
                        <a:pt x="16" y="32"/>
                      </a:moveTo>
                      <a:cubicBezTo>
                        <a:pt x="4" y="13"/>
                        <a:pt x="6" y="5"/>
                        <a:pt x="28" y="0"/>
                      </a:cubicBezTo>
                      <a:cubicBezTo>
                        <a:pt x="57" y="10"/>
                        <a:pt x="44" y="6"/>
                        <a:pt x="68" y="12"/>
                      </a:cubicBezTo>
                      <a:cubicBezTo>
                        <a:pt x="85" y="24"/>
                        <a:pt x="110" y="17"/>
                        <a:pt x="132" y="20"/>
                      </a:cubicBezTo>
                      <a:cubicBezTo>
                        <a:pt x="156" y="56"/>
                        <a:pt x="115" y="35"/>
                        <a:pt x="104" y="28"/>
                      </a:cubicBezTo>
                      <a:cubicBezTo>
                        <a:pt x="71" y="39"/>
                        <a:pt x="123" y="24"/>
                        <a:pt x="56" y="28"/>
                      </a:cubicBezTo>
                      <a:cubicBezTo>
                        <a:pt x="48" y="29"/>
                        <a:pt x="32" y="36"/>
                        <a:pt x="32" y="36"/>
                      </a:cubicBezTo>
                      <a:cubicBezTo>
                        <a:pt x="5" y="27"/>
                        <a:pt x="0" y="24"/>
                        <a:pt x="16"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1" name="Freeform 76"/>
                <p:cNvSpPr>
                  <a:spLocks/>
                </p:cNvSpPr>
                <p:nvPr userDrawn="1"/>
              </p:nvSpPr>
              <p:spPr bwMode="ltGray">
                <a:xfrm>
                  <a:off x="2184" y="226"/>
                  <a:ext cx="87" cy="33"/>
                </a:xfrm>
                <a:custGeom>
                  <a:avLst/>
                  <a:gdLst>
                    <a:gd name="T0" fmla="*/ 272 w 71"/>
                    <a:gd name="T1" fmla="*/ 107 h 26"/>
                    <a:gd name="T2" fmla="*/ 211 w 71"/>
                    <a:gd name="T3" fmla="*/ 0 h 26"/>
                    <a:gd name="T4" fmla="*/ 333 w 71"/>
                    <a:gd name="T5" fmla="*/ 58 h 26"/>
                    <a:gd name="T6" fmla="*/ 317 w 71"/>
                    <a:gd name="T7" fmla="*/ 157 h 26"/>
                    <a:gd name="T8" fmla="*/ 272 w 71"/>
                    <a:gd name="T9" fmla="*/ 107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6">
                      <a:moveTo>
                        <a:pt x="54" y="16"/>
                      </a:moveTo>
                      <a:cubicBezTo>
                        <a:pt x="29" y="24"/>
                        <a:pt x="0" y="14"/>
                        <a:pt x="42" y="0"/>
                      </a:cubicBezTo>
                      <a:cubicBezTo>
                        <a:pt x="50" y="3"/>
                        <a:pt x="58" y="5"/>
                        <a:pt x="66" y="8"/>
                      </a:cubicBezTo>
                      <a:cubicBezTo>
                        <a:pt x="71" y="10"/>
                        <a:pt x="67" y="21"/>
                        <a:pt x="62" y="24"/>
                      </a:cubicBezTo>
                      <a:cubicBezTo>
                        <a:pt x="59" y="26"/>
                        <a:pt x="57" y="19"/>
                        <a:pt x="54"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2" name="Freeform 77"/>
                <p:cNvSpPr>
                  <a:spLocks/>
                </p:cNvSpPr>
                <p:nvPr userDrawn="1"/>
              </p:nvSpPr>
              <p:spPr bwMode="ltGray">
                <a:xfrm>
                  <a:off x="2215" y="256"/>
                  <a:ext cx="83" cy="53"/>
                </a:xfrm>
                <a:custGeom>
                  <a:avLst/>
                  <a:gdLst>
                    <a:gd name="T0" fmla="*/ 0 w 66"/>
                    <a:gd name="T1" fmla="*/ 114 h 40"/>
                    <a:gd name="T2" fmla="*/ 370 w 66"/>
                    <a:gd name="T3" fmla="*/ 85 h 40"/>
                    <a:gd name="T4" fmla="*/ 272 w 66"/>
                    <a:gd name="T5" fmla="*/ 379 h 40"/>
                    <a:gd name="T6" fmla="*/ 25 w 66"/>
                    <a:gd name="T7" fmla="*/ 199 h 40"/>
                    <a:gd name="T8" fmla="*/ 0 w 66"/>
                    <a:gd name="T9" fmla="*/ 114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40">
                      <a:moveTo>
                        <a:pt x="0" y="12"/>
                      </a:moveTo>
                      <a:cubicBezTo>
                        <a:pt x="23" y="9"/>
                        <a:pt x="39" y="3"/>
                        <a:pt x="60" y="8"/>
                      </a:cubicBezTo>
                      <a:cubicBezTo>
                        <a:pt x="66" y="26"/>
                        <a:pt x="59" y="30"/>
                        <a:pt x="44" y="40"/>
                      </a:cubicBezTo>
                      <a:cubicBezTo>
                        <a:pt x="27" y="34"/>
                        <a:pt x="17" y="33"/>
                        <a:pt x="4" y="20"/>
                      </a:cubicBezTo>
                      <a:cubicBezTo>
                        <a:pt x="9" y="0"/>
                        <a:pt x="12" y="0"/>
                        <a:pt x="0"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3" name="Freeform 78"/>
                <p:cNvSpPr>
                  <a:spLocks/>
                </p:cNvSpPr>
                <p:nvPr userDrawn="1"/>
              </p:nvSpPr>
              <p:spPr bwMode="ltGray">
                <a:xfrm>
                  <a:off x="2284" y="286"/>
                  <a:ext cx="60" cy="36"/>
                </a:xfrm>
                <a:custGeom>
                  <a:avLst/>
                  <a:gdLst>
                    <a:gd name="T0" fmla="*/ 0 w 55"/>
                    <a:gd name="T1" fmla="*/ 147 h 28"/>
                    <a:gd name="T2" fmla="*/ 32 w 55"/>
                    <a:gd name="T3" fmla="*/ 59 h 28"/>
                    <a:gd name="T4" fmla="*/ 96 w 55"/>
                    <a:gd name="T5" fmla="*/ 0 h 28"/>
                    <a:gd name="T6" fmla="*/ 0 w 55"/>
                    <a:gd name="T7" fmla="*/ 147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28">
                      <a:moveTo>
                        <a:pt x="0" y="20"/>
                      </a:moveTo>
                      <a:cubicBezTo>
                        <a:pt x="4" y="16"/>
                        <a:pt x="7" y="11"/>
                        <a:pt x="12" y="8"/>
                      </a:cubicBezTo>
                      <a:cubicBezTo>
                        <a:pt x="19" y="4"/>
                        <a:pt x="36" y="0"/>
                        <a:pt x="36" y="0"/>
                      </a:cubicBezTo>
                      <a:cubicBezTo>
                        <a:pt x="55" y="28"/>
                        <a:pt x="18" y="16"/>
                        <a:pt x="0" y="2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4" name="Freeform 79"/>
                <p:cNvSpPr>
                  <a:spLocks/>
                </p:cNvSpPr>
                <p:nvPr userDrawn="1"/>
              </p:nvSpPr>
              <p:spPr bwMode="ltGray">
                <a:xfrm>
                  <a:off x="1384" y="327"/>
                  <a:ext cx="1967" cy="1132"/>
                </a:xfrm>
                <a:custGeom>
                  <a:avLst/>
                  <a:gdLst>
                    <a:gd name="T0" fmla="*/ 1586 w 1589"/>
                    <a:gd name="T1" fmla="*/ 779 h 900"/>
                    <a:gd name="T2" fmla="*/ 1805 w 1589"/>
                    <a:gd name="T3" fmla="*/ 677 h 900"/>
                    <a:gd name="T4" fmla="*/ 2179 w 1589"/>
                    <a:gd name="T5" fmla="*/ 449 h 900"/>
                    <a:gd name="T6" fmla="*/ 1696 w 1589"/>
                    <a:gd name="T7" fmla="*/ 1197 h 900"/>
                    <a:gd name="T8" fmla="*/ 1956 w 1589"/>
                    <a:gd name="T9" fmla="*/ 1049 h 900"/>
                    <a:gd name="T10" fmla="*/ 2227 w 1589"/>
                    <a:gd name="T11" fmla="*/ 951 h 900"/>
                    <a:gd name="T12" fmla="*/ 2623 w 1589"/>
                    <a:gd name="T13" fmla="*/ 553 h 900"/>
                    <a:gd name="T14" fmla="*/ 2687 w 1589"/>
                    <a:gd name="T15" fmla="*/ 657 h 900"/>
                    <a:gd name="T16" fmla="*/ 3040 w 1589"/>
                    <a:gd name="T17" fmla="*/ 350 h 900"/>
                    <a:gd name="T18" fmla="*/ 4315 w 1589"/>
                    <a:gd name="T19" fmla="*/ 49 h 900"/>
                    <a:gd name="T20" fmla="*/ 3964 w 1589"/>
                    <a:gd name="T21" fmla="*/ 579 h 900"/>
                    <a:gd name="T22" fmla="*/ 4601 w 1589"/>
                    <a:gd name="T23" fmla="*/ 428 h 900"/>
                    <a:gd name="T24" fmla="*/ 5156 w 1589"/>
                    <a:gd name="T25" fmla="*/ 478 h 900"/>
                    <a:gd name="T26" fmla="*/ 5244 w 1589"/>
                    <a:gd name="T27" fmla="*/ 755 h 900"/>
                    <a:gd name="T28" fmla="*/ 5462 w 1589"/>
                    <a:gd name="T29" fmla="*/ 701 h 900"/>
                    <a:gd name="T30" fmla="*/ 5776 w 1589"/>
                    <a:gd name="T31" fmla="*/ 625 h 900"/>
                    <a:gd name="T32" fmla="*/ 6015 w 1589"/>
                    <a:gd name="T33" fmla="*/ 478 h 900"/>
                    <a:gd name="T34" fmla="*/ 6061 w 1589"/>
                    <a:gd name="T35" fmla="*/ 677 h 900"/>
                    <a:gd name="T36" fmla="*/ 6321 w 1589"/>
                    <a:gd name="T37" fmla="*/ 625 h 900"/>
                    <a:gd name="T38" fmla="*/ 6699 w 1589"/>
                    <a:gd name="T39" fmla="*/ 828 h 900"/>
                    <a:gd name="T40" fmla="*/ 7119 w 1589"/>
                    <a:gd name="T41" fmla="*/ 951 h 900"/>
                    <a:gd name="T42" fmla="*/ 7426 w 1589"/>
                    <a:gd name="T43" fmla="*/ 926 h 900"/>
                    <a:gd name="T44" fmla="*/ 8420 w 1589"/>
                    <a:gd name="T45" fmla="*/ 1307 h 900"/>
                    <a:gd name="T46" fmla="*/ 8309 w 1589"/>
                    <a:gd name="T47" fmla="*/ 1454 h 900"/>
                    <a:gd name="T48" fmla="*/ 8127 w 1589"/>
                    <a:gd name="T49" fmla="*/ 1755 h 900"/>
                    <a:gd name="T50" fmla="*/ 7406 w 1589"/>
                    <a:gd name="T51" fmla="*/ 2001 h 900"/>
                    <a:gd name="T52" fmla="*/ 7075 w 1589"/>
                    <a:gd name="T53" fmla="*/ 2356 h 900"/>
                    <a:gd name="T54" fmla="*/ 6899 w 1589"/>
                    <a:gd name="T55" fmla="*/ 2805 h 900"/>
                    <a:gd name="T56" fmla="*/ 7051 w 1589"/>
                    <a:gd name="T57" fmla="*/ 2030 h 900"/>
                    <a:gd name="T58" fmla="*/ 6852 w 1589"/>
                    <a:gd name="T59" fmla="*/ 1902 h 900"/>
                    <a:gd name="T60" fmla="*/ 6499 w 1589"/>
                    <a:gd name="T61" fmla="*/ 2259 h 900"/>
                    <a:gd name="T62" fmla="*/ 6279 w 1589"/>
                    <a:gd name="T63" fmla="*/ 2132 h 900"/>
                    <a:gd name="T64" fmla="*/ 5507 w 1589"/>
                    <a:gd name="T65" fmla="*/ 2430 h 900"/>
                    <a:gd name="T66" fmla="*/ 5400 w 1589"/>
                    <a:gd name="T67" fmla="*/ 2653 h 900"/>
                    <a:gd name="T68" fmla="*/ 5686 w 1589"/>
                    <a:gd name="T69" fmla="*/ 2933 h 900"/>
                    <a:gd name="T70" fmla="*/ 5065 w 1589"/>
                    <a:gd name="T71" fmla="*/ 4113 h 900"/>
                    <a:gd name="T72" fmla="*/ 4685 w 1589"/>
                    <a:gd name="T73" fmla="*/ 4639 h 900"/>
                    <a:gd name="T74" fmla="*/ 4685 w 1589"/>
                    <a:gd name="T75" fmla="*/ 5076 h 900"/>
                    <a:gd name="T76" fmla="*/ 4497 w 1589"/>
                    <a:gd name="T77" fmla="*/ 4761 h 900"/>
                    <a:gd name="T78" fmla="*/ 4432 w 1589"/>
                    <a:gd name="T79" fmla="*/ 4464 h 900"/>
                    <a:gd name="T80" fmla="*/ 3832 w 1589"/>
                    <a:gd name="T81" fmla="*/ 4562 h 900"/>
                    <a:gd name="T82" fmla="*/ 4019 w 1589"/>
                    <a:gd name="T83" fmla="*/ 5151 h 900"/>
                    <a:gd name="T84" fmla="*/ 4057 w 1589"/>
                    <a:gd name="T85" fmla="*/ 5486 h 900"/>
                    <a:gd name="T86" fmla="*/ 1321 w 1589"/>
                    <a:gd name="T87" fmla="*/ 903 h 9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9" h="900">
                      <a:moveTo>
                        <a:pt x="240" y="144"/>
                      </a:moveTo>
                      <a:cubicBezTo>
                        <a:pt x="246" y="127"/>
                        <a:pt x="252" y="118"/>
                        <a:pt x="256" y="100"/>
                      </a:cubicBezTo>
                      <a:cubicBezTo>
                        <a:pt x="265" y="114"/>
                        <a:pt x="272" y="119"/>
                        <a:pt x="288" y="124"/>
                      </a:cubicBezTo>
                      <a:cubicBezTo>
                        <a:pt x="291" y="128"/>
                        <a:pt x="292" y="133"/>
                        <a:pt x="296" y="136"/>
                      </a:cubicBezTo>
                      <a:cubicBezTo>
                        <a:pt x="303" y="140"/>
                        <a:pt x="320" y="144"/>
                        <a:pt x="320" y="144"/>
                      </a:cubicBezTo>
                      <a:cubicBezTo>
                        <a:pt x="316" y="131"/>
                        <a:pt x="316" y="118"/>
                        <a:pt x="328" y="108"/>
                      </a:cubicBezTo>
                      <a:cubicBezTo>
                        <a:pt x="335" y="102"/>
                        <a:pt x="344" y="97"/>
                        <a:pt x="352" y="92"/>
                      </a:cubicBezTo>
                      <a:cubicBezTo>
                        <a:pt x="356" y="89"/>
                        <a:pt x="364" y="84"/>
                        <a:pt x="364" y="84"/>
                      </a:cubicBezTo>
                      <a:cubicBezTo>
                        <a:pt x="374" y="69"/>
                        <a:pt x="378" y="66"/>
                        <a:pt x="396" y="72"/>
                      </a:cubicBezTo>
                      <a:cubicBezTo>
                        <a:pt x="407" y="89"/>
                        <a:pt x="404" y="93"/>
                        <a:pt x="388" y="104"/>
                      </a:cubicBezTo>
                      <a:cubicBezTo>
                        <a:pt x="364" y="140"/>
                        <a:pt x="350" y="168"/>
                        <a:pt x="304" y="180"/>
                      </a:cubicBezTo>
                      <a:cubicBezTo>
                        <a:pt x="305" y="184"/>
                        <a:pt x="304" y="191"/>
                        <a:pt x="308" y="192"/>
                      </a:cubicBezTo>
                      <a:cubicBezTo>
                        <a:pt x="316" y="193"/>
                        <a:pt x="332" y="184"/>
                        <a:pt x="332" y="184"/>
                      </a:cubicBezTo>
                      <a:cubicBezTo>
                        <a:pt x="336" y="180"/>
                        <a:pt x="339" y="175"/>
                        <a:pt x="344" y="172"/>
                      </a:cubicBezTo>
                      <a:cubicBezTo>
                        <a:pt x="348" y="170"/>
                        <a:pt x="353" y="171"/>
                        <a:pt x="356" y="168"/>
                      </a:cubicBezTo>
                      <a:cubicBezTo>
                        <a:pt x="360" y="165"/>
                        <a:pt x="361" y="159"/>
                        <a:pt x="364" y="156"/>
                      </a:cubicBezTo>
                      <a:cubicBezTo>
                        <a:pt x="367" y="153"/>
                        <a:pt x="372" y="151"/>
                        <a:pt x="376" y="148"/>
                      </a:cubicBezTo>
                      <a:cubicBezTo>
                        <a:pt x="404" y="166"/>
                        <a:pt x="397" y="173"/>
                        <a:pt x="404" y="152"/>
                      </a:cubicBezTo>
                      <a:cubicBezTo>
                        <a:pt x="382" y="130"/>
                        <a:pt x="388" y="124"/>
                        <a:pt x="412" y="108"/>
                      </a:cubicBezTo>
                      <a:cubicBezTo>
                        <a:pt x="417" y="92"/>
                        <a:pt x="424" y="80"/>
                        <a:pt x="432" y="104"/>
                      </a:cubicBezTo>
                      <a:cubicBezTo>
                        <a:pt x="444" y="69"/>
                        <a:pt x="436" y="75"/>
                        <a:pt x="476" y="88"/>
                      </a:cubicBezTo>
                      <a:cubicBezTo>
                        <a:pt x="482" y="105"/>
                        <a:pt x="478" y="110"/>
                        <a:pt x="468" y="124"/>
                      </a:cubicBezTo>
                      <a:cubicBezTo>
                        <a:pt x="472" y="125"/>
                        <a:pt x="477" y="131"/>
                        <a:pt x="480" y="128"/>
                      </a:cubicBezTo>
                      <a:cubicBezTo>
                        <a:pt x="486" y="122"/>
                        <a:pt x="485" y="112"/>
                        <a:pt x="488" y="104"/>
                      </a:cubicBezTo>
                      <a:cubicBezTo>
                        <a:pt x="489" y="100"/>
                        <a:pt x="492" y="92"/>
                        <a:pt x="492" y="92"/>
                      </a:cubicBezTo>
                      <a:cubicBezTo>
                        <a:pt x="486" y="74"/>
                        <a:pt x="489" y="70"/>
                        <a:pt x="504" y="60"/>
                      </a:cubicBezTo>
                      <a:cubicBezTo>
                        <a:pt x="524" y="64"/>
                        <a:pt x="533" y="62"/>
                        <a:pt x="552" y="56"/>
                      </a:cubicBezTo>
                      <a:cubicBezTo>
                        <a:pt x="584" y="24"/>
                        <a:pt x="643" y="25"/>
                        <a:pt x="684" y="20"/>
                      </a:cubicBezTo>
                      <a:cubicBezTo>
                        <a:pt x="703" y="14"/>
                        <a:pt x="720" y="11"/>
                        <a:pt x="736" y="0"/>
                      </a:cubicBezTo>
                      <a:cubicBezTo>
                        <a:pt x="759" y="8"/>
                        <a:pt x="756" y="13"/>
                        <a:pt x="784" y="8"/>
                      </a:cubicBezTo>
                      <a:cubicBezTo>
                        <a:pt x="801" y="14"/>
                        <a:pt x="807" y="36"/>
                        <a:pt x="788" y="48"/>
                      </a:cubicBezTo>
                      <a:cubicBezTo>
                        <a:pt x="776" y="56"/>
                        <a:pt x="745" y="65"/>
                        <a:pt x="732" y="68"/>
                      </a:cubicBezTo>
                      <a:cubicBezTo>
                        <a:pt x="720" y="76"/>
                        <a:pt x="693" y="83"/>
                        <a:pt x="720" y="92"/>
                      </a:cubicBezTo>
                      <a:cubicBezTo>
                        <a:pt x="747" y="74"/>
                        <a:pt x="764" y="69"/>
                        <a:pt x="796" y="64"/>
                      </a:cubicBezTo>
                      <a:cubicBezTo>
                        <a:pt x="799" y="68"/>
                        <a:pt x="799" y="76"/>
                        <a:pt x="804" y="76"/>
                      </a:cubicBezTo>
                      <a:cubicBezTo>
                        <a:pt x="815" y="77"/>
                        <a:pt x="836" y="68"/>
                        <a:pt x="836" y="68"/>
                      </a:cubicBezTo>
                      <a:cubicBezTo>
                        <a:pt x="850" y="77"/>
                        <a:pt x="860" y="80"/>
                        <a:pt x="876" y="84"/>
                      </a:cubicBezTo>
                      <a:cubicBezTo>
                        <a:pt x="894" y="78"/>
                        <a:pt x="886" y="70"/>
                        <a:pt x="904" y="64"/>
                      </a:cubicBezTo>
                      <a:cubicBezTo>
                        <a:pt x="922" y="70"/>
                        <a:pt x="917" y="82"/>
                        <a:pt x="936" y="76"/>
                      </a:cubicBezTo>
                      <a:cubicBezTo>
                        <a:pt x="939" y="80"/>
                        <a:pt x="946" y="84"/>
                        <a:pt x="944" y="88"/>
                      </a:cubicBezTo>
                      <a:cubicBezTo>
                        <a:pt x="939" y="96"/>
                        <a:pt x="920" y="104"/>
                        <a:pt x="920" y="104"/>
                      </a:cubicBezTo>
                      <a:cubicBezTo>
                        <a:pt x="928" y="116"/>
                        <a:pt x="931" y="126"/>
                        <a:pt x="952" y="120"/>
                      </a:cubicBezTo>
                      <a:cubicBezTo>
                        <a:pt x="956" y="119"/>
                        <a:pt x="953" y="111"/>
                        <a:pt x="956" y="108"/>
                      </a:cubicBezTo>
                      <a:cubicBezTo>
                        <a:pt x="959" y="105"/>
                        <a:pt x="964" y="105"/>
                        <a:pt x="968" y="104"/>
                      </a:cubicBezTo>
                      <a:cubicBezTo>
                        <a:pt x="976" y="107"/>
                        <a:pt x="984" y="109"/>
                        <a:pt x="992" y="112"/>
                      </a:cubicBezTo>
                      <a:cubicBezTo>
                        <a:pt x="996" y="113"/>
                        <a:pt x="1004" y="116"/>
                        <a:pt x="1004" y="116"/>
                      </a:cubicBezTo>
                      <a:cubicBezTo>
                        <a:pt x="1019" y="111"/>
                        <a:pt x="1025" y="117"/>
                        <a:pt x="1040" y="112"/>
                      </a:cubicBezTo>
                      <a:cubicBezTo>
                        <a:pt x="1043" y="108"/>
                        <a:pt x="1049" y="105"/>
                        <a:pt x="1048" y="100"/>
                      </a:cubicBezTo>
                      <a:cubicBezTo>
                        <a:pt x="1047" y="95"/>
                        <a:pt x="1038" y="96"/>
                        <a:pt x="1036" y="92"/>
                      </a:cubicBezTo>
                      <a:cubicBezTo>
                        <a:pt x="1032" y="82"/>
                        <a:pt x="1047" y="75"/>
                        <a:pt x="1052" y="72"/>
                      </a:cubicBezTo>
                      <a:cubicBezTo>
                        <a:pt x="1067" y="77"/>
                        <a:pt x="1076" y="81"/>
                        <a:pt x="1092" y="76"/>
                      </a:cubicBezTo>
                      <a:cubicBezTo>
                        <a:pt x="1096" y="77"/>
                        <a:pt x="1107" y="77"/>
                        <a:pt x="1104" y="80"/>
                      </a:cubicBezTo>
                      <a:cubicBezTo>
                        <a:pt x="1098" y="86"/>
                        <a:pt x="1080" y="88"/>
                        <a:pt x="1080" y="88"/>
                      </a:cubicBezTo>
                      <a:cubicBezTo>
                        <a:pt x="1085" y="92"/>
                        <a:pt x="1100" y="99"/>
                        <a:pt x="1100" y="108"/>
                      </a:cubicBezTo>
                      <a:cubicBezTo>
                        <a:pt x="1100" y="113"/>
                        <a:pt x="1090" y="116"/>
                        <a:pt x="1092" y="120"/>
                      </a:cubicBezTo>
                      <a:cubicBezTo>
                        <a:pt x="1094" y="124"/>
                        <a:pt x="1100" y="117"/>
                        <a:pt x="1104" y="116"/>
                      </a:cubicBezTo>
                      <a:cubicBezTo>
                        <a:pt x="1115" y="82"/>
                        <a:pt x="1118" y="94"/>
                        <a:pt x="1148" y="100"/>
                      </a:cubicBezTo>
                      <a:cubicBezTo>
                        <a:pt x="1147" y="104"/>
                        <a:pt x="1142" y="109"/>
                        <a:pt x="1144" y="112"/>
                      </a:cubicBezTo>
                      <a:cubicBezTo>
                        <a:pt x="1150" y="120"/>
                        <a:pt x="1168" y="128"/>
                        <a:pt x="1168" y="128"/>
                      </a:cubicBezTo>
                      <a:cubicBezTo>
                        <a:pt x="1184" y="123"/>
                        <a:pt x="1201" y="124"/>
                        <a:pt x="1216" y="132"/>
                      </a:cubicBezTo>
                      <a:cubicBezTo>
                        <a:pt x="1224" y="137"/>
                        <a:pt x="1240" y="148"/>
                        <a:pt x="1240" y="148"/>
                      </a:cubicBezTo>
                      <a:cubicBezTo>
                        <a:pt x="1271" y="195"/>
                        <a:pt x="1247" y="173"/>
                        <a:pt x="1260" y="160"/>
                      </a:cubicBezTo>
                      <a:cubicBezTo>
                        <a:pt x="1268" y="152"/>
                        <a:pt x="1281" y="154"/>
                        <a:pt x="1292" y="152"/>
                      </a:cubicBezTo>
                      <a:cubicBezTo>
                        <a:pt x="1317" y="160"/>
                        <a:pt x="1305" y="140"/>
                        <a:pt x="1328" y="156"/>
                      </a:cubicBezTo>
                      <a:cubicBezTo>
                        <a:pt x="1330" y="163"/>
                        <a:pt x="1339" y="178"/>
                        <a:pt x="1344" y="172"/>
                      </a:cubicBezTo>
                      <a:cubicBezTo>
                        <a:pt x="1349" y="166"/>
                        <a:pt x="1344" y="155"/>
                        <a:pt x="1348" y="148"/>
                      </a:cubicBezTo>
                      <a:cubicBezTo>
                        <a:pt x="1350" y="144"/>
                        <a:pt x="1356" y="145"/>
                        <a:pt x="1360" y="144"/>
                      </a:cubicBezTo>
                      <a:cubicBezTo>
                        <a:pt x="1390" y="164"/>
                        <a:pt x="1362" y="148"/>
                        <a:pt x="1432" y="156"/>
                      </a:cubicBezTo>
                      <a:cubicBezTo>
                        <a:pt x="1456" y="159"/>
                        <a:pt x="1499" y="198"/>
                        <a:pt x="1528" y="208"/>
                      </a:cubicBezTo>
                      <a:cubicBezTo>
                        <a:pt x="1557" y="198"/>
                        <a:pt x="1531" y="222"/>
                        <a:pt x="1560" y="212"/>
                      </a:cubicBezTo>
                      <a:cubicBezTo>
                        <a:pt x="1589" y="222"/>
                        <a:pt x="1560" y="228"/>
                        <a:pt x="1548" y="232"/>
                      </a:cubicBezTo>
                      <a:cubicBezTo>
                        <a:pt x="1539" y="258"/>
                        <a:pt x="1527" y="238"/>
                        <a:pt x="1508" y="232"/>
                      </a:cubicBezTo>
                      <a:cubicBezTo>
                        <a:pt x="1500" y="229"/>
                        <a:pt x="1484" y="224"/>
                        <a:pt x="1484" y="224"/>
                      </a:cubicBezTo>
                      <a:cubicBezTo>
                        <a:pt x="1475" y="197"/>
                        <a:pt x="1475" y="232"/>
                        <a:pt x="1456" y="244"/>
                      </a:cubicBezTo>
                      <a:cubicBezTo>
                        <a:pt x="1460" y="257"/>
                        <a:pt x="1476" y="280"/>
                        <a:pt x="1476" y="280"/>
                      </a:cubicBezTo>
                      <a:cubicBezTo>
                        <a:pt x="1459" y="286"/>
                        <a:pt x="1443" y="281"/>
                        <a:pt x="1424" y="284"/>
                      </a:cubicBezTo>
                      <a:cubicBezTo>
                        <a:pt x="1386" y="297"/>
                        <a:pt x="1402" y="325"/>
                        <a:pt x="1368" y="336"/>
                      </a:cubicBezTo>
                      <a:cubicBezTo>
                        <a:pt x="1362" y="330"/>
                        <a:pt x="1354" y="319"/>
                        <a:pt x="1344" y="320"/>
                      </a:cubicBezTo>
                      <a:cubicBezTo>
                        <a:pt x="1336" y="321"/>
                        <a:pt x="1320" y="328"/>
                        <a:pt x="1320" y="328"/>
                      </a:cubicBezTo>
                      <a:cubicBezTo>
                        <a:pt x="1319" y="324"/>
                        <a:pt x="1320" y="314"/>
                        <a:pt x="1316" y="316"/>
                      </a:cubicBezTo>
                      <a:cubicBezTo>
                        <a:pt x="1303" y="324"/>
                        <a:pt x="1288" y="363"/>
                        <a:pt x="1284" y="376"/>
                      </a:cubicBezTo>
                      <a:cubicBezTo>
                        <a:pt x="1289" y="397"/>
                        <a:pt x="1281" y="412"/>
                        <a:pt x="1276" y="432"/>
                      </a:cubicBezTo>
                      <a:cubicBezTo>
                        <a:pt x="1272" y="429"/>
                        <a:pt x="1269" y="423"/>
                        <a:pt x="1264" y="424"/>
                      </a:cubicBezTo>
                      <a:cubicBezTo>
                        <a:pt x="1257" y="425"/>
                        <a:pt x="1255" y="444"/>
                        <a:pt x="1252" y="448"/>
                      </a:cubicBezTo>
                      <a:cubicBezTo>
                        <a:pt x="1242" y="464"/>
                        <a:pt x="1226" y="482"/>
                        <a:pt x="1208" y="488"/>
                      </a:cubicBezTo>
                      <a:cubicBezTo>
                        <a:pt x="1196" y="453"/>
                        <a:pt x="1197" y="382"/>
                        <a:pt x="1240" y="368"/>
                      </a:cubicBezTo>
                      <a:cubicBezTo>
                        <a:pt x="1251" y="351"/>
                        <a:pt x="1270" y="343"/>
                        <a:pt x="1280" y="324"/>
                      </a:cubicBezTo>
                      <a:cubicBezTo>
                        <a:pt x="1286" y="312"/>
                        <a:pt x="1300" y="288"/>
                        <a:pt x="1300" y="288"/>
                      </a:cubicBezTo>
                      <a:cubicBezTo>
                        <a:pt x="1269" y="267"/>
                        <a:pt x="1270" y="311"/>
                        <a:pt x="1256" y="332"/>
                      </a:cubicBezTo>
                      <a:cubicBezTo>
                        <a:pt x="1237" y="326"/>
                        <a:pt x="1250" y="322"/>
                        <a:pt x="1244" y="304"/>
                      </a:cubicBezTo>
                      <a:cubicBezTo>
                        <a:pt x="1204" y="314"/>
                        <a:pt x="1245" y="299"/>
                        <a:pt x="1224" y="320"/>
                      </a:cubicBezTo>
                      <a:cubicBezTo>
                        <a:pt x="1217" y="327"/>
                        <a:pt x="1200" y="336"/>
                        <a:pt x="1200" y="336"/>
                      </a:cubicBezTo>
                      <a:cubicBezTo>
                        <a:pt x="1206" y="355"/>
                        <a:pt x="1196" y="355"/>
                        <a:pt x="1180" y="360"/>
                      </a:cubicBezTo>
                      <a:cubicBezTo>
                        <a:pt x="1168" y="359"/>
                        <a:pt x="1154" y="362"/>
                        <a:pt x="1144" y="356"/>
                      </a:cubicBezTo>
                      <a:cubicBezTo>
                        <a:pt x="1140" y="354"/>
                        <a:pt x="1153" y="349"/>
                        <a:pt x="1152" y="344"/>
                      </a:cubicBezTo>
                      <a:cubicBezTo>
                        <a:pt x="1151" y="340"/>
                        <a:pt x="1144" y="341"/>
                        <a:pt x="1140" y="340"/>
                      </a:cubicBezTo>
                      <a:cubicBezTo>
                        <a:pt x="1126" y="350"/>
                        <a:pt x="1121" y="354"/>
                        <a:pt x="1104" y="348"/>
                      </a:cubicBezTo>
                      <a:cubicBezTo>
                        <a:pt x="1079" y="354"/>
                        <a:pt x="1054" y="349"/>
                        <a:pt x="1032" y="364"/>
                      </a:cubicBezTo>
                      <a:cubicBezTo>
                        <a:pt x="1023" y="378"/>
                        <a:pt x="1016" y="383"/>
                        <a:pt x="1000" y="388"/>
                      </a:cubicBezTo>
                      <a:cubicBezTo>
                        <a:pt x="984" y="404"/>
                        <a:pt x="971" y="410"/>
                        <a:pt x="964" y="432"/>
                      </a:cubicBezTo>
                      <a:cubicBezTo>
                        <a:pt x="968" y="433"/>
                        <a:pt x="972" y="438"/>
                        <a:pt x="976" y="436"/>
                      </a:cubicBezTo>
                      <a:cubicBezTo>
                        <a:pt x="980" y="434"/>
                        <a:pt x="976" y="424"/>
                        <a:pt x="980" y="424"/>
                      </a:cubicBezTo>
                      <a:cubicBezTo>
                        <a:pt x="985" y="424"/>
                        <a:pt x="991" y="445"/>
                        <a:pt x="992" y="448"/>
                      </a:cubicBezTo>
                      <a:cubicBezTo>
                        <a:pt x="1000" y="443"/>
                        <a:pt x="1006" y="434"/>
                        <a:pt x="1016" y="444"/>
                      </a:cubicBezTo>
                      <a:cubicBezTo>
                        <a:pt x="1023" y="451"/>
                        <a:pt x="1044" y="460"/>
                        <a:pt x="1032" y="468"/>
                      </a:cubicBezTo>
                      <a:cubicBezTo>
                        <a:pt x="1017" y="513"/>
                        <a:pt x="1007" y="571"/>
                        <a:pt x="976" y="608"/>
                      </a:cubicBezTo>
                      <a:cubicBezTo>
                        <a:pt x="962" y="625"/>
                        <a:pt x="951" y="635"/>
                        <a:pt x="932" y="648"/>
                      </a:cubicBezTo>
                      <a:cubicBezTo>
                        <a:pt x="928" y="651"/>
                        <a:pt x="920" y="656"/>
                        <a:pt x="920" y="656"/>
                      </a:cubicBezTo>
                      <a:cubicBezTo>
                        <a:pt x="886" y="633"/>
                        <a:pt x="904" y="648"/>
                        <a:pt x="880" y="664"/>
                      </a:cubicBezTo>
                      <a:cubicBezTo>
                        <a:pt x="872" y="689"/>
                        <a:pt x="870" y="693"/>
                        <a:pt x="848" y="708"/>
                      </a:cubicBezTo>
                      <a:cubicBezTo>
                        <a:pt x="842" y="720"/>
                        <a:pt x="855" y="724"/>
                        <a:pt x="850" y="740"/>
                      </a:cubicBezTo>
                      <a:cubicBezTo>
                        <a:pt x="851" y="750"/>
                        <a:pt x="855" y="759"/>
                        <a:pt x="856" y="766"/>
                      </a:cubicBezTo>
                      <a:cubicBezTo>
                        <a:pt x="857" y="773"/>
                        <a:pt x="859" y="777"/>
                        <a:pt x="858" y="784"/>
                      </a:cubicBezTo>
                      <a:cubicBezTo>
                        <a:pt x="857" y="791"/>
                        <a:pt x="856" y="806"/>
                        <a:pt x="850" y="810"/>
                      </a:cubicBezTo>
                      <a:cubicBezTo>
                        <a:pt x="844" y="814"/>
                        <a:pt x="831" y="802"/>
                        <a:pt x="824" y="806"/>
                      </a:cubicBezTo>
                      <a:cubicBezTo>
                        <a:pt x="816" y="832"/>
                        <a:pt x="827" y="824"/>
                        <a:pt x="804" y="832"/>
                      </a:cubicBezTo>
                      <a:cubicBezTo>
                        <a:pt x="798" y="814"/>
                        <a:pt x="810" y="779"/>
                        <a:pt x="816" y="760"/>
                      </a:cubicBezTo>
                      <a:cubicBezTo>
                        <a:pt x="816" y="744"/>
                        <a:pt x="795" y="750"/>
                        <a:pt x="794" y="744"/>
                      </a:cubicBezTo>
                      <a:cubicBezTo>
                        <a:pt x="793" y="738"/>
                        <a:pt x="806" y="729"/>
                        <a:pt x="808" y="724"/>
                      </a:cubicBezTo>
                      <a:cubicBezTo>
                        <a:pt x="807" y="720"/>
                        <a:pt x="808" y="713"/>
                        <a:pt x="804" y="712"/>
                      </a:cubicBezTo>
                      <a:cubicBezTo>
                        <a:pt x="796" y="711"/>
                        <a:pt x="761" y="725"/>
                        <a:pt x="752" y="728"/>
                      </a:cubicBezTo>
                      <a:cubicBezTo>
                        <a:pt x="744" y="703"/>
                        <a:pt x="769" y="708"/>
                        <a:pt x="744" y="700"/>
                      </a:cubicBezTo>
                      <a:cubicBezTo>
                        <a:pt x="731" y="719"/>
                        <a:pt x="718" y="723"/>
                        <a:pt x="696" y="728"/>
                      </a:cubicBezTo>
                      <a:cubicBezTo>
                        <a:pt x="703" y="757"/>
                        <a:pt x="720" y="749"/>
                        <a:pt x="752" y="752"/>
                      </a:cubicBezTo>
                      <a:cubicBezTo>
                        <a:pt x="747" y="773"/>
                        <a:pt x="729" y="777"/>
                        <a:pt x="716" y="796"/>
                      </a:cubicBezTo>
                      <a:lnTo>
                        <a:pt x="730" y="822"/>
                      </a:lnTo>
                      <a:lnTo>
                        <a:pt x="740" y="858"/>
                      </a:lnTo>
                      <a:lnTo>
                        <a:pt x="724" y="862"/>
                      </a:lnTo>
                      <a:lnTo>
                        <a:pt x="736" y="876"/>
                      </a:lnTo>
                      <a:lnTo>
                        <a:pt x="720" y="900"/>
                      </a:lnTo>
                      <a:lnTo>
                        <a:pt x="0" y="892"/>
                      </a:lnTo>
                      <a:lnTo>
                        <a:pt x="240" y="144"/>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5" name="Freeform 80"/>
                <p:cNvSpPr>
                  <a:spLocks/>
                </p:cNvSpPr>
                <p:nvPr userDrawn="1"/>
              </p:nvSpPr>
              <p:spPr bwMode="ltGray">
                <a:xfrm>
                  <a:off x="2653" y="878"/>
                  <a:ext cx="57" cy="206"/>
                </a:xfrm>
                <a:custGeom>
                  <a:avLst/>
                  <a:gdLst>
                    <a:gd name="T0" fmla="*/ 22 w 47"/>
                    <a:gd name="T1" fmla="*/ 918 h 165"/>
                    <a:gd name="T2" fmla="*/ 72 w 47"/>
                    <a:gd name="T3" fmla="*/ 639 h 165"/>
                    <a:gd name="T4" fmla="*/ 78 w 47"/>
                    <a:gd name="T5" fmla="*/ 401 h 165"/>
                    <a:gd name="T6" fmla="*/ 50 w 47"/>
                    <a:gd name="T7" fmla="*/ 233 h 165"/>
                    <a:gd name="T8" fmla="*/ 78 w 47"/>
                    <a:gd name="T9" fmla="*/ 71 h 165"/>
                    <a:gd name="T10" fmla="*/ 95 w 47"/>
                    <a:gd name="T11" fmla="*/ 0 h 165"/>
                    <a:gd name="T12" fmla="*/ 146 w 47"/>
                    <a:gd name="T13" fmla="*/ 174 h 165"/>
                    <a:gd name="T14" fmla="*/ 221 w 47"/>
                    <a:gd name="T15" fmla="*/ 577 h 165"/>
                    <a:gd name="T16" fmla="*/ 146 w 47"/>
                    <a:gd name="T17" fmla="*/ 639 h 165"/>
                    <a:gd name="T18" fmla="*/ 109 w 47"/>
                    <a:gd name="T19" fmla="*/ 744 h 165"/>
                    <a:gd name="T20" fmla="*/ 95 w 47"/>
                    <a:gd name="T21" fmla="*/ 780 h 165"/>
                    <a:gd name="T22" fmla="*/ 129 w 47"/>
                    <a:gd name="T23" fmla="*/ 790 h 165"/>
                    <a:gd name="T24" fmla="*/ 146 w 47"/>
                    <a:gd name="T25" fmla="*/ 859 h 165"/>
                    <a:gd name="T26" fmla="*/ 61 w 47"/>
                    <a:gd name="T27" fmla="*/ 874 h 165"/>
                    <a:gd name="T28" fmla="*/ 33 w 47"/>
                    <a:gd name="T29" fmla="*/ 948 h 165"/>
                    <a:gd name="T30" fmla="*/ 15 w 47"/>
                    <a:gd name="T31" fmla="*/ 910 h 165"/>
                    <a:gd name="T32" fmla="*/ 22 w 47"/>
                    <a:gd name="T33" fmla="*/ 918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6" name="Freeform 81"/>
                <p:cNvSpPr>
                  <a:spLocks/>
                </p:cNvSpPr>
                <p:nvPr userDrawn="1"/>
              </p:nvSpPr>
              <p:spPr bwMode="ltGray">
                <a:xfrm>
                  <a:off x="2621" y="1053"/>
                  <a:ext cx="171" cy="130"/>
                </a:xfrm>
                <a:custGeom>
                  <a:avLst/>
                  <a:gdLst>
                    <a:gd name="T0" fmla="*/ 146 w 138"/>
                    <a:gd name="T1" fmla="*/ 390 h 103"/>
                    <a:gd name="T2" fmla="*/ 167 w 138"/>
                    <a:gd name="T3" fmla="*/ 278 h 103"/>
                    <a:gd name="T4" fmla="*/ 278 w 138"/>
                    <a:gd name="T5" fmla="*/ 215 h 103"/>
                    <a:gd name="T6" fmla="*/ 302 w 138"/>
                    <a:gd name="T7" fmla="*/ 292 h 103"/>
                    <a:gd name="T8" fmla="*/ 367 w 138"/>
                    <a:gd name="T9" fmla="*/ 316 h 103"/>
                    <a:gd name="T10" fmla="*/ 444 w 138"/>
                    <a:gd name="T11" fmla="*/ 352 h 103"/>
                    <a:gd name="T12" fmla="*/ 647 w 138"/>
                    <a:gd name="T13" fmla="*/ 215 h 103"/>
                    <a:gd name="T14" fmla="*/ 724 w 138"/>
                    <a:gd name="T15" fmla="*/ 109 h 103"/>
                    <a:gd name="T16" fmla="*/ 770 w 138"/>
                    <a:gd name="T17" fmla="*/ 74 h 103"/>
                    <a:gd name="T18" fmla="*/ 589 w 138"/>
                    <a:gd name="T19" fmla="*/ 316 h 103"/>
                    <a:gd name="T20" fmla="*/ 467 w 138"/>
                    <a:gd name="T21" fmla="*/ 432 h 103"/>
                    <a:gd name="T22" fmla="*/ 367 w 138"/>
                    <a:gd name="T23" fmla="*/ 523 h 103"/>
                    <a:gd name="T24" fmla="*/ 264 w 138"/>
                    <a:gd name="T25" fmla="*/ 661 h 103"/>
                    <a:gd name="T26" fmla="*/ 146 w 138"/>
                    <a:gd name="T27" fmla="*/ 570 h 103"/>
                    <a:gd name="T28" fmla="*/ 110 w 138"/>
                    <a:gd name="T29" fmla="*/ 560 h 103"/>
                    <a:gd name="T30" fmla="*/ 120 w 138"/>
                    <a:gd name="T31" fmla="*/ 621 h 103"/>
                    <a:gd name="T32" fmla="*/ 0 w 138"/>
                    <a:gd name="T33" fmla="*/ 621 h 103"/>
                    <a:gd name="T34" fmla="*/ 57 w 138"/>
                    <a:gd name="T35" fmla="*/ 511 h 103"/>
                    <a:gd name="T36" fmla="*/ 146 w 138"/>
                    <a:gd name="T37" fmla="*/ 39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7" name="Freeform 82"/>
                <p:cNvSpPr>
                  <a:spLocks/>
                </p:cNvSpPr>
                <p:nvPr userDrawn="1"/>
              </p:nvSpPr>
              <p:spPr bwMode="ltGray">
                <a:xfrm>
                  <a:off x="2433" y="1175"/>
                  <a:ext cx="236" cy="269"/>
                </a:xfrm>
                <a:custGeom>
                  <a:avLst/>
                  <a:gdLst>
                    <a:gd name="T0" fmla="*/ 962 w 188"/>
                    <a:gd name="T1" fmla="*/ 148 h 214"/>
                    <a:gd name="T2" fmla="*/ 969 w 188"/>
                    <a:gd name="T3" fmla="*/ 39 h 214"/>
                    <a:gd name="T4" fmla="*/ 1032 w 188"/>
                    <a:gd name="T5" fmla="*/ 0 h 214"/>
                    <a:gd name="T6" fmla="*/ 1107 w 188"/>
                    <a:gd name="T7" fmla="*/ 148 h 214"/>
                    <a:gd name="T8" fmla="*/ 1137 w 188"/>
                    <a:gd name="T9" fmla="*/ 264 h 214"/>
                    <a:gd name="T10" fmla="*/ 1078 w 188"/>
                    <a:gd name="T11" fmla="*/ 365 h 214"/>
                    <a:gd name="T12" fmla="*/ 1032 w 188"/>
                    <a:gd name="T13" fmla="*/ 478 h 214"/>
                    <a:gd name="T14" fmla="*/ 982 w 188"/>
                    <a:gd name="T15" fmla="*/ 786 h 214"/>
                    <a:gd name="T16" fmla="*/ 872 w 188"/>
                    <a:gd name="T17" fmla="*/ 846 h 214"/>
                    <a:gd name="T18" fmla="*/ 722 w 188"/>
                    <a:gd name="T19" fmla="*/ 856 h 214"/>
                    <a:gd name="T20" fmla="*/ 674 w 188"/>
                    <a:gd name="T21" fmla="*/ 771 h 214"/>
                    <a:gd name="T22" fmla="*/ 619 w 188"/>
                    <a:gd name="T23" fmla="*/ 911 h 214"/>
                    <a:gd name="T24" fmla="*/ 542 w 188"/>
                    <a:gd name="T25" fmla="*/ 940 h 214"/>
                    <a:gd name="T26" fmla="*/ 487 w 188"/>
                    <a:gd name="T27" fmla="*/ 826 h 214"/>
                    <a:gd name="T28" fmla="*/ 351 w 188"/>
                    <a:gd name="T29" fmla="*/ 903 h 214"/>
                    <a:gd name="T30" fmla="*/ 461 w 188"/>
                    <a:gd name="T31" fmla="*/ 884 h 214"/>
                    <a:gd name="T32" fmla="*/ 475 w 188"/>
                    <a:gd name="T33" fmla="*/ 998 h 214"/>
                    <a:gd name="T34" fmla="*/ 351 w 188"/>
                    <a:gd name="T35" fmla="*/ 1038 h 214"/>
                    <a:gd name="T36" fmla="*/ 203 w 188"/>
                    <a:gd name="T37" fmla="*/ 1038 h 214"/>
                    <a:gd name="T38" fmla="*/ 217 w 188"/>
                    <a:gd name="T39" fmla="*/ 964 h 214"/>
                    <a:gd name="T40" fmla="*/ 279 w 188"/>
                    <a:gd name="T41" fmla="*/ 903 h 214"/>
                    <a:gd name="T42" fmla="*/ 203 w 188"/>
                    <a:gd name="T43" fmla="*/ 924 h 214"/>
                    <a:gd name="T44" fmla="*/ 156 w 188"/>
                    <a:gd name="T45" fmla="*/ 1038 h 214"/>
                    <a:gd name="T46" fmla="*/ 181 w 188"/>
                    <a:gd name="T47" fmla="*/ 1184 h 214"/>
                    <a:gd name="T48" fmla="*/ 80 w 188"/>
                    <a:gd name="T49" fmla="*/ 1246 h 214"/>
                    <a:gd name="T50" fmla="*/ 0 w 188"/>
                    <a:gd name="T51" fmla="*/ 1332 h 214"/>
                    <a:gd name="T52" fmla="*/ 48 w 188"/>
                    <a:gd name="T53" fmla="*/ 1173 h 214"/>
                    <a:gd name="T54" fmla="*/ 0 w 188"/>
                    <a:gd name="T55" fmla="*/ 1022 h 214"/>
                    <a:gd name="T56" fmla="*/ 80 w 188"/>
                    <a:gd name="T57" fmla="*/ 949 h 214"/>
                    <a:gd name="T58" fmla="*/ 196 w 188"/>
                    <a:gd name="T59" fmla="*/ 832 h 214"/>
                    <a:gd name="T60" fmla="*/ 265 w 188"/>
                    <a:gd name="T61" fmla="*/ 735 h 214"/>
                    <a:gd name="T62" fmla="*/ 439 w 188"/>
                    <a:gd name="T63" fmla="*/ 725 h 214"/>
                    <a:gd name="T64" fmla="*/ 512 w 188"/>
                    <a:gd name="T65" fmla="*/ 696 h 214"/>
                    <a:gd name="T66" fmla="*/ 692 w 188"/>
                    <a:gd name="T67" fmla="*/ 486 h 214"/>
                    <a:gd name="T68" fmla="*/ 722 w 188"/>
                    <a:gd name="T69" fmla="*/ 577 h 214"/>
                    <a:gd name="T70" fmla="*/ 797 w 188"/>
                    <a:gd name="T71" fmla="*/ 478 h 214"/>
                    <a:gd name="T72" fmla="*/ 913 w 188"/>
                    <a:gd name="T73" fmla="*/ 338 h 214"/>
                    <a:gd name="T74" fmla="*/ 936 w 188"/>
                    <a:gd name="T75" fmla="*/ 264 h 214"/>
                    <a:gd name="T76" fmla="*/ 894 w 188"/>
                    <a:gd name="T77" fmla="*/ 234 h 214"/>
                    <a:gd name="T78" fmla="*/ 918 w 188"/>
                    <a:gd name="T79" fmla="*/ 196 h 214"/>
                    <a:gd name="T80" fmla="*/ 962 w 188"/>
                    <a:gd name="T81" fmla="*/ 148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8" name="Freeform 83"/>
                <p:cNvSpPr>
                  <a:spLocks/>
                </p:cNvSpPr>
                <p:nvPr userDrawn="1"/>
              </p:nvSpPr>
              <p:spPr bwMode="ltGray">
                <a:xfrm>
                  <a:off x="2592" y="1252"/>
                  <a:ext cx="19" cy="16"/>
                </a:xfrm>
                <a:custGeom>
                  <a:avLst/>
                  <a:gdLst>
                    <a:gd name="T0" fmla="*/ 0 w 13"/>
                    <a:gd name="T1" fmla="*/ 48 h 13"/>
                    <a:gd name="T2" fmla="*/ 88 w 13"/>
                    <a:gd name="T3" fmla="*/ 71 h 13"/>
                    <a:gd name="T4" fmla="*/ 0 w 13"/>
                    <a:gd name="T5" fmla="*/ 48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9" name="Freeform 84"/>
                <p:cNvSpPr>
                  <a:spLocks/>
                </p:cNvSpPr>
                <p:nvPr userDrawn="1"/>
              </p:nvSpPr>
              <p:spPr bwMode="ltGray">
                <a:xfrm>
                  <a:off x="1294" y="1437"/>
                  <a:ext cx="1003" cy="708"/>
                </a:xfrm>
                <a:custGeom>
                  <a:avLst/>
                  <a:gdLst>
                    <a:gd name="T0" fmla="*/ 4400 w 812"/>
                    <a:gd name="T1" fmla="*/ 158 h 564"/>
                    <a:gd name="T2" fmla="*/ 4216 w 812"/>
                    <a:gd name="T3" fmla="*/ 480 h 564"/>
                    <a:gd name="T4" fmla="*/ 4049 w 812"/>
                    <a:gd name="T5" fmla="*/ 752 h 564"/>
                    <a:gd name="T6" fmla="*/ 3912 w 812"/>
                    <a:gd name="T7" fmla="*/ 872 h 564"/>
                    <a:gd name="T8" fmla="*/ 3434 w 812"/>
                    <a:gd name="T9" fmla="*/ 1111 h 564"/>
                    <a:gd name="T10" fmla="*/ 3427 w 812"/>
                    <a:gd name="T11" fmla="*/ 1295 h 564"/>
                    <a:gd name="T12" fmla="*/ 3275 w 812"/>
                    <a:gd name="T13" fmla="*/ 1420 h 564"/>
                    <a:gd name="T14" fmla="*/ 3362 w 812"/>
                    <a:gd name="T15" fmla="*/ 1095 h 564"/>
                    <a:gd name="T16" fmla="*/ 3119 w 812"/>
                    <a:gd name="T17" fmla="*/ 1160 h 564"/>
                    <a:gd name="T18" fmla="*/ 3018 w 812"/>
                    <a:gd name="T19" fmla="*/ 1346 h 564"/>
                    <a:gd name="T20" fmla="*/ 3229 w 812"/>
                    <a:gd name="T21" fmla="*/ 1726 h 564"/>
                    <a:gd name="T22" fmla="*/ 3219 w 812"/>
                    <a:gd name="T23" fmla="*/ 2270 h 564"/>
                    <a:gd name="T24" fmla="*/ 2932 w 812"/>
                    <a:gd name="T25" fmla="*/ 2502 h 564"/>
                    <a:gd name="T26" fmla="*/ 2829 w 812"/>
                    <a:gd name="T27" fmla="*/ 2381 h 564"/>
                    <a:gd name="T28" fmla="*/ 2612 w 812"/>
                    <a:gd name="T29" fmla="*/ 2148 h 564"/>
                    <a:gd name="T30" fmla="*/ 2505 w 812"/>
                    <a:gd name="T31" fmla="*/ 2148 h 564"/>
                    <a:gd name="T32" fmla="*/ 2443 w 812"/>
                    <a:gd name="T33" fmla="*/ 2432 h 564"/>
                    <a:gd name="T34" fmla="*/ 2710 w 812"/>
                    <a:gd name="T35" fmla="*/ 2860 h 564"/>
                    <a:gd name="T36" fmla="*/ 2763 w 812"/>
                    <a:gd name="T37" fmla="*/ 3232 h 564"/>
                    <a:gd name="T38" fmla="*/ 2852 w 812"/>
                    <a:gd name="T39" fmla="*/ 3452 h 564"/>
                    <a:gd name="T40" fmla="*/ 2668 w 812"/>
                    <a:gd name="T41" fmla="*/ 3355 h 564"/>
                    <a:gd name="T42" fmla="*/ 2551 w 812"/>
                    <a:gd name="T43" fmla="*/ 3191 h 564"/>
                    <a:gd name="T44" fmla="*/ 2285 w 812"/>
                    <a:gd name="T45" fmla="*/ 2616 h 564"/>
                    <a:gd name="T46" fmla="*/ 2309 w 812"/>
                    <a:gd name="T47" fmla="*/ 1913 h 564"/>
                    <a:gd name="T48" fmla="*/ 2285 w 812"/>
                    <a:gd name="T49" fmla="*/ 1652 h 564"/>
                    <a:gd name="T50" fmla="*/ 2236 w 812"/>
                    <a:gd name="T51" fmla="*/ 1698 h 564"/>
                    <a:gd name="T52" fmla="*/ 2091 w 812"/>
                    <a:gd name="T53" fmla="*/ 1641 h 564"/>
                    <a:gd name="T54" fmla="*/ 1953 w 812"/>
                    <a:gd name="T55" fmla="*/ 1044 h 564"/>
                    <a:gd name="T56" fmla="*/ 1792 w 812"/>
                    <a:gd name="T57" fmla="*/ 1023 h 564"/>
                    <a:gd name="T58" fmla="*/ 1563 w 812"/>
                    <a:gd name="T59" fmla="*/ 1061 h 564"/>
                    <a:gd name="T60" fmla="*/ 1309 w 812"/>
                    <a:gd name="T61" fmla="*/ 1427 h 564"/>
                    <a:gd name="T62" fmla="*/ 1060 w 812"/>
                    <a:gd name="T63" fmla="*/ 1652 h 564"/>
                    <a:gd name="T64" fmla="*/ 993 w 812"/>
                    <a:gd name="T65" fmla="*/ 1690 h 564"/>
                    <a:gd name="T66" fmla="*/ 871 w 812"/>
                    <a:gd name="T67" fmla="*/ 2024 h 564"/>
                    <a:gd name="T68" fmla="*/ 826 w 812"/>
                    <a:gd name="T69" fmla="*/ 2178 h 564"/>
                    <a:gd name="T70" fmla="*/ 694 w 812"/>
                    <a:gd name="T71" fmla="*/ 2488 h 564"/>
                    <a:gd name="T72" fmla="*/ 511 w 812"/>
                    <a:gd name="T73" fmla="*/ 2419 h 564"/>
                    <a:gd name="T74" fmla="*/ 358 w 812"/>
                    <a:gd name="T75" fmla="*/ 1593 h 564"/>
                    <a:gd name="T76" fmla="*/ 392 w 812"/>
                    <a:gd name="T77" fmla="*/ 963 h 564"/>
                    <a:gd name="T78" fmla="*/ 240 w 812"/>
                    <a:gd name="T79" fmla="*/ 1111 h 564"/>
                    <a:gd name="T80" fmla="*/ 110 w 812"/>
                    <a:gd name="T81" fmla="*/ 924 h 564"/>
                    <a:gd name="T82" fmla="*/ 131 w 812"/>
                    <a:gd name="T83" fmla="*/ 846 h 564"/>
                    <a:gd name="T84" fmla="*/ 0 w 812"/>
                    <a:gd name="T85" fmla="*/ 564 h 564"/>
                    <a:gd name="T86" fmla="*/ 4327 w 812"/>
                    <a:gd name="T87" fmla="*/ 39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0" name="Freeform 85"/>
                <p:cNvSpPr>
                  <a:spLocks/>
                </p:cNvSpPr>
                <p:nvPr userDrawn="1"/>
              </p:nvSpPr>
              <p:spPr bwMode="ltGray">
                <a:xfrm>
                  <a:off x="1470" y="1926"/>
                  <a:ext cx="54" cy="107"/>
                </a:xfrm>
                <a:custGeom>
                  <a:avLst/>
                  <a:gdLst>
                    <a:gd name="T0" fmla="*/ 45 w 43"/>
                    <a:gd name="T1" fmla="*/ 74 h 85"/>
                    <a:gd name="T2" fmla="*/ 100 w 43"/>
                    <a:gd name="T3" fmla="*/ 20 h 85"/>
                    <a:gd name="T4" fmla="*/ 230 w 43"/>
                    <a:gd name="T5" fmla="*/ 210 h 85"/>
                    <a:gd name="T6" fmla="*/ 118 w 43"/>
                    <a:gd name="T7" fmla="*/ 538 h 85"/>
                    <a:gd name="T8" fmla="*/ 1 w 43"/>
                    <a:gd name="T9" fmla="*/ 437 h 85"/>
                    <a:gd name="T10" fmla="*/ 45 w 43"/>
                    <a:gd name="T11" fmla="*/ 74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1" name="Freeform 86"/>
                <p:cNvSpPr>
                  <a:spLocks/>
                </p:cNvSpPr>
                <p:nvPr userDrawn="1"/>
              </p:nvSpPr>
              <p:spPr bwMode="ltGray">
                <a:xfrm>
                  <a:off x="2239" y="1555"/>
                  <a:ext cx="55" cy="90"/>
                </a:xfrm>
                <a:custGeom>
                  <a:avLst/>
                  <a:gdLst>
                    <a:gd name="T0" fmla="*/ 76 w 44"/>
                    <a:gd name="T1" fmla="*/ 133 h 74"/>
                    <a:gd name="T2" fmla="*/ 173 w 44"/>
                    <a:gd name="T3" fmla="*/ 2 h 74"/>
                    <a:gd name="T4" fmla="*/ 260 w 44"/>
                    <a:gd name="T5" fmla="*/ 19 h 74"/>
                    <a:gd name="T6" fmla="*/ 233 w 44"/>
                    <a:gd name="T7" fmla="*/ 124 h 74"/>
                    <a:gd name="T8" fmla="*/ 76 w 44"/>
                    <a:gd name="T9" fmla="*/ 355 h 74"/>
                    <a:gd name="T10" fmla="*/ 45 w 44"/>
                    <a:gd name="T11" fmla="*/ 286 h 74"/>
                    <a:gd name="T12" fmla="*/ 20 w 44"/>
                    <a:gd name="T13" fmla="*/ 175 h 74"/>
                    <a:gd name="T14" fmla="*/ 76 w 44"/>
                    <a:gd name="T15" fmla="*/ 133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2" name="Freeform 87"/>
                <p:cNvSpPr>
                  <a:spLocks/>
                </p:cNvSpPr>
                <p:nvPr userDrawn="1"/>
              </p:nvSpPr>
              <p:spPr bwMode="ltGray">
                <a:xfrm>
                  <a:off x="2388" y="1513"/>
                  <a:ext cx="24" cy="37"/>
                </a:xfrm>
                <a:custGeom>
                  <a:avLst/>
                  <a:gdLst>
                    <a:gd name="T0" fmla="*/ 29 w 20"/>
                    <a:gd name="T1" fmla="*/ 89 h 30"/>
                    <a:gd name="T2" fmla="*/ 20 w 20"/>
                    <a:gd name="T3" fmla="*/ 162 h 30"/>
                    <a:gd name="T4" fmla="*/ 29 w 20"/>
                    <a:gd name="T5" fmla="*/ 89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3" name="Freeform 88"/>
                <p:cNvSpPr>
                  <a:spLocks/>
                </p:cNvSpPr>
                <p:nvPr userDrawn="1"/>
              </p:nvSpPr>
              <p:spPr bwMode="ltGray">
                <a:xfrm>
                  <a:off x="-306" y="1168"/>
                  <a:ext cx="1259" cy="1753"/>
                </a:xfrm>
                <a:custGeom>
                  <a:avLst/>
                  <a:gdLst>
                    <a:gd name="T0" fmla="*/ 4491 w 1015"/>
                    <a:gd name="T1" fmla="*/ 7614 h 1392"/>
                    <a:gd name="T2" fmla="*/ 4668 w 1015"/>
                    <a:gd name="T3" fmla="*/ 8226 h 1392"/>
                    <a:gd name="T4" fmla="*/ 4581 w 1015"/>
                    <a:gd name="T5" fmla="*/ 8603 h 1392"/>
                    <a:gd name="T6" fmla="*/ 3999 w 1015"/>
                    <a:gd name="T7" fmla="*/ 5566 h 1392"/>
                    <a:gd name="T8" fmla="*/ 4046 w 1015"/>
                    <a:gd name="T9" fmla="*/ 5414 h 1392"/>
                    <a:gd name="T10" fmla="*/ 4154 w 1015"/>
                    <a:gd name="T11" fmla="*/ 4958 h 1392"/>
                    <a:gd name="T12" fmla="*/ 2573 w 1015"/>
                    <a:gd name="T13" fmla="*/ 3443 h 1392"/>
                    <a:gd name="T14" fmla="*/ 2344 w 1015"/>
                    <a:gd name="T15" fmla="*/ 4151 h 1392"/>
                    <a:gd name="T16" fmla="*/ 2482 w 1015"/>
                    <a:gd name="T17" fmla="*/ 7363 h 1392"/>
                    <a:gd name="T18" fmla="*/ 2482 w 1015"/>
                    <a:gd name="T19" fmla="*/ 6831 h 1392"/>
                    <a:gd name="T20" fmla="*/ 2529 w 1015"/>
                    <a:gd name="T21" fmla="*/ 6428 h 1392"/>
                    <a:gd name="T22" fmla="*/ 2101 w 1015"/>
                    <a:gd name="T23" fmla="*/ 5414 h 1392"/>
                    <a:gd name="T24" fmla="*/ 1967 w 1015"/>
                    <a:gd name="T25" fmla="*/ 5190 h 1392"/>
                    <a:gd name="T26" fmla="*/ 2079 w 1015"/>
                    <a:gd name="T27" fmla="*/ 4808 h 1392"/>
                    <a:gd name="T28" fmla="*/ 2101 w 1015"/>
                    <a:gd name="T29" fmla="*/ 4583 h 1392"/>
                    <a:gd name="T30" fmla="*/ 1720 w 1015"/>
                    <a:gd name="T31" fmla="*/ 4374 h 1392"/>
                    <a:gd name="T32" fmla="*/ 1292 w 1015"/>
                    <a:gd name="T33" fmla="*/ 4226 h 1392"/>
                    <a:gd name="T34" fmla="*/ 1185 w 1015"/>
                    <a:gd name="T35" fmla="*/ 4323 h 1392"/>
                    <a:gd name="T36" fmla="*/ 779 w 1015"/>
                    <a:gd name="T37" fmla="*/ 4323 h 1392"/>
                    <a:gd name="T38" fmla="*/ 288 w 1015"/>
                    <a:gd name="T39" fmla="*/ 4046 h 1392"/>
                    <a:gd name="T40" fmla="*/ 158 w 1015"/>
                    <a:gd name="T41" fmla="*/ 3589 h 1392"/>
                    <a:gd name="T42" fmla="*/ 46 w 1015"/>
                    <a:gd name="T43" fmla="*/ 3318 h 1392"/>
                    <a:gd name="T44" fmla="*/ 110 w 1015"/>
                    <a:gd name="T45" fmla="*/ 2909 h 1392"/>
                    <a:gd name="T46" fmla="*/ 244 w 1015"/>
                    <a:gd name="T47" fmla="*/ 2404 h 1392"/>
                    <a:gd name="T48" fmla="*/ 357 w 1015"/>
                    <a:gd name="T49" fmla="*/ 2026 h 1392"/>
                    <a:gd name="T50" fmla="*/ 562 w 1015"/>
                    <a:gd name="T51" fmla="*/ 1620 h 1392"/>
                    <a:gd name="T52" fmla="*/ 939 w 1015"/>
                    <a:gd name="T53" fmla="*/ 1186 h 1392"/>
                    <a:gd name="T54" fmla="*/ 1564 w 1015"/>
                    <a:gd name="T55" fmla="*/ 560 h 1392"/>
                    <a:gd name="T56" fmla="*/ 1897 w 1015"/>
                    <a:gd name="T57" fmla="*/ 304 h 1392"/>
                    <a:gd name="T58" fmla="*/ 2652 w 1015"/>
                    <a:gd name="T59" fmla="*/ 49 h 1392"/>
                    <a:gd name="T60" fmla="*/ 3173 w 1015"/>
                    <a:gd name="T61" fmla="*/ 49 h 1392"/>
                    <a:gd name="T62" fmla="*/ 3329 w 1015"/>
                    <a:gd name="T63" fmla="*/ 355 h 1392"/>
                    <a:gd name="T64" fmla="*/ 3420 w 1015"/>
                    <a:gd name="T65" fmla="*/ 660 h 1392"/>
                    <a:gd name="T66" fmla="*/ 3891 w 1015"/>
                    <a:gd name="T67" fmla="*/ 680 h 1392"/>
                    <a:gd name="T68" fmla="*/ 4334 w 1015"/>
                    <a:gd name="T69" fmla="*/ 962 h 1392"/>
                    <a:gd name="T70" fmla="*/ 4668 w 1015"/>
                    <a:gd name="T71" fmla="*/ 1010 h 1392"/>
                    <a:gd name="T72" fmla="*/ 4602 w 1015"/>
                    <a:gd name="T73" fmla="*/ 1319 h 1392"/>
                    <a:gd name="T74" fmla="*/ 4668 w 1015"/>
                    <a:gd name="T75" fmla="*/ 2635 h 1392"/>
                    <a:gd name="T76" fmla="*/ 4785 w 1015"/>
                    <a:gd name="T77" fmla="*/ 3117 h 1392"/>
                    <a:gd name="T78" fmla="*/ 5139 w 1015"/>
                    <a:gd name="T79" fmla="*/ 3718 h 1392"/>
                    <a:gd name="T80" fmla="*/ 5583 w 1015"/>
                    <a:gd name="T81" fmla="*/ 3519 h 1392"/>
                    <a:gd name="T82" fmla="*/ 5583 w 1015"/>
                    <a:gd name="T83" fmla="*/ 3925 h 1392"/>
                    <a:gd name="T84" fmla="*/ 5163 w 1015"/>
                    <a:gd name="T85" fmla="*/ 4731 h 1392"/>
                    <a:gd name="T86" fmla="*/ 4715 w 1015"/>
                    <a:gd name="T87" fmla="*/ 5265 h 1392"/>
                    <a:gd name="T88" fmla="*/ 4581 w 1015"/>
                    <a:gd name="T89" fmla="*/ 5948 h 1392"/>
                    <a:gd name="T90" fmla="*/ 4785 w 1015"/>
                    <a:gd name="T91" fmla="*/ 6584 h 1392"/>
                    <a:gd name="T92" fmla="*/ 4847 w 1015"/>
                    <a:gd name="T93" fmla="*/ 6805 h 1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5" h="1392">
                      <a:moveTo>
                        <a:pt x="824" y="1168"/>
                      </a:moveTo>
                      <a:lnTo>
                        <a:pt x="804" y="1204"/>
                      </a:lnTo>
                      <a:lnTo>
                        <a:pt x="816" y="1252"/>
                      </a:lnTo>
                      <a:lnTo>
                        <a:pt x="836" y="1300"/>
                      </a:lnTo>
                      <a:lnTo>
                        <a:pt x="816" y="1324"/>
                      </a:lnTo>
                      <a:lnTo>
                        <a:pt x="820" y="1360"/>
                      </a:lnTo>
                      <a:lnTo>
                        <a:pt x="820" y="1392"/>
                      </a:lnTo>
                      <a:lnTo>
                        <a:pt x="716" y="880"/>
                      </a:lnTo>
                      <a:lnTo>
                        <a:pt x="704" y="852"/>
                      </a:lnTo>
                      <a:lnTo>
                        <a:pt x="724" y="856"/>
                      </a:lnTo>
                      <a:lnTo>
                        <a:pt x="736" y="836"/>
                      </a:lnTo>
                      <a:lnTo>
                        <a:pt x="744" y="784"/>
                      </a:lnTo>
                      <a:lnTo>
                        <a:pt x="744" y="704"/>
                      </a:lnTo>
                      <a:lnTo>
                        <a:pt x="460" y="544"/>
                      </a:lnTo>
                      <a:lnTo>
                        <a:pt x="440" y="584"/>
                      </a:lnTo>
                      <a:lnTo>
                        <a:pt x="420" y="656"/>
                      </a:lnTo>
                      <a:lnTo>
                        <a:pt x="608" y="1168"/>
                      </a:lnTo>
                      <a:lnTo>
                        <a:pt x="444" y="1164"/>
                      </a:lnTo>
                      <a:lnTo>
                        <a:pt x="444" y="1112"/>
                      </a:lnTo>
                      <a:lnTo>
                        <a:pt x="444" y="1080"/>
                      </a:lnTo>
                      <a:lnTo>
                        <a:pt x="452" y="1048"/>
                      </a:lnTo>
                      <a:lnTo>
                        <a:pt x="452" y="1016"/>
                      </a:lnTo>
                      <a:cubicBezTo>
                        <a:pt x="423" y="987"/>
                        <a:pt x="441" y="967"/>
                        <a:pt x="420" y="936"/>
                      </a:cubicBezTo>
                      <a:cubicBezTo>
                        <a:pt x="411" y="901"/>
                        <a:pt x="397" y="887"/>
                        <a:pt x="376" y="856"/>
                      </a:cubicBezTo>
                      <a:cubicBezTo>
                        <a:pt x="371" y="848"/>
                        <a:pt x="365" y="840"/>
                        <a:pt x="360" y="832"/>
                      </a:cubicBezTo>
                      <a:lnTo>
                        <a:pt x="352" y="820"/>
                      </a:lnTo>
                      <a:cubicBezTo>
                        <a:pt x="352" y="820"/>
                        <a:pt x="364" y="784"/>
                        <a:pt x="364" y="784"/>
                      </a:cubicBezTo>
                      <a:cubicBezTo>
                        <a:pt x="367" y="776"/>
                        <a:pt x="372" y="760"/>
                        <a:pt x="372" y="760"/>
                      </a:cubicBezTo>
                      <a:cubicBezTo>
                        <a:pt x="371" y="756"/>
                        <a:pt x="368" y="752"/>
                        <a:pt x="368" y="748"/>
                      </a:cubicBezTo>
                      <a:cubicBezTo>
                        <a:pt x="369" y="740"/>
                        <a:pt x="376" y="724"/>
                        <a:pt x="376" y="724"/>
                      </a:cubicBezTo>
                      <a:cubicBezTo>
                        <a:pt x="361" y="701"/>
                        <a:pt x="352" y="704"/>
                        <a:pt x="328" y="712"/>
                      </a:cubicBezTo>
                      <a:cubicBezTo>
                        <a:pt x="323" y="704"/>
                        <a:pt x="313" y="700"/>
                        <a:pt x="308" y="692"/>
                      </a:cubicBezTo>
                      <a:cubicBezTo>
                        <a:pt x="275" y="640"/>
                        <a:pt x="321" y="689"/>
                        <a:pt x="288" y="656"/>
                      </a:cubicBezTo>
                      <a:cubicBezTo>
                        <a:pt x="248" y="661"/>
                        <a:pt x="266" y="657"/>
                        <a:pt x="232" y="668"/>
                      </a:cubicBezTo>
                      <a:cubicBezTo>
                        <a:pt x="228" y="669"/>
                        <a:pt x="220" y="672"/>
                        <a:pt x="220" y="672"/>
                      </a:cubicBezTo>
                      <a:cubicBezTo>
                        <a:pt x="217" y="676"/>
                        <a:pt x="216" y="681"/>
                        <a:pt x="212" y="684"/>
                      </a:cubicBezTo>
                      <a:cubicBezTo>
                        <a:pt x="205" y="688"/>
                        <a:pt x="188" y="692"/>
                        <a:pt x="188" y="692"/>
                      </a:cubicBezTo>
                      <a:cubicBezTo>
                        <a:pt x="157" y="671"/>
                        <a:pt x="173" y="673"/>
                        <a:pt x="140" y="684"/>
                      </a:cubicBezTo>
                      <a:cubicBezTo>
                        <a:pt x="132" y="687"/>
                        <a:pt x="116" y="692"/>
                        <a:pt x="116" y="692"/>
                      </a:cubicBezTo>
                      <a:cubicBezTo>
                        <a:pt x="93" y="727"/>
                        <a:pt x="68" y="656"/>
                        <a:pt x="52" y="640"/>
                      </a:cubicBezTo>
                      <a:cubicBezTo>
                        <a:pt x="47" y="625"/>
                        <a:pt x="35" y="607"/>
                        <a:pt x="32" y="592"/>
                      </a:cubicBezTo>
                      <a:cubicBezTo>
                        <a:pt x="30" y="584"/>
                        <a:pt x="32" y="575"/>
                        <a:pt x="28" y="568"/>
                      </a:cubicBezTo>
                      <a:cubicBezTo>
                        <a:pt x="26" y="564"/>
                        <a:pt x="20" y="563"/>
                        <a:pt x="16" y="560"/>
                      </a:cubicBezTo>
                      <a:cubicBezTo>
                        <a:pt x="5" y="526"/>
                        <a:pt x="22" y="580"/>
                        <a:pt x="8" y="524"/>
                      </a:cubicBezTo>
                      <a:cubicBezTo>
                        <a:pt x="6" y="516"/>
                        <a:pt x="0" y="500"/>
                        <a:pt x="0" y="500"/>
                      </a:cubicBezTo>
                      <a:cubicBezTo>
                        <a:pt x="4" y="480"/>
                        <a:pt x="3" y="471"/>
                        <a:pt x="20" y="460"/>
                      </a:cubicBezTo>
                      <a:cubicBezTo>
                        <a:pt x="30" y="420"/>
                        <a:pt x="25" y="438"/>
                        <a:pt x="36" y="404"/>
                      </a:cubicBezTo>
                      <a:cubicBezTo>
                        <a:pt x="39" y="396"/>
                        <a:pt x="44" y="380"/>
                        <a:pt x="44" y="380"/>
                      </a:cubicBezTo>
                      <a:cubicBezTo>
                        <a:pt x="39" y="365"/>
                        <a:pt x="36" y="363"/>
                        <a:pt x="48" y="344"/>
                      </a:cubicBezTo>
                      <a:cubicBezTo>
                        <a:pt x="53" y="336"/>
                        <a:pt x="64" y="320"/>
                        <a:pt x="64" y="320"/>
                      </a:cubicBezTo>
                      <a:cubicBezTo>
                        <a:pt x="55" y="294"/>
                        <a:pt x="53" y="290"/>
                        <a:pt x="76" y="272"/>
                      </a:cubicBezTo>
                      <a:cubicBezTo>
                        <a:pt x="84" y="266"/>
                        <a:pt x="100" y="256"/>
                        <a:pt x="100" y="256"/>
                      </a:cubicBezTo>
                      <a:cubicBezTo>
                        <a:pt x="108" y="245"/>
                        <a:pt x="112" y="231"/>
                        <a:pt x="120" y="220"/>
                      </a:cubicBezTo>
                      <a:cubicBezTo>
                        <a:pt x="132" y="203"/>
                        <a:pt x="152" y="199"/>
                        <a:pt x="168" y="188"/>
                      </a:cubicBezTo>
                      <a:cubicBezTo>
                        <a:pt x="186" y="162"/>
                        <a:pt x="222" y="145"/>
                        <a:pt x="248" y="128"/>
                      </a:cubicBezTo>
                      <a:cubicBezTo>
                        <a:pt x="259" y="111"/>
                        <a:pt x="260" y="95"/>
                        <a:pt x="280" y="88"/>
                      </a:cubicBezTo>
                      <a:cubicBezTo>
                        <a:pt x="294" y="74"/>
                        <a:pt x="310" y="68"/>
                        <a:pt x="328" y="56"/>
                      </a:cubicBezTo>
                      <a:cubicBezTo>
                        <a:pt x="332" y="53"/>
                        <a:pt x="340" y="48"/>
                        <a:pt x="340" y="48"/>
                      </a:cubicBezTo>
                      <a:cubicBezTo>
                        <a:pt x="352" y="30"/>
                        <a:pt x="364" y="19"/>
                        <a:pt x="384" y="12"/>
                      </a:cubicBezTo>
                      <a:cubicBezTo>
                        <a:pt x="400" y="59"/>
                        <a:pt x="448" y="11"/>
                        <a:pt x="476" y="8"/>
                      </a:cubicBezTo>
                      <a:cubicBezTo>
                        <a:pt x="497" y="6"/>
                        <a:pt x="519" y="5"/>
                        <a:pt x="540" y="4"/>
                      </a:cubicBezTo>
                      <a:cubicBezTo>
                        <a:pt x="549" y="5"/>
                        <a:pt x="559" y="9"/>
                        <a:pt x="568" y="8"/>
                      </a:cubicBezTo>
                      <a:cubicBezTo>
                        <a:pt x="576" y="7"/>
                        <a:pt x="592" y="0"/>
                        <a:pt x="592" y="0"/>
                      </a:cubicBezTo>
                      <a:cubicBezTo>
                        <a:pt x="617" y="16"/>
                        <a:pt x="604" y="31"/>
                        <a:pt x="596" y="56"/>
                      </a:cubicBezTo>
                      <a:cubicBezTo>
                        <a:pt x="593" y="64"/>
                        <a:pt x="572" y="64"/>
                        <a:pt x="572" y="64"/>
                      </a:cubicBezTo>
                      <a:cubicBezTo>
                        <a:pt x="564" y="89"/>
                        <a:pt x="592" y="97"/>
                        <a:pt x="612" y="104"/>
                      </a:cubicBezTo>
                      <a:cubicBezTo>
                        <a:pt x="623" y="136"/>
                        <a:pt x="626" y="149"/>
                        <a:pt x="660" y="160"/>
                      </a:cubicBezTo>
                      <a:cubicBezTo>
                        <a:pt x="686" y="134"/>
                        <a:pt x="647" y="124"/>
                        <a:pt x="696" y="108"/>
                      </a:cubicBezTo>
                      <a:cubicBezTo>
                        <a:pt x="717" y="115"/>
                        <a:pt x="722" y="132"/>
                        <a:pt x="740" y="140"/>
                      </a:cubicBezTo>
                      <a:cubicBezTo>
                        <a:pt x="752" y="145"/>
                        <a:pt x="764" y="148"/>
                        <a:pt x="776" y="152"/>
                      </a:cubicBezTo>
                      <a:cubicBezTo>
                        <a:pt x="780" y="153"/>
                        <a:pt x="788" y="156"/>
                        <a:pt x="788" y="156"/>
                      </a:cubicBezTo>
                      <a:cubicBezTo>
                        <a:pt x="814" y="147"/>
                        <a:pt x="814" y="145"/>
                        <a:pt x="836" y="160"/>
                      </a:cubicBezTo>
                      <a:cubicBezTo>
                        <a:pt x="843" y="180"/>
                        <a:pt x="841" y="164"/>
                        <a:pt x="832" y="184"/>
                      </a:cubicBezTo>
                      <a:cubicBezTo>
                        <a:pt x="829" y="192"/>
                        <a:pt x="824" y="208"/>
                        <a:pt x="824" y="208"/>
                      </a:cubicBezTo>
                      <a:cubicBezTo>
                        <a:pt x="828" y="250"/>
                        <a:pt x="827" y="319"/>
                        <a:pt x="852" y="356"/>
                      </a:cubicBezTo>
                      <a:cubicBezTo>
                        <a:pt x="845" y="376"/>
                        <a:pt x="840" y="395"/>
                        <a:pt x="836" y="416"/>
                      </a:cubicBezTo>
                      <a:cubicBezTo>
                        <a:pt x="840" y="431"/>
                        <a:pt x="847" y="441"/>
                        <a:pt x="852" y="456"/>
                      </a:cubicBezTo>
                      <a:cubicBezTo>
                        <a:pt x="853" y="468"/>
                        <a:pt x="852" y="481"/>
                        <a:pt x="856" y="492"/>
                      </a:cubicBezTo>
                      <a:cubicBezTo>
                        <a:pt x="858" y="498"/>
                        <a:pt x="885" y="515"/>
                        <a:pt x="892" y="536"/>
                      </a:cubicBezTo>
                      <a:cubicBezTo>
                        <a:pt x="884" y="559"/>
                        <a:pt x="898" y="581"/>
                        <a:pt x="920" y="588"/>
                      </a:cubicBezTo>
                      <a:cubicBezTo>
                        <a:pt x="938" y="582"/>
                        <a:pt x="949" y="584"/>
                        <a:pt x="960" y="568"/>
                      </a:cubicBezTo>
                      <a:cubicBezTo>
                        <a:pt x="982" y="572"/>
                        <a:pt x="987" y="575"/>
                        <a:pt x="1000" y="556"/>
                      </a:cubicBezTo>
                      <a:cubicBezTo>
                        <a:pt x="1004" y="557"/>
                        <a:pt x="1011" y="556"/>
                        <a:pt x="1012" y="560"/>
                      </a:cubicBezTo>
                      <a:cubicBezTo>
                        <a:pt x="1015" y="571"/>
                        <a:pt x="1003" y="608"/>
                        <a:pt x="1000" y="620"/>
                      </a:cubicBezTo>
                      <a:cubicBezTo>
                        <a:pt x="994" y="645"/>
                        <a:pt x="999" y="619"/>
                        <a:pt x="988" y="644"/>
                      </a:cubicBezTo>
                      <a:cubicBezTo>
                        <a:pt x="971" y="683"/>
                        <a:pt x="962" y="723"/>
                        <a:pt x="924" y="748"/>
                      </a:cubicBezTo>
                      <a:cubicBezTo>
                        <a:pt x="914" y="762"/>
                        <a:pt x="906" y="763"/>
                        <a:pt x="892" y="772"/>
                      </a:cubicBezTo>
                      <a:cubicBezTo>
                        <a:pt x="878" y="793"/>
                        <a:pt x="862" y="814"/>
                        <a:pt x="844" y="832"/>
                      </a:cubicBezTo>
                      <a:cubicBezTo>
                        <a:pt x="834" y="861"/>
                        <a:pt x="826" y="891"/>
                        <a:pt x="816" y="920"/>
                      </a:cubicBezTo>
                      <a:cubicBezTo>
                        <a:pt x="817" y="927"/>
                        <a:pt x="818" y="933"/>
                        <a:pt x="820" y="940"/>
                      </a:cubicBezTo>
                      <a:cubicBezTo>
                        <a:pt x="822" y="948"/>
                        <a:pt x="828" y="964"/>
                        <a:pt x="828" y="964"/>
                      </a:cubicBezTo>
                      <a:cubicBezTo>
                        <a:pt x="832" y="993"/>
                        <a:pt x="835" y="1019"/>
                        <a:pt x="856" y="1040"/>
                      </a:cubicBezTo>
                      <a:cubicBezTo>
                        <a:pt x="859" y="1048"/>
                        <a:pt x="861" y="1056"/>
                        <a:pt x="864" y="1064"/>
                      </a:cubicBezTo>
                      <a:cubicBezTo>
                        <a:pt x="865" y="1068"/>
                        <a:pt x="868" y="1076"/>
                        <a:pt x="868" y="1076"/>
                      </a:cubicBezTo>
                      <a:cubicBezTo>
                        <a:pt x="865" y="1095"/>
                        <a:pt x="853" y="1168"/>
                        <a:pt x="824" y="116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4" name="Freeform 89"/>
                <p:cNvSpPr>
                  <a:spLocks/>
                </p:cNvSpPr>
                <p:nvPr userDrawn="1"/>
              </p:nvSpPr>
              <p:spPr bwMode="ltGray">
                <a:xfrm>
                  <a:off x="180" y="1667"/>
                  <a:ext cx="529" cy="1418"/>
                </a:xfrm>
                <a:custGeom>
                  <a:avLst/>
                  <a:gdLst>
                    <a:gd name="T0" fmla="*/ 283 w 428"/>
                    <a:gd name="T1" fmla="*/ 4823 h 1126"/>
                    <a:gd name="T2" fmla="*/ 651 w 428"/>
                    <a:gd name="T3" fmla="*/ 5506 h 1126"/>
                    <a:gd name="T4" fmla="*/ 743 w 428"/>
                    <a:gd name="T5" fmla="*/ 5681 h 1126"/>
                    <a:gd name="T6" fmla="*/ 918 w 428"/>
                    <a:gd name="T7" fmla="*/ 6083 h 1126"/>
                    <a:gd name="T8" fmla="*/ 1067 w 428"/>
                    <a:gd name="T9" fmla="*/ 6316 h 1126"/>
                    <a:gd name="T10" fmla="*/ 1198 w 428"/>
                    <a:gd name="T11" fmla="*/ 6414 h 1126"/>
                    <a:gd name="T12" fmla="*/ 1416 w 428"/>
                    <a:gd name="T13" fmla="*/ 6643 h 1126"/>
                    <a:gd name="T14" fmla="*/ 1545 w 428"/>
                    <a:gd name="T15" fmla="*/ 6875 h 1126"/>
                    <a:gd name="T16" fmla="*/ 1568 w 428"/>
                    <a:gd name="T17" fmla="*/ 7025 h 1126"/>
                    <a:gd name="T18" fmla="*/ 1702 w 428"/>
                    <a:gd name="T19" fmla="*/ 7123 h 1126"/>
                    <a:gd name="T20" fmla="*/ 2241 w 428"/>
                    <a:gd name="T21" fmla="*/ 6875 h 1126"/>
                    <a:gd name="T22" fmla="*/ 2331 w 428"/>
                    <a:gd name="T23" fmla="*/ 6543 h 1126"/>
                    <a:gd name="T24" fmla="*/ 2311 w 428"/>
                    <a:gd name="T25" fmla="*/ 6337 h 1126"/>
                    <a:gd name="T26" fmla="*/ 2311 w 428"/>
                    <a:gd name="T27" fmla="*/ 5933 h 1126"/>
                    <a:gd name="T28" fmla="*/ 2264 w 428"/>
                    <a:gd name="T29" fmla="*/ 5555 h 1126"/>
                    <a:gd name="T30" fmla="*/ 2177 w 428"/>
                    <a:gd name="T31" fmla="*/ 4414 h 1126"/>
                    <a:gd name="T32" fmla="*/ 1891 w 428"/>
                    <a:gd name="T33" fmla="*/ 3604 h 1126"/>
                    <a:gd name="T34" fmla="*/ 1761 w 428"/>
                    <a:gd name="T35" fmla="*/ 3456 h 1126"/>
                    <a:gd name="T36" fmla="*/ 1743 w 428"/>
                    <a:gd name="T37" fmla="*/ 3224 h 1126"/>
                    <a:gd name="T38" fmla="*/ 1702 w 428"/>
                    <a:gd name="T39" fmla="*/ 3045 h 1126"/>
                    <a:gd name="T40" fmla="*/ 1702 w 428"/>
                    <a:gd name="T41" fmla="*/ 2748 h 1126"/>
                    <a:gd name="T42" fmla="*/ 1678 w 428"/>
                    <a:gd name="T43" fmla="*/ 2568 h 1126"/>
                    <a:gd name="T44" fmla="*/ 1849 w 428"/>
                    <a:gd name="T45" fmla="*/ 2417 h 1126"/>
                    <a:gd name="T46" fmla="*/ 2095 w 428"/>
                    <a:gd name="T47" fmla="*/ 2366 h 1126"/>
                    <a:gd name="T48" fmla="*/ 2095 w 428"/>
                    <a:gd name="T49" fmla="*/ 1632 h 1126"/>
                    <a:gd name="T50" fmla="*/ 436 w 428"/>
                    <a:gd name="T51" fmla="*/ 1150 h 1126"/>
                    <a:gd name="T52" fmla="*/ 258 w 428"/>
                    <a:gd name="T53" fmla="*/ 1176 h 1126"/>
                    <a:gd name="T54" fmla="*/ 133 w 428"/>
                    <a:gd name="T55" fmla="*/ 1224 h 1126"/>
                    <a:gd name="T56" fmla="*/ 0 w 428"/>
                    <a:gd name="T57" fmla="*/ 1784 h 1126"/>
                    <a:gd name="T58" fmla="*/ 918 w 428"/>
                    <a:gd name="T59" fmla="*/ 4643 h 1126"/>
                    <a:gd name="T60" fmla="*/ 283 w 428"/>
                    <a:gd name="T61" fmla="*/ 4823 h 11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28" h="1126">
                      <a:moveTo>
                        <a:pt x="52" y="762"/>
                      </a:moveTo>
                      <a:lnTo>
                        <a:pt x="120" y="870"/>
                      </a:lnTo>
                      <a:lnTo>
                        <a:pt x="136" y="898"/>
                      </a:lnTo>
                      <a:lnTo>
                        <a:pt x="168" y="962"/>
                      </a:lnTo>
                      <a:cubicBezTo>
                        <a:pt x="196" y="1018"/>
                        <a:pt x="169" y="983"/>
                        <a:pt x="196" y="998"/>
                      </a:cubicBezTo>
                      <a:cubicBezTo>
                        <a:pt x="204" y="1003"/>
                        <a:pt x="220" y="1014"/>
                        <a:pt x="220" y="1014"/>
                      </a:cubicBezTo>
                      <a:cubicBezTo>
                        <a:pt x="229" y="1028"/>
                        <a:pt x="244" y="1045"/>
                        <a:pt x="260" y="1050"/>
                      </a:cubicBezTo>
                      <a:cubicBezTo>
                        <a:pt x="272" y="1062"/>
                        <a:pt x="279" y="1070"/>
                        <a:pt x="284" y="1086"/>
                      </a:cubicBezTo>
                      <a:cubicBezTo>
                        <a:pt x="280" y="1098"/>
                        <a:pt x="276" y="1099"/>
                        <a:pt x="288" y="1110"/>
                      </a:cubicBezTo>
                      <a:cubicBezTo>
                        <a:pt x="295" y="1116"/>
                        <a:pt x="312" y="1126"/>
                        <a:pt x="312" y="1126"/>
                      </a:cubicBezTo>
                      <a:cubicBezTo>
                        <a:pt x="347" y="1114"/>
                        <a:pt x="376" y="1092"/>
                        <a:pt x="412" y="1086"/>
                      </a:cubicBezTo>
                      <a:cubicBezTo>
                        <a:pt x="418" y="1068"/>
                        <a:pt x="424" y="1052"/>
                        <a:pt x="428" y="1034"/>
                      </a:cubicBezTo>
                      <a:cubicBezTo>
                        <a:pt x="422" y="1016"/>
                        <a:pt x="424" y="1026"/>
                        <a:pt x="424" y="1002"/>
                      </a:cubicBezTo>
                      <a:lnTo>
                        <a:pt x="424" y="938"/>
                      </a:lnTo>
                      <a:lnTo>
                        <a:pt x="416" y="878"/>
                      </a:lnTo>
                      <a:lnTo>
                        <a:pt x="400" y="698"/>
                      </a:lnTo>
                      <a:lnTo>
                        <a:pt x="348" y="570"/>
                      </a:lnTo>
                      <a:lnTo>
                        <a:pt x="324" y="546"/>
                      </a:lnTo>
                      <a:lnTo>
                        <a:pt x="320" y="510"/>
                      </a:lnTo>
                      <a:lnTo>
                        <a:pt x="312" y="482"/>
                      </a:lnTo>
                      <a:lnTo>
                        <a:pt x="312" y="434"/>
                      </a:lnTo>
                      <a:lnTo>
                        <a:pt x="308" y="406"/>
                      </a:lnTo>
                      <a:lnTo>
                        <a:pt x="340" y="382"/>
                      </a:lnTo>
                      <a:lnTo>
                        <a:pt x="384" y="374"/>
                      </a:lnTo>
                      <a:lnTo>
                        <a:pt x="384" y="258"/>
                      </a:lnTo>
                      <a:cubicBezTo>
                        <a:pt x="311" y="226"/>
                        <a:pt x="19" y="0"/>
                        <a:pt x="80" y="182"/>
                      </a:cubicBezTo>
                      <a:cubicBezTo>
                        <a:pt x="54" y="200"/>
                        <a:pt x="85" y="183"/>
                        <a:pt x="48" y="186"/>
                      </a:cubicBezTo>
                      <a:cubicBezTo>
                        <a:pt x="40" y="187"/>
                        <a:pt x="24" y="194"/>
                        <a:pt x="24" y="194"/>
                      </a:cubicBezTo>
                      <a:lnTo>
                        <a:pt x="0" y="282"/>
                      </a:lnTo>
                      <a:lnTo>
                        <a:pt x="168" y="734"/>
                      </a:lnTo>
                      <a:lnTo>
                        <a:pt x="52" y="762"/>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5" name="Freeform 90"/>
                <p:cNvSpPr>
                  <a:spLocks/>
                </p:cNvSpPr>
                <p:nvPr userDrawn="1"/>
              </p:nvSpPr>
              <p:spPr bwMode="ltGray">
                <a:xfrm>
                  <a:off x="834" y="2473"/>
                  <a:ext cx="116" cy="357"/>
                </a:xfrm>
                <a:custGeom>
                  <a:avLst/>
                  <a:gdLst>
                    <a:gd name="T0" fmla="*/ 147 w 93"/>
                    <a:gd name="T1" fmla="*/ 517 h 284"/>
                    <a:gd name="T2" fmla="*/ 307 w 93"/>
                    <a:gd name="T3" fmla="*/ 170 h 284"/>
                    <a:gd name="T4" fmla="*/ 429 w 93"/>
                    <a:gd name="T5" fmla="*/ 45 h 284"/>
                    <a:gd name="T6" fmla="*/ 548 w 93"/>
                    <a:gd name="T7" fmla="*/ 342 h 284"/>
                    <a:gd name="T8" fmla="*/ 473 w 93"/>
                    <a:gd name="T9" fmla="*/ 613 h 284"/>
                    <a:gd name="T10" fmla="*/ 473 w 93"/>
                    <a:gd name="T11" fmla="*/ 1018 h 284"/>
                    <a:gd name="T12" fmla="*/ 548 w 93"/>
                    <a:gd name="T13" fmla="*/ 1242 h 284"/>
                    <a:gd name="T14" fmla="*/ 520 w 93"/>
                    <a:gd name="T15" fmla="*/ 1692 h 284"/>
                    <a:gd name="T16" fmla="*/ 473 w 93"/>
                    <a:gd name="T17" fmla="*/ 1769 h 284"/>
                    <a:gd name="T18" fmla="*/ 334 w 93"/>
                    <a:gd name="T19" fmla="*/ 1717 h 284"/>
                    <a:gd name="T20" fmla="*/ 170 w 93"/>
                    <a:gd name="T21" fmla="*/ 1439 h 284"/>
                    <a:gd name="T22" fmla="*/ 120 w 93"/>
                    <a:gd name="T23" fmla="*/ 1119 h 284"/>
                    <a:gd name="T24" fmla="*/ 26 w 93"/>
                    <a:gd name="T25" fmla="*/ 748 h 284"/>
                    <a:gd name="T26" fmla="*/ 147 w 93"/>
                    <a:gd name="T27" fmla="*/ 517 h 2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284">
                      <a:moveTo>
                        <a:pt x="25" y="83"/>
                      </a:moveTo>
                      <a:cubicBezTo>
                        <a:pt x="47" y="68"/>
                        <a:pt x="49" y="53"/>
                        <a:pt x="53" y="27"/>
                      </a:cubicBezTo>
                      <a:cubicBezTo>
                        <a:pt x="48" y="7"/>
                        <a:pt x="53" y="0"/>
                        <a:pt x="73" y="7"/>
                      </a:cubicBezTo>
                      <a:cubicBezTo>
                        <a:pt x="79" y="25"/>
                        <a:pt x="87" y="38"/>
                        <a:pt x="93" y="55"/>
                      </a:cubicBezTo>
                      <a:cubicBezTo>
                        <a:pt x="84" y="91"/>
                        <a:pt x="88" y="77"/>
                        <a:pt x="81" y="99"/>
                      </a:cubicBezTo>
                      <a:cubicBezTo>
                        <a:pt x="77" y="130"/>
                        <a:pt x="74" y="129"/>
                        <a:pt x="81" y="163"/>
                      </a:cubicBezTo>
                      <a:cubicBezTo>
                        <a:pt x="83" y="175"/>
                        <a:pt x="93" y="199"/>
                        <a:pt x="93" y="199"/>
                      </a:cubicBezTo>
                      <a:cubicBezTo>
                        <a:pt x="92" y="223"/>
                        <a:pt x="92" y="247"/>
                        <a:pt x="89" y="271"/>
                      </a:cubicBezTo>
                      <a:cubicBezTo>
                        <a:pt x="88" y="276"/>
                        <a:pt x="86" y="282"/>
                        <a:pt x="81" y="283"/>
                      </a:cubicBezTo>
                      <a:cubicBezTo>
                        <a:pt x="73" y="284"/>
                        <a:pt x="57" y="275"/>
                        <a:pt x="57" y="275"/>
                      </a:cubicBezTo>
                      <a:cubicBezTo>
                        <a:pt x="50" y="253"/>
                        <a:pt x="48" y="244"/>
                        <a:pt x="29" y="231"/>
                      </a:cubicBezTo>
                      <a:cubicBezTo>
                        <a:pt x="12" y="205"/>
                        <a:pt x="0" y="210"/>
                        <a:pt x="21" y="179"/>
                      </a:cubicBezTo>
                      <a:cubicBezTo>
                        <a:pt x="17" y="159"/>
                        <a:pt x="12" y="139"/>
                        <a:pt x="5" y="119"/>
                      </a:cubicBezTo>
                      <a:cubicBezTo>
                        <a:pt x="9" y="103"/>
                        <a:pt x="13" y="95"/>
                        <a:pt x="25" y="8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6" name="Freeform 91"/>
                <p:cNvSpPr>
                  <a:spLocks/>
                </p:cNvSpPr>
                <p:nvPr userDrawn="1"/>
              </p:nvSpPr>
              <p:spPr bwMode="ltGray">
                <a:xfrm>
                  <a:off x="799" y="2459"/>
                  <a:ext cx="22" cy="26"/>
                </a:xfrm>
                <a:custGeom>
                  <a:avLst/>
                  <a:gdLst>
                    <a:gd name="T0" fmla="*/ 0 w 18"/>
                    <a:gd name="T1" fmla="*/ 112 h 20"/>
                    <a:gd name="T2" fmla="*/ 20 w 18"/>
                    <a:gd name="T3" fmla="*/ 21 h 20"/>
                    <a:gd name="T4" fmla="*/ 79 w 18"/>
                    <a:gd name="T5" fmla="*/ 49 h 20"/>
                    <a:gd name="T6" fmla="*/ 60 w 18"/>
                    <a:gd name="T7" fmla="*/ 146 h 20"/>
                    <a:gd name="T8" fmla="*/ 0 w 18"/>
                    <a:gd name="T9" fmla="*/ 112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0">
                      <a:moveTo>
                        <a:pt x="0" y="14"/>
                      </a:moveTo>
                      <a:cubicBezTo>
                        <a:pt x="1" y="10"/>
                        <a:pt x="0" y="4"/>
                        <a:pt x="4" y="2"/>
                      </a:cubicBezTo>
                      <a:cubicBezTo>
                        <a:pt x="8" y="0"/>
                        <a:pt x="14" y="2"/>
                        <a:pt x="16" y="6"/>
                      </a:cubicBezTo>
                      <a:cubicBezTo>
                        <a:pt x="18" y="10"/>
                        <a:pt x="16" y="16"/>
                        <a:pt x="12" y="18"/>
                      </a:cubicBezTo>
                      <a:cubicBezTo>
                        <a:pt x="8" y="20"/>
                        <a:pt x="4" y="15"/>
                        <a:pt x="0" y="1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7" name="Freeform 92"/>
                <p:cNvSpPr>
                  <a:spLocks/>
                </p:cNvSpPr>
                <p:nvPr userDrawn="1"/>
              </p:nvSpPr>
              <p:spPr bwMode="ltGray">
                <a:xfrm>
                  <a:off x="1011" y="2269"/>
                  <a:ext cx="24" cy="45"/>
                </a:xfrm>
                <a:custGeom>
                  <a:avLst/>
                  <a:gdLst>
                    <a:gd name="T0" fmla="*/ 47 w 19"/>
                    <a:gd name="T1" fmla="*/ 118 h 37"/>
                    <a:gd name="T2" fmla="*/ 123 w 19"/>
                    <a:gd name="T3" fmla="*/ 102 h 37"/>
                    <a:gd name="T4" fmla="*/ 47 w 19"/>
                    <a:gd name="T5" fmla="*/ 118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8" name="Freeform 93"/>
                <p:cNvSpPr>
                  <a:spLocks/>
                </p:cNvSpPr>
                <p:nvPr userDrawn="1"/>
              </p:nvSpPr>
              <p:spPr bwMode="ltGray">
                <a:xfrm>
                  <a:off x="982" y="1843"/>
                  <a:ext cx="29" cy="26"/>
                </a:xfrm>
                <a:custGeom>
                  <a:avLst/>
                  <a:gdLst>
                    <a:gd name="T0" fmla="*/ 100 w 22"/>
                    <a:gd name="T1" fmla="*/ 101 h 20"/>
                    <a:gd name="T2" fmla="*/ 132 w 22"/>
                    <a:gd name="T3" fmla="*/ 0 h 20"/>
                    <a:gd name="T4" fmla="*/ 167 w 22"/>
                    <a:gd name="T5" fmla="*/ 101 h 20"/>
                    <a:gd name="T6" fmla="*/ 66 w 22"/>
                    <a:gd name="T7" fmla="*/ 163 h 20"/>
                    <a:gd name="T8" fmla="*/ 100 w 22"/>
                    <a:gd name="T9" fmla="*/ 10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9" name="Freeform 94"/>
                <p:cNvSpPr>
                  <a:spLocks/>
                </p:cNvSpPr>
                <p:nvPr userDrawn="1"/>
              </p:nvSpPr>
              <p:spPr bwMode="ltGray">
                <a:xfrm>
                  <a:off x="-158" y="1315"/>
                  <a:ext cx="71" cy="36"/>
                </a:xfrm>
                <a:custGeom>
                  <a:avLst/>
                  <a:gdLst>
                    <a:gd name="T0" fmla="*/ 137 w 57"/>
                    <a:gd name="T1" fmla="*/ 77 h 30"/>
                    <a:gd name="T2" fmla="*/ 186 w 57"/>
                    <a:gd name="T3" fmla="*/ 24 h 30"/>
                    <a:gd name="T4" fmla="*/ 209 w 57"/>
                    <a:gd name="T5" fmla="*/ 128 h 30"/>
                    <a:gd name="T6" fmla="*/ 137 w 57"/>
                    <a:gd name="T7" fmla="*/ 77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0" name="Freeform 95"/>
                <p:cNvSpPr>
                  <a:spLocks/>
                </p:cNvSpPr>
                <p:nvPr userDrawn="1"/>
              </p:nvSpPr>
              <p:spPr bwMode="ltGray">
                <a:xfrm>
                  <a:off x="715" y="971"/>
                  <a:ext cx="859" cy="876"/>
                </a:xfrm>
                <a:custGeom>
                  <a:avLst/>
                  <a:gdLst>
                    <a:gd name="T0" fmla="*/ 2634 w 693"/>
                    <a:gd name="T1" fmla="*/ 2921 h 696"/>
                    <a:gd name="T2" fmla="*/ 2189 w 693"/>
                    <a:gd name="T3" fmla="*/ 2844 h 696"/>
                    <a:gd name="T4" fmla="*/ 1815 w 693"/>
                    <a:gd name="T5" fmla="*/ 2598 h 696"/>
                    <a:gd name="T6" fmla="*/ 1476 w 693"/>
                    <a:gd name="T7" fmla="*/ 2516 h 696"/>
                    <a:gd name="T8" fmla="*/ 1320 w 693"/>
                    <a:gd name="T9" fmla="*/ 2627 h 696"/>
                    <a:gd name="T10" fmla="*/ 1456 w 693"/>
                    <a:gd name="T11" fmla="*/ 2696 h 696"/>
                    <a:gd name="T12" fmla="*/ 1635 w 693"/>
                    <a:gd name="T13" fmla="*/ 2946 h 696"/>
                    <a:gd name="T14" fmla="*/ 1787 w 693"/>
                    <a:gd name="T15" fmla="*/ 2997 h 696"/>
                    <a:gd name="T16" fmla="*/ 1859 w 693"/>
                    <a:gd name="T17" fmla="*/ 3379 h 696"/>
                    <a:gd name="T18" fmla="*/ 1744 w 693"/>
                    <a:gd name="T19" fmla="*/ 3478 h 696"/>
                    <a:gd name="T20" fmla="*/ 1456 w 693"/>
                    <a:gd name="T21" fmla="*/ 3875 h 696"/>
                    <a:gd name="T22" fmla="*/ 1256 w 693"/>
                    <a:gd name="T23" fmla="*/ 3952 h 696"/>
                    <a:gd name="T24" fmla="*/ 540 w 693"/>
                    <a:gd name="T25" fmla="*/ 4385 h 696"/>
                    <a:gd name="T26" fmla="*/ 428 w 693"/>
                    <a:gd name="T27" fmla="*/ 3875 h 696"/>
                    <a:gd name="T28" fmla="*/ 254 w 693"/>
                    <a:gd name="T29" fmla="*/ 3306 h 696"/>
                    <a:gd name="T30" fmla="*/ 185 w 693"/>
                    <a:gd name="T31" fmla="*/ 2823 h 696"/>
                    <a:gd name="T32" fmla="*/ 296 w 693"/>
                    <a:gd name="T33" fmla="*/ 2166 h 696"/>
                    <a:gd name="T34" fmla="*/ 95 w 693"/>
                    <a:gd name="T35" fmla="*/ 2468 h 696"/>
                    <a:gd name="T36" fmla="*/ 451 w 693"/>
                    <a:gd name="T37" fmla="*/ 1763 h 696"/>
                    <a:gd name="T38" fmla="*/ 633 w 693"/>
                    <a:gd name="T39" fmla="*/ 1285 h 696"/>
                    <a:gd name="T40" fmla="*/ 207 w 693"/>
                    <a:gd name="T41" fmla="*/ 1285 h 696"/>
                    <a:gd name="T42" fmla="*/ 1 w 693"/>
                    <a:gd name="T43" fmla="*/ 1233 h 696"/>
                    <a:gd name="T44" fmla="*/ 136 w 693"/>
                    <a:gd name="T45" fmla="*/ 881 h 696"/>
                    <a:gd name="T46" fmla="*/ 540 w 693"/>
                    <a:gd name="T47" fmla="*/ 706 h 696"/>
                    <a:gd name="T48" fmla="*/ 1232 w 693"/>
                    <a:gd name="T49" fmla="*/ 779 h 696"/>
                    <a:gd name="T50" fmla="*/ 1274 w 693"/>
                    <a:gd name="T51" fmla="*/ 405 h 696"/>
                    <a:gd name="T52" fmla="*/ 1456 w 693"/>
                    <a:gd name="T53" fmla="*/ 0 h 696"/>
                    <a:gd name="T54" fmla="*/ 1993 w 693"/>
                    <a:gd name="T55" fmla="*/ 276 h 696"/>
                    <a:gd name="T56" fmla="*/ 1835 w 693"/>
                    <a:gd name="T57" fmla="*/ 556 h 696"/>
                    <a:gd name="T58" fmla="*/ 1676 w 693"/>
                    <a:gd name="T59" fmla="*/ 1109 h 696"/>
                    <a:gd name="T60" fmla="*/ 2012 w 693"/>
                    <a:gd name="T61" fmla="*/ 1212 h 696"/>
                    <a:gd name="T62" fmla="*/ 2077 w 693"/>
                    <a:gd name="T63" fmla="*/ 856 h 696"/>
                    <a:gd name="T64" fmla="*/ 2324 w 693"/>
                    <a:gd name="T65" fmla="*/ 583 h 696"/>
                    <a:gd name="T66" fmla="*/ 2772 w 693"/>
                    <a:gd name="T67" fmla="*/ 556 h 696"/>
                    <a:gd name="T68" fmla="*/ 2949 w 693"/>
                    <a:gd name="T69" fmla="*/ 326 h 696"/>
                    <a:gd name="T70" fmla="*/ 3016 w 693"/>
                    <a:gd name="T71" fmla="*/ 2899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1" name="Freeform 96"/>
                <p:cNvSpPr>
                  <a:spLocks/>
                </p:cNvSpPr>
                <p:nvPr userDrawn="1"/>
              </p:nvSpPr>
              <p:spPr bwMode="ltGray">
                <a:xfrm>
                  <a:off x="127" y="411"/>
                  <a:ext cx="1587" cy="837"/>
                </a:xfrm>
                <a:custGeom>
                  <a:avLst/>
                  <a:gdLst>
                    <a:gd name="T0" fmla="*/ 7081 w 1277"/>
                    <a:gd name="T1" fmla="*/ 364 h 665"/>
                    <a:gd name="T2" fmla="*/ 6520 w 1277"/>
                    <a:gd name="T3" fmla="*/ 308 h 665"/>
                    <a:gd name="T4" fmla="*/ 6047 w 1277"/>
                    <a:gd name="T5" fmla="*/ 537 h 665"/>
                    <a:gd name="T6" fmla="*/ 5735 w 1277"/>
                    <a:gd name="T7" fmla="*/ 633 h 665"/>
                    <a:gd name="T8" fmla="*/ 5488 w 1277"/>
                    <a:gd name="T9" fmla="*/ 857 h 665"/>
                    <a:gd name="T10" fmla="*/ 5512 w 1277"/>
                    <a:gd name="T11" fmla="*/ 612 h 665"/>
                    <a:gd name="T12" fmla="*/ 5354 w 1277"/>
                    <a:gd name="T13" fmla="*/ 233 h 665"/>
                    <a:gd name="T14" fmla="*/ 5532 w 1277"/>
                    <a:gd name="T15" fmla="*/ 78 h 665"/>
                    <a:gd name="T16" fmla="*/ 5016 w 1277"/>
                    <a:gd name="T17" fmla="*/ 185 h 665"/>
                    <a:gd name="T18" fmla="*/ 5174 w 1277"/>
                    <a:gd name="T19" fmla="*/ 31 h 665"/>
                    <a:gd name="T20" fmla="*/ 4570 w 1277"/>
                    <a:gd name="T21" fmla="*/ 259 h 665"/>
                    <a:gd name="T22" fmla="*/ 3809 w 1277"/>
                    <a:gd name="T23" fmla="*/ 735 h 665"/>
                    <a:gd name="T24" fmla="*/ 3113 w 1277"/>
                    <a:gd name="T25" fmla="*/ 1017 h 665"/>
                    <a:gd name="T26" fmla="*/ 3271 w 1277"/>
                    <a:gd name="T27" fmla="*/ 1164 h 665"/>
                    <a:gd name="T28" fmla="*/ 3208 w 1277"/>
                    <a:gd name="T29" fmla="*/ 1490 h 665"/>
                    <a:gd name="T30" fmla="*/ 3558 w 1277"/>
                    <a:gd name="T31" fmla="*/ 1367 h 665"/>
                    <a:gd name="T32" fmla="*/ 3968 w 1277"/>
                    <a:gd name="T33" fmla="*/ 967 h 665"/>
                    <a:gd name="T34" fmla="*/ 4706 w 1277"/>
                    <a:gd name="T35" fmla="*/ 584 h 665"/>
                    <a:gd name="T36" fmla="*/ 4120 w 1277"/>
                    <a:gd name="T37" fmla="*/ 1217 h 665"/>
                    <a:gd name="T38" fmla="*/ 4660 w 1277"/>
                    <a:gd name="T39" fmla="*/ 1119 h 665"/>
                    <a:gd name="T40" fmla="*/ 4255 w 1277"/>
                    <a:gd name="T41" fmla="*/ 1340 h 665"/>
                    <a:gd name="T42" fmla="*/ 3721 w 1277"/>
                    <a:gd name="T43" fmla="*/ 1490 h 665"/>
                    <a:gd name="T44" fmla="*/ 3360 w 1277"/>
                    <a:gd name="T45" fmla="*/ 1772 h 665"/>
                    <a:gd name="T46" fmla="*/ 3025 w 1277"/>
                    <a:gd name="T47" fmla="*/ 1820 h 665"/>
                    <a:gd name="T48" fmla="*/ 3045 w 1277"/>
                    <a:gd name="T49" fmla="*/ 1416 h 665"/>
                    <a:gd name="T50" fmla="*/ 2353 w 1277"/>
                    <a:gd name="T51" fmla="*/ 1844 h 665"/>
                    <a:gd name="T52" fmla="*/ 1767 w 1277"/>
                    <a:gd name="T53" fmla="*/ 2172 h 665"/>
                    <a:gd name="T54" fmla="*/ 1186 w 1277"/>
                    <a:gd name="T55" fmla="*/ 2750 h 665"/>
                    <a:gd name="T56" fmla="*/ 700 w 1277"/>
                    <a:gd name="T57" fmla="*/ 2879 h 665"/>
                    <a:gd name="T58" fmla="*/ 184 w 1277"/>
                    <a:gd name="T59" fmla="*/ 3332 h 665"/>
                    <a:gd name="T60" fmla="*/ 135 w 1277"/>
                    <a:gd name="T61" fmla="*/ 3836 h 665"/>
                    <a:gd name="T62" fmla="*/ 804 w 1277"/>
                    <a:gd name="T63" fmla="*/ 3557 h 665"/>
                    <a:gd name="T64" fmla="*/ 1232 w 1277"/>
                    <a:gd name="T65" fmla="*/ 3210 h 665"/>
                    <a:gd name="T66" fmla="*/ 1791 w 1277"/>
                    <a:gd name="T67" fmla="*/ 2953 h 665"/>
                    <a:gd name="T68" fmla="*/ 1811 w 1277"/>
                    <a:gd name="T69" fmla="*/ 3685 h 665"/>
                    <a:gd name="T70" fmla="*/ 1926 w 1277"/>
                    <a:gd name="T71" fmla="*/ 3756 h 665"/>
                    <a:gd name="T72" fmla="*/ 2145 w 1277"/>
                    <a:gd name="T73" fmla="*/ 3557 h 665"/>
                    <a:gd name="T74" fmla="*/ 2109 w 1277"/>
                    <a:gd name="T75" fmla="*/ 3055 h 665"/>
                    <a:gd name="T76" fmla="*/ 2374 w 1277"/>
                    <a:gd name="T77" fmla="*/ 3259 h 665"/>
                    <a:gd name="T78" fmla="*/ 2220 w 1277"/>
                    <a:gd name="T79" fmla="*/ 3756 h 665"/>
                    <a:gd name="T80" fmla="*/ 2489 w 1277"/>
                    <a:gd name="T81" fmla="*/ 3734 h 665"/>
                    <a:gd name="T82" fmla="*/ 2755 w 1277"/>
                    <a:gd name="T83" fmla="*/ 3631 h 665"/>
                    <a:gd name="T84" fmla="*/ 3271 w 1277"/>
                    <a:gd name="T85" fmla="*/ 3055 h 665"/>
                    <a:gd name="T86" fmla="*/ 3650 w 1277"/>
                    <a:gd name="T87" fmla="*/ 3076 h 665"/>
                    <a:gd name="T88" fmla="*/ 3650 w 1277"/>
                    <a:gd name="T89" fmla="*/ 2953 h 665"/>
                    <a:gd name="T90" fmla="*/ 3948 w 1277"/>
                    <a:gd name="T91" fmla="*/ 2826 h 665"/>
                    <a:gd name="T92" fmla="*/ 4706 w 1277"/>
                    <a:gd name="T93" fmla="*/ 3001 h 665"/>
                    <a:gd name="T94" fmla="*/ 4863 w 1277"/>
                    <a:gd name="T95" fmla="*/ 3154 h 665"/>
                    <a:gd name="T96" fmla="*/ 4908 w 1277"/>
                    <a:gd name="T97" fmla="*/ 3533 h 665"/>
                    <a:gd name="T98" fmla="*/ 5198 w 1277"/>
                    <a:gd name="T99" fmla="*/ 3361 h 665"/>
                    <a:gd name="T100" fmla="*/ 5829 w 1277"/>
                    <a:gd name="T101" fmla="*/ 3232 h 6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77" h="665">
                      <a:moveTo>
                        <a:pt x="1180" y="541"/>
                      </a:moveTo>
                      <a:cubicBezTo>
                        <a:pt x="1212" y="377"/>
                        <a:pt x="1247" y="214"/>
                        <a:pt x="1276" y="49"/>
                      </a:cubicBezTo>
                      <a:cubicBezTo>
                        <a:pt x="1277" y="44"/>
                        <a:pt x="1267" y="54"/>
                        <a:pt x="1264" y="57"/>
                      </a:cubicBezTo>
                      <a:cubicBezTo>
                        <a:pt x="1255" y="66"/>
                        <a:pt x="1232" y="77"/>
                        <a:pt x="1232" y="77"/>
                      </a:cubicBezTo>
                      <a:cubicBezTo>
                        <a:pt x="1216" y="66"/>
                        <a:pt x="1203" y="63"/>
                        <a:pt x="1184" y="69"/>
                      </a:cubicBezTo>
                      <a:cubicBezTo>
                        <a:pt x="1164" y="64"/>
                        <a:pt x="1150" y="71"/>
                        <a:pt x="1164" y="49"/>
                      </a:cubicBezTo>
                      <a:cubicBezTo>
                        <a:pt x="1132" y="38"/>
                        <a:pt x="1153" y="59"/>
                        <a:pt x="1140" y="69"/>
                      </a:cubicBezTo>
                      <a:cubicBezTo>
                        <a:pt x="1132" y="75"/>
                        <a:pt x="1121" y="74"/>
                        <a:pt x="1112" y="77"/>
                      </a:cubicBezTo>
                      <a:cubicBezTo>
                        <a:pt x="1102" y="48"/>
                        <a:pt x="1093" y="65"/>
                        <a:pt x="1080" y="85"/>
                      </a:cubicBezTo>
                      <a:cubicBezTo>
                        <a:pt x="1075" y="92"/>
                        <a:pt x="1063" y="92"/>
                        <a:pt x="1056" y="97"/>
                      </a:cubicBezTo>
                      <a:cubicBezTo>
                        <a:pt x="1053" y="101"/>
                        <a:pt x="1053" y="108"/>
                        <a:pt x="1048" y="109"/>
                      </a:cubicBezTo>
                      <a:cubicBezTo>
                        <a:pt x="1040" y="110"/>
                        <a:pt x="1024" y="101"/>
                        <a:pt x="1024" y="101"/>
                      </a:cubicBezTo>
                      <a:cubicBezTo>
                        <a:pt x="1020" y="104"/>
                        <a:pt x="1015" y="106"/>
                        <a:pt x="1012" y="109"/>
                      </a:cubicBezTo>
                      <a:cubicBezTo>
                        <a:pt x="1009" y="112"/>
                        <a:pt x="1008" y="118"/>
                        <a:pt x="1004" y="121"/>
                      </a:cubicBezTo>
                      <a:cubicBezTo>
                        <a:pt x="997" y="127"/>
                        <a:pt x="980" y="137"/>
                        <a:pt x="980" y="137"/>
                      </a:cubicBezTo>
                      <a:cubicBezTo>
                        <a:pt x="932" y="132"/>
                        <a:pt x="917" y="132"/>
                        <a:pt x="952" y="97"/>
                      </a:cubicBezTo>
                      <a:cubicBezTo>
                        <a:pt x="957" y="81"/>
                        <a:pt x="952" y="66"/>
                        <a:pt x="972" y="73"/>
                      </a:cubicBezTo>
                      <a:cubicBezTo>
                        <a:pt x="973" y="77"/>
                        <a:pt x="979" y="96"/>
                        <a:pt x="984" y="97"/>
                      </a:cubicBezTo>
                      <a:cubicBezTo>
                        <a:pt x="1000" y="99"/>
                        <a:pt x="1016" y="88"/>
                        <a:pt x="1032" y="85"/>
                      </a:cubicBezTo>
                      <a:cubicBezTo>
                        <a:pt x="1039" y="64"/>
                        <a:pt x="1025" y="40"/>
                        <a:pt x="1008" y="29"/>
                      </a:cubicBezTo>
                      <a:cubicBezTo>
                        <a:pt x="980" y="36"/>
                        <a:pt x="985" y="18"/>
                        <a:pt x="956" y="37"/>
                      </a:cubicBezTo>
                      <a:cubicBezTo>
                        <a:pt x="955" y="33"/>
                        <a:pt x="949" y="28"/>
                        <a:pt x="952" y="25"/>
                      </a:cubicBezTo>
                      <a:cubicBezTo>
                        <a:pt x="958" y="19"/>
                        <a:pt x="968" y="20"/>
                        <a:pt x="976" y="17"/>
                      </a:cubicBezTo>
                      <a:cubicBezTo>
                        <a:pt x="980" y="16"/>
                        <a:pt x="988" y="13"/>
                        <a:pt x="988" y="13"/>
                      </a:cubicBezTo>
                      <a:cubicBezTo>
                        <a:pt x="984" y="10"/>
                        <a:pt x="981" y="5"/>
                        <a:pt x="976" y="5"/>
                      </a:cubicBezTo>
                      <a:cubicBezTo>
                        <a:pt x="958" y="5"/>
                        <a:pt x="942" y="14"/>
                        <a:pt x="924" y="17"/>
                      </a:cubicBezTo>
                      <a:cubicBezTo>
                        <a:pt x="918" y="34"/>
                        <a:pt x="913" y="35"/>
                        <a:pt x="896" y="29"/>
                      </a:cubicBezTo>
                      <a:cubicBezTo>
                        <a:pt x="900" y="16"/>
                        <a:pt x="898" y="15"/>
                        <a:pt x="912" y="9"/>
                      </a:cubicBezTo>
                      <a:cubicBezTo>
                        <a:pt x="920" y="6"/>
                        <a:pt x="936" y="1"/>
                        <a:pt x="936" y="1"/>
                      </a:cubicBezTo>
                      <a:cubicBezTo>
                        <a:pt x="936" y="1"/>
                        <a:pt x="928" y="4"/>
                        <a:pt x="924" y="5"/>
                      </a:cubicBezTo>
                      <a:cubicBezTo>
                        <a:pt x="915" y="7"/>
                        <a:pt x="905" y="8"/>
                        <a:pt x="896" y="9"/>
                      </a:cubicBezTo>
                      <a:cubicBezTo>
                        <a:pt x="856" y="22"/>
                        <a:pt x="917" y="0"/>
                        <a:pt x="872" y="25"/>
                      </a:cubicBezTo>
                      <a:cubicBezTo>
                        <a:pt x="855" y="34"/>
                        <a:pt x="834" y="35"/>
                        <a:pt x="816" y="41"/>
                      </a:cubicBezTo>
                      <a:cubicBezTo>
                        <a:pt x="802" y="62"/>
                        <a:pt x="785" y="69"/>
                        <a:pt x="760" y="73"/>
                      </a:cubicBezTo>
                      <a:cubicBezTo>
                        <a:pt x="746" y="83"/>
                        <a:pt x="741" y="87"/>
                        <a:pt x="724" y="81"/>
                      </a:cubicBezTo>
                      <a:cubicBezTo>
                        <a:pt x="700" y="89"/>
                        <a:pt x="691" y="113"/>
                        <a:pt x="680" y="117"/>
                      </a:cubicBezTo>
                      <a:cubicBezTo>
                        <a:pt x="667" y="121"/>
                        <a:pt x="653" y="120"/>
                        <a:pt x="640" y="121"/>
                      </a:cubicBezTo>
                      <a:cubicBezTo>
                        <a:pt x="623" y="127"/>
                        <a:pt x="608" y="138"/>
                        <a:pt x="592" y="145"/>
                      </a:cubicBezTo>
                      <a:cubicBezTo>
                        <a:pt x="549" y="164"/>
                        <a:pt x="583" y="143"/>
                        <a:pt x="556" y="161"/>
                      </a:cubicBezTo>
                      <a:cubicBezTo>
                        <a:pt x="552" y="174"/>
                        <a:pt x="544" y="184"/>
                        <a:pt x="540" y="197"/>
                      </a:cubicBezTo>
                      <a:cubicBezTo>
                        <a:pt x="548" y="220"/>
                        <a:pt x="565" y="207"/>
                        <a:pt x="580" y="197"/>
                      </a:cubicBezTo>
                      <a:cubicBezTo>
                        <a:pt x="581" y="193"/>
                        <a:pt x="581" y="187"/>
                        <a:pt x="584" y="185"/>
                      </a:cubicBezTo>
                      <a:cubicBezTo>
                        <a:pt x="591" y="180"/>
                        <a:pt x="608" y="177"/>
                        <a:pt x="608" y="177"/>
                      </a:cubicBezTo>
                      <a:cubicBezTo>
                        <a:pt x="621" y="196"/>
                        <a:pt x="608" y="190"/>
                        <a:pt x="592" y="201"/>
                      </a:cubicBezTo>
                      <a:cubicBezTo>
                        <a:pt x="574" y="229"/>
                        <a:pt x="579" y="216"/>
                        <a:pt x="572" y="237"/>
                      </a:cubicBezTo>
                      <a:cubicBezTo>
                        <a:pt x="573" y="241"/>
                        <a:pt x="572" y="247"/>
                        <a:pt x="576" y="249"/>
                      </a:cubicBezTo>
                      <a:cubicBezTo>
                        <a:pt x="584" y="253"/>
                        <a:pt x="597" y="235"/>
                        <a:pt x="600" y="233"/>
                      </a:cubicBezTo>
                      <a:cubicBezTo>
                        <a:pt x="610" y="226"/>
                        <a:pt x="625" y="223"/>
                        <a:pt x="636" y="217"/>
                      </a:cubicBezTo>
                      <a:cubicBezTo>
                        <a:pt x="645" y="212"/>
                        <a:pt x="650" y="201"/>
                        <a:pt x="660" y="197"/>
                      </a:cubicBezTo>
                      <a:cubicBezTo>
                        <a:pt x="671" y="192"/>
                        <a:pt x="684" y="193"/>
                        <a:pt x="696" y="189"/>
                      </a:cubicBezTo>
                      <a:cubicBezTo>
                        <a:pt x="691" y="169"/>
                        <a:pt x="691" y="165"/>
                        <a:pt x="708" y="153"/>
                      </a:cubicBezTo>
                      <a:cubicBezTo>
                        <a:pt x="720" y="134"/>
                        <a:pt x="743" y="136"/>
                        <a:pt x="764" y="129"/>
                      </a:cubicBezTo>
                      <a:cubicBezTo>
                        <a:pt x="777" y="125"/>
                        <a:pt x="800" y="109"/>
                        <a:pt x="800" y="109"/>
                      </a:cubicBezTo>
                      <a:cubicBezTo>
                        <a:pt x="813" y="89"/>
                        <a:pt x="816" y="88"/>
                        <a:pt x="840" y="93"/>
                      </a:cubicBezTo>
                      <a:cubicBezTo>
                        <a:pt x="829" y="126"/>
                        <a:pt x="789" y="124"/>
                        <a:pt x="764" y="141"/>
                      </a:cubicBezTo>
                      <a:cubicBezTo>
                        <a:pt x="752" y="158"/>
                        <a:pt x="739" y="159"/>
                        <a:pt x="732" y="181"/>
                      </a:cubicBezTo>
                      <a:cubicBezTo>
                        <a:pt x="733" y="185"/>
                        <a:pt x="732" y="192"/>
                        <a:pt x="736" y="193"/>
                      </a:cubicBezTo>
                      <a:cubicBezTo>
                        <a:pt x="744" y="194"/>
                        <a:pt x="760" y="185"/>
                        <a:pt x="760" y="185"/>
                      </a:cubicBezTo>
                      <a:cubicBezTo>
                        <a:pt x="792" y="196"/>
                        <a:pt x="776" y="196"/>
                        <a:pt x="808" y="185"/>
                      </a:cubicBezTo>
                      <a:cubicBezTo>
                        <a:pt x="816" y="182"/>
                        <a:pt x="832" y="177"/>
                        <a:pt x="832" y="177"/>
                      </a:cubicBezTo>
                      <a:cubicBezTo>
                        <a:pt x="836" y="180"/>
                        <a:pt x="844" y="180"/>
                        <a:pt x="844" y="185"/>
                      </a:cubicBezTo>
                      <a:cubicBezTo>
                        <a:pt x="844" y="190"/>
                        <a:pt x="837" y="191"/>
                        <a:pt x="832" y="193"/>
                      </a:cubicBezTo>
                      <a:cubicBezTo>
                        <a:pt x="809" y="202"/>
                        <a:pt x="783" y="205"/>
                        <a:pt x="760" y="213"/>
                      </a:cubicBezTo>
                      <a:cubicBezTo>
                        <a:pt x="753" y="235"/>
                        <a:pt x="739" y="223"/>
                        <a:pt x="724" y="213"/>
                      </a:cubicBezTo>
                      <a:cubicBezTo>
                        <a:pt x="708" y="218"/>
                        <a:pt x="709" y="227"/>
                        <a:pt x="700" y="241"/>
                      </a:cubicBezTo>
                      <a:cubicBezTo>
                        <a:pt x="672" y="232"/>
                        <a:pt x="684" y="230"/>
                        <a:pt x="664" y="237"/>
                      </a:cubicBezTo>
                      <a:cubicBezTo>
                        <a:pt x="660" y="249"/>
                        <a:pt x="648" y="262"/>
                        <a:pt x="636" y="269"/>
                      </a:cubicBezTo>
                      <a:cubicBezTo>
                        <a:pt x="629" y="273"/>
                        <a:pt x="620" y="274"/>
                        <a:pt x="612" y="277"/>
                      </a:cubicBezTo>
                      <a:cubicBezTo>
                        <a:pt x="608" y="278"/>
                        <a:pt x="600" y="281"/>
                        <a:pt x="600" y="281"/>
                      </a:cubicBezTo>
                      <a:cubicBezTo>
                        <a:pt x="592" y="278"/>
                        <a:pt x="585" y="267"/>
                        <a:pt x="576" y="269"/>
                      </a:cubicBezTo>
                      <a:cubicBezTo>
                        <a:pt x="571" y="270"/>
                        <a:pt x="572" y="278"/>
                        <a:pt x="568" y="281"/>
                      </a:cubicBezTo>
                      <a:cubicBezTo>
                        <a:pt x="560" y="286"/>
                        <a:pt x="549" y="286"/>
                        <a:pt x="540" y="289"/>
                      </a:cubicBezTo>
                      <a:cubicBezTo>
                        <a:pt x="536" y="288"/>
                        <a:pt x="499" y="276"/>
                        <a:pt x="520" y="265"/>
                      </a:cubicBezTo>
                      <a:cubicBezTo>
                        <a:pt x="528" y="261"/>
                        <a:pt x="539" y="262"/>
                        <a:pt x="548" y="261"/>
                      </a:cubicBezTo>
                      <a:cubicBezTo>
                        <a:pt x="554" y="243"/>
                        <a:pt x="562" y="237"/>
                        <a:pt x="544" y="225"/>
                      </a:cubicBezTo>
                      <a:cubicBezTo>
                        <a:pt x="517" y="232"/>
                        <a:pt x="524" y="249"/>
                        <a:pt x="500" y="257"/>
                      </a:cubicBezTo>
                      <a:cubicBezTo>
                        <a:pt x="488" y="275"/>
                        <a:pt x="473" y="278"/>
                        <a:pt x="456" y="289"/>
                      </a:cubicBezTo>
                      <a:cubicBezTo>
                        <a:pt x="436" y="282"/>
                        <a:pt x="448" y="284"/>
                        <a:pt x="420" y="293"/>
                      </a:cubicBezTo>
                      <a:cubicBezTo>
                        <a:pt x="411" y="296"/>
                        <a:pt x="396" y="309"/>
                        <a:pt x="396" y="309"/>
                      </a:cubicBezTo>
                      <a:cubicBezTo>
                        <a:pt x="391" y="328"/>
                        <a:pt x="388" y="336"/>
                        <a:pt x="368" y="329"/>
                      </a:cubicBezTo>
                      <a:cubicBezTo>
                        <a:pt x="351" y="335"/>
                        <a:pt x="333" y="339"/>
                        <a:pt x="316" y="345"/>
                      </a:cubicBezTo>
                      <a:cubicBezTo>
                        <a:pt x="290" y="341"/>
                        <a:pt x="284" y="340"/>
                        <a:pt x="276" y="365"/>
                      </a:cubicBezTo>
                      <a:cubicBezTo>
                        <a:pt x="248" y="356"/>
                        <a:pt x="260" y="354"/>
                        <a:pt x="240" y="361"/>
                      </a:cubicBezTo>
                      <a:cubicBezTo>
                        <a:pt x="225" y="384"/>
                        <a:pt x="241" y="417"/>
                        <a:pt x="212" y="437"/>
                      </a:cubicBezTo>
                      <a:cubicBezTo>
                        <a:pt x="193" y="466"/>
                        <a:pt x="197" y="456"/>
                        <a:pt x="172" y="473"/>
                      </a:cubicBezTo>
                      <a:cubicBezTo>
                        <a:pt x="160" y="469"/>
                        <a:pt x="148" y="465"/>
                        <a:pt x="136" y="461"/>
                      </a:cubicBezTo>
                      <a:cubicBezTo>
                        <a:pt x="132" y="460"/>
                        <a:pt x="124" y="457"/>
                        <a:pt x="124" y="457"/>
                      </a:cubicBezTo>
                      <a:cubicBezTo>
                        <a:pt x="113" y="458"/>
                        <a:pt x="101" y="456"/>
                        <a:pt x="92" y="461"/>
                      </a:cubicBezTo>
                      <a:cubicBezTo>
                        <a:pt x="80" y="468"/>
                        <a:pt x="69" y="498"/>
                        <a:pt x="56" y="509"/>
                      </a:cubicBezTo>
                      <a:cubicBezTo>
                        <a:pt x="48" y="516"/>
                        <a:pt x="40" y="523"/>
                        <a:pt x="32" y="529"/>
                      </a:cubicBezTo>
                      <a:cubicBezTo>
                        <a:pt x="24" y="535"/>
                        <a:pt x="8" y="545"/>
                        <a:pt x="8" y="545"/>
                      </a:cubicBezTo>
                      <a:cubicBezTo>
                        <a:pt x="14" y="562"/>
                        <a:pt x="10" y="567"/>
                        <a:pt x="0" y="581"/>
                      </a:cubicBezTo>
                      <a:cubicBezTo>
                        <a:pt x="25" y="585"/>
                        <a:pt x="32" y="585"/>
                        <a:pt x="24" y="609"/>
                      </a:cubicBezTo>
                      <a:cubicBezTo>
                        <a:pt x="40" y="614"/>
                        <a:pt x="71" y="603"/>
                        <a:pt x="88" y="601"/>
                      </a:cubicBezTo>
                      <a:cubicBezTo>
                        <a:pt x="105" y="595"/>
                        <a:pt x="108" y="604"/>
                        <a:pt x="124" y="593"/>
                      </a:cubicBezTo>
                      <a:cubicBezTo>
                        <a:pt x="133" y="565"/>
                        <a:pt x="124" y="572"/>
                        <a:pt x="144" y="565"/>
                      </a:cubicBezTo>
                      <a:cubicBezTo>
                        <a:pt x="148" y="561"/>
                        <a:pt x="153" y="558"/>
                        <a:pt x="156" y="553"/>
                      </a:cubicBezTo>
                      <a:cubicBezTo>
                        <a:pt x="158" y="549"/>
                        <a:pt x="157" y="544"/>
                        <a:pt x="160" y="541"/>
                      </a:cubicBezTo>
                      <a:cubicBezTo>
                        <a:pt x="166" y="533"/>
                        <a:pt x="208" y="513"/>
                        <a:pt x="220" y="509"/>
                      </a:cubicBezTo>
                      <a:cubicBezTo>
                        <a:pt x="238" y="481"/>
                        <a:pt x="227" y="488"/>
                        <a:pt x="248" y="481"/>
                      </a:cubicBezTo>
                      <a:cubicBezTo>
                        <a:pt x="265" y="487"/>
                        <a:pt x="266" y="499"/>
                        <a:pt x="284" y="493"/>
                      </a:cubicBezTo>
                      <a:cubicBezTo>
                        <a:pt x="296" y="481"/>
                        <a:pt x="306" y="478"/>
                        <a:pt x="320" y="469"/>
                      </a:cubicBezTo>
                      <a:cubicBezTo>
                        <a:pt x="336" y="493"/>
                        <a:pt x="323" y="469"/>
                        <a:pt x="332" y="513"/>
                      </a:cubicBezTo>
                      <a:cubicBezTo>
                        <a:pt x="336" y="532"/>
                        <a:pt x="346" y="543"/>
                        <a:pt x="352" y="561"/>
                      </a:cubicBezTo>
                      <a:cubicBezTo>
                        <a:pt x="337" y="571"/>
                        <a:pt x="341" y="579"/>
                        <a:pt x="324" y="585"/>
                      </a:cubicBezTo>
                      <a:cubicBezTo>
                        <a:pt x="308" y="609"/>
                        <a:pt x="302" y="596"/>
                        <a:pt x="280" y="589"/>
                      </a:cubicBezTo>
                      <a:cubicBezTo>
                        <a:pt x="284" y="605"/>
                        <a:pt x="298" y="624"/>
                        <a:pt x="312" y="633"/>
                      </a:cubicBezTo>
                      <a:cubicBezTo>
                        <a:pt x="324" y="598"/>
                        <a:pt x="314" y="613"/>
                        <a:pt x="344" y="597"/>
                      </a:cubicBezTo>
                      <a:cubicBezTo>
                        <a:pt x="352" y="592"/>
                        <a:pt x="368" y="581"/>
                        <a:pt x="368" y="581"/>
                      </a:cubicBezTo>
                      <a:cubicBezTo>
                        <a:pt x="369" y="572"/>
                        <a:pt x="365" y="560"/>
                        <a:pt x="372" y="553"/>
                      </a:cubicBezTo>
                      <a:cubicBezTo>
                        <a:pt x="376" y="549"/>
                        <a:pt x="378" y="564"/>
                        <a:pt x="384" y="565"/>
                      </a:cubicBezTo>
                      <a:cubicBezTo>
                        <a:pt x="389" y="566"/>
                        <a:pt x="392" y="560"/>
                        <a:pt x="396" y="557"/>
                      </a:cubicBezTo>
                      <a:cubicBezTo>
                        <a:pt x="390" y="538"/>
                        <a:pt x="374" y="528"/>
                        <a:pt x="368" y="509"/>
                      </a:cubicBezTo>
                      <a:cubicBezTo>
                        <a:pt x="371" y="501"/>
                        <a:pt x="379" y="493"/>
                        <a:pt x="376" y="485"/>
                      </a:cubicBezTo>
                      <a:cubicBezTo>
                        <a:pt x="373" y="477"/>
                        <a:pt x="368" y="461"/>
                        <a:pt x="368" y="461"/>
                      </a:cubicBezTo>
                      <a:cubicBezTo>
                        <a:pt x="380" y="443"/>
                        <a:pt x="385" y="449"/>
                        <a:pt x="396" y="465"/>
                      </a:cubicBezTo>
                      <a:cubicBezTo>
                        <a:pt x="402" y="488"/>
                        <a:pt x="411" y="497"/>
                        <a:pt x="424" y="517"/>
                      </a:cubicBezTo>
                      <a:cubicBezTo>
                        <a:pt x="418" y="536"/>
                        <a:pt x="430" y="537"/>
                        <a:pt x="412" y="549"/>
                      </a:cubicBezTo>
                      <a:cubicBezTo>
                        <a:pt x="389" y="583"/>
                        <a:pt x="414" y="540"/>
                        <a:pt x="408" y="573"/>
                      </a:cubicBezTo>
                      <a:cubicBezTo>
                        <a:pt x="407" y="582"/>
                        <a:pt x="399" y="589"/>
                        <a:pt x="396" y="597"/>
                      </a:cubicBezTo>
                      <a:cubicBezTo>
                        <a:pt x="402" y="614"/>
                        <a:pt x="398" y="619"/>
                        <a:pt x="388" y="633"/>
                      </a:cubicBezTo>
                      <a:cubicBezTo>
                        <a:pt x="399" y="665"/>
                        <a:pt x="419" y="636"/>
                        <a:pt x="440" y="629"/>
                      </a:cubicBezTo>
                      <a:cubicBezTo>
                        <a:pt x="445" y="614"/>
                        <a:pt x="439" y="608"/>
                        <a:pt x="444" y="593"/>
                      </a:cubicBezTo>
                      <a:cubicBezTo>
                        <a:pt x="440" y="581"/>
                        <a:pt x="428" y="567"/>
                        <a:pt x="444" y="557"/>
                      </a:cubicBezTo>
                      <a:cubicBezTo>
                        <a:pt x="451" y="553"/>
                        <a:pt x="468" y="549"/>
                        <a:pt x="468" y="549"/>
                      </a:cubicBezTo>
                      <a:cubicBezTo>
                        <a:pt x="484" y="554"/>
                        <a:pt x="483" y="563"/>
                        <a:pt x="492" y="577"/>
                      </a:cubicBezTo>
                      <a:cubicBezTo>
                        <a:pt x="504" y="542"/>
                        <a:pt x="492" y="552"/>
                        <a:pt x="536" y="557"/>
                      </a:cubicBezTo>
                      <a:cubicBezTo>
                        <a:pt x="528" y="526"/>
                        <a:pt x="542" y="527"/>
                        <a:pt x="568" y="521"/>
                      </a:cubicBezTo>
                      <a:cubicBezTo>
                        <a:pt x="569" y="517"/>
                        <a:pt x="576" y="490"/>
                        <a:pt x="584" y="485"/>
                      </a:cubicBezTo>
                      <a:cubicBezTo>
                        <a:pt x="591" y="481"/>
                        <a:pt x="608" y="477"/>
                        <a:pt x="608" y="477"/>
                      </a:cubicBezTo>
                      <a:cubicBezTo>
                        <a:pt x="639" y="485"/>
                        <a:pt x="614" y="492"/>
                        <a:pt x="640" y="501"/>
                      </a:cubicBezTo>
                      <a:cubicBezTo>
                        <a:pt x="644" y="497"/>
                        <a:pt x="646" y="490"/>
                        <a:pt x="652" y="489"/>
                      </a:cubicBezTo>
                      <a:cubicBezTo>
                        <a:pt x="661" y="487"/>
                        <a:pt x="672" y="497"/>
                        <a:pt x="680" y="493"/>
                      </a:cubicBezTo>
                      <a:cubicBezTo>
                        <a:pt x="685" y="491"/>
                        <a:pt x="680" y="481"/>
                        <a:pt x="676" y="477"/>
                      </a:cubicBezTo>
                      <a:cubicBezTo>
                        <a:pt x="670" y="472"/>
                        <a:pt x="660" y="472"/>
                        <a:pt x="652" y="469"/>
                      </a:cubicBezTo>
                      <a:cubicBezTo>
                        <a:pt x="648" y="468"/>
                        <a:pt x="640" y="465"/>
                        <a:pt x="640" y="465"/>
                      </a:cubicBezTo>
                      <a:cubicBezTo>
                        <a:pt x="654" y="455"/>
                        <a:pt x="659" y="451"/>
                        <a:pt x="676" y="457"/>
                      </a:cubicBezTo>
                      <a:cubicBezTo>
                        <a:pt x="685" y="455"/>
                        <a:pt x="694" y="448"/>
                        <a:pt x="704" y="449"/>
                      </a:cubicBezTo>
                      <a:cubicBezTo>
                        <a:pt x="718" y="451"/>
                        <a:pt x="759" y="463"/>
                        <a:pt x="772" y="469"/>
                      </a:cubicBezTo>
                      <a:cubicBezTo>
                        <a:pt x="784" y="475"/>
                        <a:pt x="808" y="485"/>
                        <a:pt x="808" y="485"/>
                      </a:cubicBezTo>
                      <a:cubicBezTo>
                        <a:pt x="814" y="484"/>
                        <a:pt x="833" y="481"/>
                        <a:pt x="840" y="477"/>
                      </a:cubicBezTo>
                      <a:cubicBezTo>
                        <a:pt x="848" y="472"/>
                        <a:pt x="864" y="461"/>
                        <a:pt x="864" y="461"/>
                      </a:cubicBezTo>
                      <a:cubicBezTo>
                        <a:pt x="869" y="462"/>
                        <a:pt x="889" y="465"/>
                        <a:pt x="892" y="473"/>
                      </a:cubicBezTo>
                      <a:cubicBezTo>
                        <a:pt x="897" y="486"/>
                        <a:pt x="876" y="498"/>
                        <a:pt x="868" y="501"/>
                      </a:cubicBezTo>
                      <a:cubicBezTo>
                        <a:pt x="856" y="513"/>
                        <a:pt x="845" y="513"/>
                        <a:pt x="840" y="529"/>
                      </a:cubicBezTo>
                      <a:cubicBezTo>
                        <a:pt x="845" y="545"/>
                        <a:pt x="839" y="557"/>
                        <a:pt x="844" y="573"/>
                      </a:cubicBezTo>
                      <a:cubicBezTo>
                        <a:pt x="854" y="558"/>
                        <a:pt x="858" y="555"/>
                        <a:pt x="876" y="561"/>
                      </a:cubicBezTo>
                      <a:cubicBezTo>
                        <a:pt x="885" y="588"/>
                        <a:pt x="895" y="558"/>
                        <a:pt x="908" y="549"/>
                      </a:cubicBezTo>
                      <a:cubicBezTo>
                        <a:pt x="911" y="545"/>
                        <a:pt x="912" y="540"/>
                        <a:pt x="916" y="537"/>
                      </a:cubicBezTo>
                      <a:cubicBezTo>
                        <a:pt x="919" y="534"/>
                        <a:pt x="925" y="536"/>
                        <a:pt x="928" y="533"/>
                      </a:cubicBezTo>
                      <a:cubicBezTo>
                        <a:pt x="931" y="530"/>
                        <a:pt x="930" y="525"/>
                        <a:pt x="932" y="521"/>
                      </a:cubicBezTo>
                      <a:cubicBezTo>
                        <a:pt x="939" y="506"/>
                        <a:pt x="949" y="502"/>
                        <a:pt x="964" y="497"/>
                      </a:cubicBezTo>
                      <a:cubicBezTo>
                        <a:pt x="987" y="500"/>
                        <a:pt x="1017" y="513"/>
                        <a:pt x="1040" y="513"/>
                      </a:cubicBezTo>
                      <a:lnTo>
                        <a:pt x="1180" y="541"/>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2" name="Freeform 97"/>
                <p:cNvSpPr>
                  <a:spLocks/>
                </p:cNvSpPr>
                <p:nvPr userDrawn="1"/>
              </p:nvSpPr>
              <p:spPr bwMode="ltGray">
                <a:xfrm>
                  <a:off x="443" y="624"/>
                  <a:ext cx="272" cy="214"/>
                </a:xfrm>
                <a:custGeom>
                  <a:avLst/>
                  <a:gdLst>
                    <a:gd name="T0" fmla="*/ 64 w 225"/>
                    <a:gd name="T1" fmla="*/ 981 h 170"/>
                    <a:gd name="T2" fmla="*/ 175 w 225"/>
                    <a:gd name="T3" fmla="*/ 932 h 170"/>
                    <a:gd name="T4" fmla="*/ 231 w 225"/>
                    <a:gd name="T5" fmla="*/ 906 h 170"/>
                    <a:gd name="T6" fmla="*/ 288 w 225"/>
                    <a:gd name="T7" fmla="*/ 734 h 170"/>
                    <a:gd name="T8" fmla="*/ 433 w 225"/>
                    <a:gd name="T9" fmla="*/ 632 h 170"/>
                    <a:gd name="T10" fmla="*/ 527 w 225"/>
                    <a:gd name="T11" fmla="*/ 504 h 170"/>
                    <a:gd name="T12" fmla="*/ 677 w 225"/>
                    <a:gd name="T13" fmla="*/ 198 h 170"/>
                    <a:gd name="T14" fmla="*/ 914 w 225"/>
                    <a:gd name="T15" fmla="*/ 0 h 170"/>
                    <a:gd name="T16" fmla="*/ 879 w 225"/>
                    <a:gd name="T17" fmla="*/ 123 h 170"/>
                    <a:gd name="T18" fmla="*/ 729 w 225"/>
                    <a:gd name="T19" fmla="*/ 249 h 170"/>
                    <a:gd name="T20" fmla="*/ 581 w 225"/>
                    <a:gd name="T21" fmla="*/ 657 h 170"/>
                    <a:gd name="T22" fmla="*/ 597 w 225"/>
                    <a:gd name="T23" fmla="*/ 734 h 170"/>
                    <a:gd name="T24" fmla="*/ 527 w 225"/>
                    <a:gd name="T25" fmla="*/ 881 h 170"/>
                    <a:gd name="T26" fmla="*/ 361 w 225"/>
                    <a:gd name="T27" fmla="*/ 1030 h 170"/>
                    <a:gd name="T28" fmla="*/ 64 w 225"/>
                    <a:gd name="T29" fmla="*/ 981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5" h="170">
                      <a:moveTo>
                        <a:pt x="14" y="156"/>
                      </a:moveTo>
                      <a:cubicBezTo>
                        <a:pt x="22" y="153"/>
                        <a:pt x="30" y="151"/>
                        <a:pt x="38" y="148"/>
                      </a:cubicBezTo>
                      <a:cubicBezTo>
                        <a:pt x="42" y="147"/>
                        <a:pt x="50" y="144"/>
                        <a:pt x="50" y="144"/>
                      </a:cubicBezTo>
                      <a:cubicBezTo>
                        <a:pt x="56" y="126"/>
                        <a:pt x="43" y="122"/>
                        <a:pt x="62" y="116"/>
                      </a:cubicBezTo>
                      <a:cubicBezTo>
                        <a:pt x="80" y="89"/>
                        <a:pt x="56" y="119"/>
                        <a:pt x="94" y="100"/>
                      </a:cubicBezTo>
                      <a:cubicBezTo>
                        <a:pt x="102" y="96"/>
                        <a:pt x="106" y="85"/>
                        <a:pt x="114" y="80"/>
                      </a:cubicBezTo>
                      <a:cubicBezTo>
                        <a:pt x="131" y="55"/>
                        <a:pt x="104" y="46"/>
                        <a:pt x="146" y="32"/>
                      </a:cubicBezTo>
                      <a:cubicBezTo>
                        <a:pt x="153" y="11"/>
                        <a:pt x="180" y="12"/>
                        <a:pt x="198" y="0"/>
                      </a:cubicBezTo>
                      <a:cubicBezTo>
                        <a:pt x="225" y="9"/>
                        <a:pt x="203" y="16"/>
                        <a:pt x="190" y="20"/>
                      </a:cubicBezTo>
                      <a:cubicBezTo>
                        <a:pt x="198" y="43"/>
                        <a:pt x="175" y="34"/>
                        <a:pt x="158" y="40"/>
                      </a:cubicBezTo>
                      <a:cubicBezTo>
                        <a:pt x="144" y="60"/>
                        <a:pt x="146" y="91"/>
                        <a:pt x="126" y="104"/>
                      </a:cubicBezTo>
                      <a:cubicBezTo>
                        <a:pt x="127" y="108"/>
                        <a:pt x="131" y="112"/>
                        <a:pt x="130" y="116"/>
                      </a:cubicBezTo>
                      <a:cubicBezTo>
                        <a:pt x="127" y="125"/>
                        <a:pt x="114" y="140"/>
                        <a:pt x="114" y="140"/>
                      </a:cubicBezTo>
                      <a:cubicBezTo>
                        <a:pt x="143" y="150"/>
                        <a:pt x="95" y="153"/>
                        <a:pt x="78" y="164"/>
                      </a:cubicBezTo>
                      <a:cubicBezTo>
                        <a:pt x="68" y="161"/>
                        <a:pt x="0" y="170"/>
                        <a:pt x="14" y="15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3" name="Freeform 98"/>
                <p:cNvSpPr>
                  <a:spLocks/>
                </p:cNvSpPr>
                <p:nvPr userDrawn="1"/>
              </p:nvSpPr>
              <p:spPr bwMode="ltGray">
                <a:xfrm>
                  <a:off x="431" y="694"/>
                  <a:ext cx="145" cy="83"/>
                </a:xfrm>
                <a:custGeom>
                  <a:avLst/>
                  <a:gdLst>
                    <a:gd name="T0" fmla="*/ 61 w 118"/>
                    <a:gd name="T1" fmla="*/ 274 h 67"/>
                    <a:gd name="T2" fmla="*/ 252 w 118"/>
                    <a:gd name="T3" fmla="*/ 185 h 67"/>
                    <a:gd name="T4" fmla="*/ 500 w 118"/>
                    <a:gd name="T5" fmla="*/ 50 h 67"/>
                    <a:gd name="T6" fmla="*/ 560 w 118"/>
                    <a:gd name="T7" fmla="*/ 1 h 67"/>
                    <a:gd name="T8" fmla="*/ 606 w 118"/>
                    <a:gd name="T9" fmla="*/ 72 h 67"/>
                    <a:gd name="T10" fmla="*/ 391 w 118"/>
                    <a:gd name="T11" fmla="*/ 229 h 67"/>
                    <a:gd name="T12" fmla="*/ 229 w 118"/>
                    <a:gd name="T13" fmla="*/ 364 h 67"/>
                    <a:gd name="T14" fmla="*/ 146 w 118"/>
                    <a:gd name="T15" fmla="*/ 339 h 67"/>
                    <a:gd name="T16" fmla="*/ 87 w 118"/>
                    <a:gd name="T17" fmla="*/ 364 h 67"/>
                    <a:gd name="T18" fmla="*/ 61 w 118"/>
                    <a:gd name="T19" fmla="*/ 274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67">
                      <a:moveTo>
                        <a:pt x="12" y="49"/>
                      </a:moveTo>
                      <a:cubicBezTo>
                        <a:pt x="23" y="42"/>
                        <a:pt x="48" y="33"/>
                        <a:pt x="48" y="33"/>
                      </a:cubicBezTo>
                      <a:cubicBezTo>
                        <a:pt x="56" y="8"/>
                        <a:pt x="70" y="12"/>
                        <a:pt x="96" y="9"/>
                      </a:cubicBezTo>
                      <a:cubicBezTo>
                        <a:pt x="100" y="6"/>
                        <a:pt x="103" y="0"/>
                        <a:pt x="108" y="1"/>
                      </a:cubicBezTo>
                      <a:cubicBezTo>
                        <a:pt x="113" y="2"/>
                        <a:pt x="118" y="9"/>
                        <a:pt x="116" y="13"/>
                      </a:cubicBezTo>
                      <a:cubicBezTo>
                        <a:pt x="106" y="37"/>
                        <a:pt x="95" y="36"/>
                        <a:pt x="76" y="41"/>
                      </a:cubicBezTo>
                      <a:cubicBezTo>
                        <a:pt x="62" y="50"/>
                        <a:pt x="54" y="51"/>
                        <a:pt x="44" y="65"/>
                      </a:cubicBezTo>
                      <a:cubicBezTo>
                        <a:pt x="39" y="64"/>
                        <a:pt x="33" y="61"/>
                        <a:pt x="28" y="61"/>
                      </a:cubicBezTo>
                      <a:cubicBezTo>
                        <a:pt x="24" y="61"/>
                        <a:pt x="20" y="67"/>
                        <a:pt x="16" y="65"/>
                      </a:cubicBezTo>
                      <a:cubicBezTo>
                        <a:pt x="0" y="59"/>
                        <a:pt x="7" y="54"/>
                        <a:pt x="12" y="4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4" name="Freeform 99"/>
                <p:cNvSpPr>
                  <a:spLocks/>
                </p:cNvSpPr>
                <p:nvPr userDrawn="1"/>
              </p:nvSpPr>
              <p:spPr bwMode="ltGray">
                <a:xfrm>
                  <a:off x="648" y="408"/>
                  <a:ext cx="166" cy="97"/>
                </a:xfrm>
                <a:custGeom>
                  <a:avLst/>
                  <a:gdLst>
                    <a:gd name="T0" fmla="*/ 46 w 134"/>
                    <a:gd name="T1" fmla="*/ 513 h 74"/>
                    <a:gd name="T2" fmla="*/ 110 w 134"/>
                    <a:gd name="T3" fmla="*/ 275 h 74"/>
                    <a:gd name="T4" fmla="*/ 512 w 134"/>
                    <a:gd name="T5" fmla="*/ 198 h 74"/>
                    <a:gd name="T6" fmla="*/ 487 w 134"/>
                    <a:gd name="T7" fmla="*/ 447 h 74"/>
                    <a:gd name="T8" fmla="*/ 156 w 134"/>
                    <a:gd name="T9" fmla="*/ 619 h 74"/>
                    <a:gd name="T10" fmla="*/ 46 w 134"/>
                    <a:gd name="T11" fmla="*/ 513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74">
                      <a:moveTo>
                        <a:pt x="8" y="59"/>
                      </a:moveTo>
                      <a:cubicBezTo>
                        <a:pt x="2" y="42"/>
                        <a:pt x="3" y="37"/>
                        <a:pt x="20" y="31"/>
                      </a:cubicBezTo>
                      <a:cubicBezTo>
                        <a:pt x="40" y="0"/>
                        <a:pt x="60" y="18"/>
                        <a:pt x="92" y="23"/>
                      </a:cubicBezTo>
                      <a:cubicBezTo>
                        <a:pt x="134" y="37"/>
                        <a:pt x="105" y="42"/>
                        <a:pt x="88" y="51"/>
                      </a:cubicBezTo>
                      <a:cubicBezTo>
                        <a:pt x="68" y="61"/>
                        <a:pt x="49" y="64"/>
                        <a:pt x="28" y="71"/>
                      </a:cubicBezTo>
                      <a:cubicBezTo>
                        <a:pt x="1" y="67"/>
                        <a:pt x="0" y="74"/>
                        <a:pt x="8" y="5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5" name="Freeform 100"/>
                <p:cNvSpPr>
                  <a:spLocks/>
                </p:cNvSpPr>
                <p:nvPr userDrawn="1"/>
              </p:nvSpPr>
              <p:spPr bwMode="ltGray">
                <a:xfrm>
                  <a:off x="830" y="120"/>
                  <a:ext cx="440" cy="241"/>
                </a:xfrm>
                <a:custGeom>
                  <a:avLst/>
                  <a:gdLst>
                    <a:gd name="T0" fmla="*/ 0 w 352"/>
                    <a:gd name="T1" fmla="*/ 963 h 192"/>
                    <a:gd name="T2" fmla="*/ 49 w 352"/>
                    <a:gd name="T3" fmla="*/ 1185 h 192"/>
                    <a:gd name="T4" fmla="*/ 243 w 352"/>
                    <a:gd name="T5" fmla="*/ 1038 h 192"/>
                    <a:gd name="T6" fmla="*/ 764 w 352"/>
                    <a:gd name="T7" fmla="*/ 815 h 192"/>
                    <a:gd name="T8" fmla="*/ 930 w 352"/>
                    <a:gd name="T9" fmla="*/ 742 h 192"/>
                    <a:gd name="T10" fmla="*/ 1073 w 352"/>
                    <a:gd name="T11" fmla="*/ 692 h 192"/>
                    <a:gd name="T12" fmla="*/ 1124 w 352"/>
                    <a:gd name="T13" fmla="*/ 619 h 192"/>
                    <a:gd name="T14" fmla="*/ 1338 w 352"/>
                    <a:gd name="T15" fmla="*/ 537 h 192"/>
                    <a:gd name="T16" fmla="*/ 1623 w 352"/>
                    <a:gd name="T17" fmla="*/ 393 h 192"/>
                    <a:gd name="T18" fmla="*/ 2100 w 352"/>
                    <a:gd name="T19" fmla="*/ 246 h 192"/>
                    <a:gd name="T20" fmla="*/ 1931 w 352"/>
                    <a:gd name="T21" fmla="*/ 0 h 192"/>
                    <a:gd name="T22" fmla="*/ 1194 w 352"/>
                    <a:gd name="T23" fmla="*/ 320 h 192"/>
                    <a:gd name="T24" fmla="*/ 455 w 352"/>
                    <a:gd name="T25" fmla="*/ 672 h 192"/>
                    <a:gd name="T26" fmla="*/ 0 w 352"/>
                    <a:gd name="T27" fmla="*/ 963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2" h="192">
                      <a:moveTo>
                        <a:pt x="0" y="156"/>
                      </a:moveTo>
                      <a:cubicBezTo>
                        <a:pt x="11" y="172"/>
                        <a:pt x="2" y="175"/>
                        <a:pt x="8" y="192"/>
                      </a:cubicBezTo>
                      <a:cubicBezTo>
                        <a:pt x="23" y="187"/>
                        <a:pt x="27" y="177"/>
                        <a:pt x="40" y="168"/>
                      </a:cubicBezTo>
                      <a:cubicBezTo>
                        <a:pt x="63" y="134"/>
                        <a:pt x="90" y="135"/>
                        <a:pt x="128" y="132"/>
                      </a:cubicBezTo>
                      <a:cubicBezTo>
                        <a:pt x="170" y="121"/>
                        <a:pt x="120" y="136"/>
                        <a:pt x="156" y="120"/>
                      </a:cubicBezTo>
                      <a:cubicBezTo>
                        <a:pt x="164" y="117"/>
                        <a:pt x="180" y="112"/>
                        <a:pt x="180" y="112"/>
                      </a:cubicBezTo>
                      <a:cubicBezTo>
                        <a:pt x="183" y="108"/>
                        <a:pt x="184" y="103"/>
                        <a:pt x="188" y="100"/>
                      </a:cubicBezTo>
                      <a:cubicBezTo>
                        <a:pt x="188" y="100"/>
                        <a:pt x="218" y="90"/>
                        <a:pt x="224" y="88"/>
                      </a:cubicBezTo>
                      <a:cubicBezTo>
                        <a:pt x="241" y="82"/>
                        <a:pt x="255" y="70"/>
                        <a:pt x="272" y="64"/>
                      </a:cubicBezTo>
                      <a:cubicBezTo>
                        <a:pt x="296" y="40"/>
                        <a:pt x="319" y="43"/>
                        <a:pt x="352" y="40"/>
                      </a:cubicBezTo>
                      <a:cubicBezTo>
                        <a:pt x="328" y="32"/>
                        <a:pt x="324" y="25"/>
                        <a:pt x="324" y="0"/>
                      </a:cubicBezTo>
                      <a:lnTo>
                        <a:pt x="200" y="52"/>
                      </a:lnTo>
                      <a:lnTo>
                        <a:pt x="76" y="108"/>
                      </a:lnTo>
                      <a:lnTo>
                        <a:pt x="0" y="156"/>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6" name="Freeform 101"/>
                <p:cNvSpPr>
                  <a:spLocks/>
                </p:cNvSpPr>
                <p:nvPr userDrawn="1"/>
              </p:nvSpPr>
              <p:spPr bwMode="ltGray">
                <a:xfrm>
                  <a:off x="1350" y="202"/>
                  <a:ext cx="231" cy="107"/>
                </a:xfrm>
                <a:custGeom>
                  <a:avLst/>
                  <a:gdLst>
                    <a:gd name="T0" fmla="*/ 43 w 187"/>
                    <a:gd name="T1" fmla="*/ 474 h 84"/>
                    <a:gd name="T2" fmla="*/ 304 w 187"/>
                    <a:gd name="T3" fmla="*/ 279 h 84"/>
                    <a:gd name="T4" fmla="*/ 414 w 187"/>
                    <a:gd name="T5" fmla="*/ 28 h 84"/>
                    <a:gd name="T6" fmla="*/ 544 w 187"/>
                    <a:gd name="T7" fmla="*/ 107 h 84"/>
                    <a:gd name="T8" fmla="*/ 739 w 187"/>
                    <a:gd name="T9" fmla="*/ 0 h 84"/>
                    <a:gd name="T10" fmla="*/ 891 w 187"/>
                    <a:gd name="T11" fmla="*/ 107 h 84"/>
                    <a:gd name="T12" fmla="*/ 993 w 187"/>
                    <a:gd name="T13" fmla="*/ 136 h 84"/>
                    <a:gd name="T14" fmla="*/ 972 w 187"/>
                    <a:gd name="T15" fmla="*/ 251 h 84"/>
                    <a:gd name="T16" fmla="*/ 891 w 187"/>
                    <a:gd name="T17" fmla="*/ 220 h 84"/>
                    <a:gd name="T18" fmla="*/ 694 w 187"/>
                    <a:gd name="T19" fmla="*/ 220 h 84"/>
                    <a:gd name="T20" fmla="*/ 544 w 187"/>
                    <a:gd name="T21" fmla="*/ 332 h 84"/>
                    <a:gd name="T22" fmla="*/ 672 w 187"/>
                    <a:gd name="T23" fmla="*/ 385 h 84"/>
                    <a:gd name="T24" fmla="*/ 502 w 187"/>
                    <a:gd name="T25" fmla="*/ 443 h 84"/>
                    <a:gd name="T26" fmla="*/ 320 w 187"/>
                    <a:gd name="T27" fmla="*/ 357 h 84"/>
                    <a:gd name="T28" fmla="*/ 280 w 187"/>
                    <a:gd name="T29" fmla="*/ 443 h 84"/>
                    <a:gd name="T30" fmla="*/ 151 w 187"/>
                    <a:gd name="T31" fmla="*/ 474 h 84"/>
                    <a:gd name="T32" fmla="*/ 43 w 187"/>
                    <a:gd name="T33" fmla="*/ 474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7" h="84">
                      <a:moveTo>
                        <a:pt x="8" y="68"/>
                      </a:moveTo>
                      <a:cubicBezTo>
                        <a:pt x="29" y="63"/>
                        <a:pt x="35" y="47"/>
                        <a:pt x="56" y="40"/>
                      </a:cubicBezTo>
                      <a:cubicBezTo>
                        <a:pt x="62" y="23"/>
                        <a:pt x="61" y="14"/>
                        <a:pt x="76" y="4"/>
                      </a:cubicBezTo>
                      <a:cubicBezTo>
                        <a:pt x="84" y="7"/>
                        <a:pt x="91" y="15"/>
                        <a:pt x="100" y="16"/>
                      </a:cubicBezTo>
                      <a:cubicBezTo>
                        <a:pt x="110" y="18"/>
                        <a:pt x="127" y="3"/>
                        <a:pt x="136" y="0"/>
                      </a:cubicBezTo>
                      <a:cubicBezTo>
                        <a:pt x="163" y="9"/>
                        <a:pt x="137" y="25"/>
                        <a:pt x="164" y="16"/>
                      </a:cubicBezTo>
                      <a:cubicBezTo>
                        <a:pt x="171" y="17"/>
                        <a:pt x="180" y="15"/>
                        <a:pt x="184" y="20"/>
                      </a:cubicBezTo>
                      <a:cubicBezTo>
                        <a:pt x="187" y="24"/>
                        <a:pt x="185" y="33"/>
                        <a:pt x="180" y="36"/>
                      </a:cubicBezTo>
                      <a:cubicBezTo>
                        <a:pt x="175" y="39"/>
                        <a:pt x="169" y="33"/>
                        <a:pt x="164" y="32"/>
                      </a:cubicBezTo>
                      <a:cubicBezTo>
                        <a:pt x="135" y="42"/>
                        <a:pt x="147" y="45"/>
                        <a:pt x="128" y="32"/>
                      </a:cubicBezTo>
                      <a:cubicBezTo>
                        <a:pt x="115" y="35"/>
                        <a:pt x="91" y="37"/>
                        <a:pt x="100" y="48"/>
                      </a:cubicBezTo>
                      <a:cubicBezTo>
                        <a:pt x="105" y="55"/>
                        <a:pt x="124" y="56"/>
                        <a:pt x="124" y="56"/>
                      </a:cubicBezTo>
                      <a:cubicBezTo>
                        <a:pt x="113" y="72"/>
                        <a:pt x="109" y="75"/>
                        <a:pt x="92" y="64"/>
                      </a:cubicBezTo>
                      <a:cubicBezTo>
                        <a:pt x="82" y="49"/>
                        <a:pt x="78" y="46"/>
                        <a:pt x="60" y="52"/>
                      </a:cubicBezTo>
                      <a:cubicBezTo>
                        <a:pt x="57" y="56"/>
                        <a:pt x="56" y="62"/>
                        <a:pt x="52" y="64"/>
                      </a:cubicBezTo>
                      <a:cubicBezTo>
                        <a:pt x="45" y="68"/>
                        <a:pt x="36" y="66"/>
                        <a:pt x="28" y="68"/>
                      </a:cubicBezTo>
                      <a:cubicBezTo>
                        <a:pt x="2" y="74"/>
                        <a:pt x="0" y="84"/>
                        <a:pt x="8" y="6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7" name="Freeform 102"/>
                <p:cNvSpPr>
                  <a:spLocks/>
                </p:cNvSpPr>
                <p:nvPr userDrawn="1"/>
              </p:nvSpPr>
              <p:spPr bwMode="ltGray">
                <a:xfrm>
                  <a:off x="1751" y="198"/>
                  <a:ext cx="230" cy="56"/>
                </a:xfrm>
                <a:custGeom>
                  <a:avLst/>
                  <a:gdLst>
                    <a:gd name="T0" fmla="*/ 47 w 178"/>
                    <a:gd name="T1" fmla="*/ 89 h 46"/>
                    <a:gd name="T2" fmla="*/ 540 w 178"/>
                    <a:gd name="T3" fmla="*/ 183 h 46"/>
                    <a:gd name="T4" fmla="*/ 793 w 178"/>
                    <a:gd name="T5" fmla="*/ 108 h 46"/>
                    <a:gd name="T6" fmla="*/ 1155 w 178"/>
                    <a:gd name="T7" fmla="*/ 124 h 46"/>
                    <a:gd name="T8" fmla="*/ 963 w 178"/>
                    <a:gd name="T9" fmla="*/ 124 h 46"/>
                    <a:gd name="T10" fmla="*/ 598 w 178"/>
                    <a:gd name="T11" fmla="*/ 223 h 46"/>
                    <a:gd name="T12" fmla="*/ 17 w 178"/>
                    <a:gd name="T13" fmla="*/ 108 h 46"/>
                    <a:gd name="T14" fmla="*/ 47 w 178"/>
                    <a:gd name="T15" fmla="*/ 89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46">
                      <a:moveTo>
                        <a:pt x="6" y="18"/>
                      </a:moveTo>
                      <a:cubicBezTo>
                        <a:pt x="41" y="6"/>
                        <a:pt x="52" y="12"/>
                        <a:pt x="78" y="38"/>
                      </a:cubicBezTo>
                      <a:cubicBezTo>
                        <a:pt x="89" y="31"/>
                        <a:pt x="114" y="22"/>
                        <a:pt x="114" y="22"/>
                      </a:cubicBezTo>
                      <a:cubicBezTo>
                        <a:pt x="129" y="0"/>
                        <a:pt x="148" y="14"/>
                        <a:pt x="166" y="26"/>
                      </a:cubicBezTo>
                      <a:cubicBezTo>
                        <a:pt x="116" y="39"/>
                        <a:pt x="178" y="26"/>
                        <a:pt x="138" y="26"/>
                      </a:cubicBezTo>
                      <a:cubicBezTo>
                        <a:pt x="119" y="26"/>
                        <a:pt x="103" y="40"/>
                        <a:pt x="86" y="46"/>
                      </a:cubicBezTo>
                      <a:cubicBezTo>
                        <a:pt x="70" y="41"/>
                        <a:pt x="15" y="29"/>
                        <a:pt x="2" y="22"/>
                      </a:cubicBezTo>
                      <a:cubicBezTo>
                        <a:pt x="0" y="21"/>
                        <a:pt x="5" y="19"/>
                        <a:pt x="6"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8" name="Freeform 103"/>
                <p:cNvSpPr>
                  <a:spLocks/>
                </p:cNvSpPr>
                <p:nvPr userDrawn="1"/>
              </p:nvSpPr>
              <p:spPr bwMode="ltGray">
                <a:xfrm>
                  <a:off x="1633" y="312"/>
                  <a:ext cx="296" cy="135"/>
                </a:xfrm>
                <a:custGeom>
                  <a:avLst/>
                  <a:gdLst>
                    <a:gd name="T0" fmla="*/ 204 w 240"/>
                    <a:gd name="T1" fmla="*/ 645 h 108"/>
                    <a:gd name="T2" fmla="*/ 0 w 240"/>
                    <a:gd name="T3" fmla="*/ 529 h 108"/>
                    <a:gd name="T4" fmla="*/ 155 w 240"/>
                    <a:gd name="T5" fmla="*/ 381 h 108"/>
                    <a:gd name="T6" fmla="*/ 181 w 240"/>
                    <a:gd name="T7" fmla="*/ 310 h 108"/>
                    <a:gd name="T8" fmla="*/ 313 w 240"/>
                    <a:gd name="T9" fmla="*/ 264 h 108"/>
                    <a:gd name="T10" fmla="*/ 337 w 240"/>
                    <a:gd name="T11" fmla="*/ 194 h 108"/>
                    <a:gd name="T12" fmla="*/ 940 w 240"/>
                    <a:gd name="T13" fmla="*/ 25 h 108"/>
                    <a:gd name="T14" fmla="*/ 1003 w 240"/>
                    <a:gd name="T15" fmla="*/ 49 h 108"/>
                    <a:gd name="T16" fmla="*/ 1135 w 240"/>
                    <a:gd name="T17" fmla="*/ 0 h 108"/>
                    <a:gd name="T18" fmla="*/ 1204 w 240"/>
                    <a:gd name="T19" fmla="*/ 119 h 108"/>
                    <a:gd name="T20" fmla="*/ 804 w 240"/>
                    <a:gd name="T21" fmla="*/ 216 h 108"/>
                    <a:gd name="T22" fmla="*/ 353 w 240"/>
                    <a:gd name="T23" fmla="*/ 338 h 108"/>
                    <a:gd name="T24" fmla="*/ 292 w 240"/>
                    <a:gd name="T25" fmla="*/ 500 h 108"/>
                    <a:gd name="T26" fmla="*/ 204 w 240"/>
                    <a:gd name="T27" fmla="*/ 645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108">
                      <a:moveTo>
                        <a:pt x="36" y="108"/>
                      </a:moveTo>
                      <a:cubicBezTo>
                        <a:pt x="19" y="102"/>
                        <a:pt x="6" y="107"/>
                        <a:pt x="0" y="88"/>
                      </a:cubicBezTo>
                      <a:cubicBezTo>
                        <a:pt x="5" y="72"/>
                        <a:pt x="14" y="73"/>
                        <a:pt x="28" y="64"/>
                      </a:cubicBezTo>
                      <a:cubicBezTo>
                        <a:pt x="29" y="60"/>
                        <a:pt x="29" y="54"/>
                        <a:pt x="32" y="52"/>
                      </a:cubicBezTo>
                      <a:cubicBezTo>
                        <a:pt x="39" y="47"/>
                        <a:pt x="56" y="44"/>
                        <a:pt x="56" y="44"/>
                      </a:cubicBezTo>
                      <a:cubicBezTo>
                        <a:pt x="57" y="40"/>
                        <a:pt x="57" y="35"/>
                        <a:pt x="60" y="32"/>
                      </a:cubicBezTo>
                      <a:cubicBezTo>
                        <a:pt x="73" y="22"/>
                        <a:pt x="148" y="7"/>
                        <a:pt x="168" y="4"/>
                      </a:cubicBezTo>
                      <a:cubicBezTo>
                        <a:pt x="172" y="5"/>
                        <a:pt x="176" y="8"/>
                        <a:pt x="180" y="8"/>
                      </a:cubicBezTo>
                      <a:cubicBezTo>
                        <a:pt x="188" y="7"/>
                        <a:pt x="204" y="0"/>
                        <a:pt x="204" y="0"/>
                      </a:cubicBezTo>
                      <a:cubicBezTo>
                        <a:pt x="221" y="6"/>
                        <a:pt x="240" y="4"/>
                        <a:pt x="216" y="20"/>
                      </a:cubicBezTo>
                      <a:cubicBezTo>
                        <a:pt x="199" y="14"/>
                        <a:pt x="164" y="31"/>
                        <a:pt x="144" y="36"/>
                      </a:cubicBezTo>
                      <a:cubicBezTo>
                        <a:pt x="110" y="25"/>
                        <a:pt x="93" y="46"/>
                        <a:pt x="64" y="56"/>
                      </a:cubicBezTo>
                      <a:cubicBezTo>
                        <a:pt x="70" y="73"/>
                        <a:pt x="69" y="78"/>
                        <a:pt x="52" y="84"/>
                      </a:cubicBezTo>
                      <a:cubicBezTo>
                        <a:pt x="48" y="90"/>
                        <a:pt x="42" y="108"/>
                        <a:pt x="36" y="10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9" name="Freeform 104"/>
                <p:cNvSpPr>
                  <a:spLocks/>
                </p:cNvSpPr>
                <p:nvPr userDrawn="1"/>
              </p:nvSpPr>
              <p:spPr bwMode="ltGray">
                <a:xfrm>
                  <a:off x="478" y="1036"/>
                  <a:ext cx="33" cy="38"/>
                </a:xfrm>
                <a:custGeom>
                  <a:avLst/>
                  <a:gdLst>
                    <a:gd name="T0" fmla="*/ 11 w 31"/>
                    <a:gd name="T1" fmla="*/ 182 h 30"/>
                    <a:gd name="T2" fmla="*/ 100 w 31"/>
                    <a:gd name="T3" fmla="*/ 0 h 30"/>
                    <a:gd name="T4" fmla="*/ 60 w 31"/>
                    <a:gd name="T5" fmla="*/ 157 h 30"/>
                    <a:gd name="T6" fmla="*/ 11 w 31"/>
                    <a:gd name="T7" fmla="*/ 18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10" name="Freeform 105"/>
                <p:cNvSpPr>
                  <a:spLocks/>
                </p:cNvSpPr>
                <p:nvPr userDrawn="1"/>
              </p:nvSpPr>
              <p:spPr bwMode="ltGray">
                <a:xfrm>
                  <a:off x="438" y="1086"/>
                  <a:ext cx="56" cy="43"/>
                </a:xfrm>
                <a:custGeom>
                  <a:avLst/>
                  <a:gdLst>
                    <a:gd name="T0" fmla="*/ 46 w 44"/>
                    <a:gd name="T1" fmla="*/ 341 h 32"/>
                    <a:gd name="T2" fmla="*/ 154 w 44"/>
                    <a:gd name="T3" fmla="*/ 0 h 32"/>
                    <a:gd name="T4" fmla="*/ 260 w 44"/>
                    <a:gd name="T5" fmla="*/ 40 h 32"/>
                    <a:gd name="T6" fmla="*/ 46 w 44"/>
                    <a:gd name="T7" fmla="*/ 34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11" name="Freeform 106"/>
                <p:cNvSpPr>
                  <a:spLocks/>
                </p:cNvSpPr>
                <p:nvPr userDrawn="1"/>
              </p:nvSpPr>
              <p:spPr bwMode="ltGray">
                <a:xfrm>
                  <a:off x="617" y="1240"/>
                  <a:ext cx="93" cy="24"/>
                </a:xfrm>
                <a:custGeom>
                  <a:avLst/>
                  <a:gdLst>
                    <a:gd name="T0" fmla="*/ 182 w 76"/>
                    <a:gd name="T1" fmla="*/ 180 h 18"/>
                    <a:gd name="T2" fmla="*/ 130 w 76"/>
                    <a:gd name="T3" fmla="*/ 21 h 18"/>
                    <a:gd name="T4" fmla="*/ 182 w 76"/>
                    <a:gd name="T5" fmla="*/ 180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12" name="Freeform 107"/>
                <p:cNvSpPr>
                  <a:spLocks/>
                </p:cNvSpPr>
                <p:nvPr userDrawn="1"/>
              </p:nvSpPr>
              <p:spPr bwMode="ltGray">
                <a:xfrm>
                  <a:off x="774" y="1237"/>
                  <a:ext cx="56" cy="55"/>
                </a:xfrm>
                <a:custGeom>
                  <a:avLst/>
                  <a:gdLst>
                    <a:gd name="T0" fmla="*/ 0 w 42"/>
                    <a:gd name="T1" fmla="*/ 125 h 44"/>
                    <a:gd name="T2" fmla="*/ 116 w 42"/>
                    <a:gd name="T3" fmla="*/ 56 h 44"/>
                    <a:gd name="T4" fmla="*/ 0 w 42"/>
                    <a:gd name="T5" fmla="*/ 125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13" name="Freeform 108"/>
                <p:cNvSpPr>
                  <a:spLocks/>
                </p:cNvSpPr>
                <p:nvPr userDrawn="1"/>
              </p:nvSpPr>
              <p:spPr bwMode="ltGray">
                <a:xfrm>
                  <a:off x="354" y="1085"/>
                  <a:ext cx="35" cy="37"/>
                </a:xfrm>
                <a:custGeom>
                  <a:avLst/>
                  <a:gdLst>
                    <a:gd name="T0" fmla="*/ 18 w 31"/>
                    <a:gd name="T1" fmla="*/ 118 h 30"/>
                    <a:gd name="T2" fmla="*/ 82 w 31"/>
                    <a:gd name="T3" fmla="*/ 53 h 30"/>
                    <a:gd name="T4" fmla="*/ 18 w 31"/>
                    <a:gd name="T5" fmla="*/ 118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grpSp>
          <p:grpSp>
            <p:nvGrpSpPr>
              <p:cNvPr id="9" name="Group 109"/>
              <p:cNvGrpSpPr>
                <a:grpSpLocks/>
              </p:cNvGrpSpPr>
              <p:nvPr userDrawn="1"/>
            </p:nvGrpSpPr>
            <p:grpSpPr bwMode="auto">
              <a:xfrm>
                <a:off x="29" y="537"/>
                <a:ext cx="5682" cy="3119"/>
                <a:chOff x="-305" y="90"/>
                <a:chExt cx="6394" cy="3513"/>
              </a:xfrm>
            </p:grpSpPr>
            <p:sp>
              <p:nvSpPr>
                <p:cNvPr id="10" name="Freeform 110"/>
                <p:cNvSpPr>
                  <a:spLocks/>
                </p:cNvSpPr>
                <p:nvPr userDrawn="1"/>
              </p:nvSpPr>
              <p:spPr bwMode="ltGray">
                <a:xfrm>
                  <a:off x="2138" y="2426"/>
                  <a:ext cx="727" cy="671"/>
                </a:xfrm>
                <a:custGeom>
                  <a:avLst/>
                  <a:gdLst>
                    <a:gd name="T0" fmla="*/ 1573 w 588"/>
                    <a:gd name="T1" fmla="*/ 137 h 534"/>
                    <a:gd name="T2" fmla="*/ 1810 w 588"/>
                    <a:gd name="T3" fmla="*/ 172 h 534"/>
                    <a:gd name="T4" fmla="*/ 1751 w 588"/>
                    <a:gd name="T5" fmla="*/ 369 h 534"/>
                    <a:gd name="T6" fmla="*/ 1999 w 588"/>
                    <a:gd name="T7" fmla="*/ 709 h 534"/>
                    <a:gd name="T8" fmla="*/ 2128 w 588"/>
                    <a:gd name="T9" fmla="*/ 807 h 534"/>
                    <a:gd name="T10" fmla="*/ 2207 w 588"/>
                    <a:gd name="T11" fmla="*/ 411 h 534"/>
                    <a:gd name="T12" fmla="*/ 2284 w 588"/>
                    <a:gd name="T13" fmla="*/ 0 h 534"/>
                    <a:gd name="T14" fmla="*/ 2453 w 588"/>
                    <a:gd name="T15" fmla="*/ 387 h 534"/>
                    <a:gd name="T16" fmla="*/ 2567 w 588"/>
                    <a:gd name="T17" fmla="*/ 583 h 534"/>
                    <a:gd name="T18" fmla="*/ 2746 w 588"/>
                    <a:gd name="T19" fmla="*/ 1034 h 534"/>
                    <a:gd name="T20" fmla="*/ 2917 w 588"/>
                    <a:gd name="T21" fmla="*/ 1255 h 534"/>
                    <a:gd name="T22" fmla="*/ 3006 w 588"/>
                    <a:gd name="T23" fmla="*/ 1391 h 534"/>
                    <a:gd name="T24" fmla="*/ 3176 w 588"/>
                    <a:gd name="T25" fmla="*/ 1693 h 534"/>
                    <a:gd name="T26" fmla="*/ 3143 w 588"/>
                    <a:gd name="T27" fmla="*/ 2426 h 534"/>
                    <a:gd name="T28" fmla="*/ 2982 w 588"/>
                    <a:gd name="T29" fmla="*/ 2820 h 534"/>
                    <a:gd name="T30" fmla="*/ 2929 w 588"/>
                    <a:gd name="T31" fmla="*/ 2972 h 534"/>
                    <a:gd name="T32" fmla="*/ 2772 w 588"/>
                    <a:gd name="T33" fmla="*/ 3178 h 534"/>
                    <a:gd name="T34" fmla="*/ 2631 w 588"/>
                    <a:gd name="T35" fmla="*/ 3317 h 534"/>
                    <a:gd name="T36" fmla="*/ 2453 w 588"/>
                    <a:gd name="T37" fmla="*/ 3295 h 534"/>
                    <a:gd name="T38" fmla="*/ 2192 w 588"/>
                    <a:gd name="T39" fmla="*/ 3170 h 534"/>
                    <a:gd name="T40" fmla="*/ 2128 w 588"/>
                    <a:gd name="T41" fmla="*/ 2955 h 534"/>
                    <a:gd name="T42" fmla="*/ 1966 w 588"/>
                    <a:gd name="T43" fmla="*/ 2983 h 534"/>
                    <a:gd name="T44" fmla="*/ 1979 w 588"/>
                    <a:gd name="T45" fmla="*/ 2636 h 534"/>
                    <a:gd name="T46" fmla="*/ 1966 w 588"/>
                    <a:gd name="T47" fmla="*/ 2622 h 534"/>
                    <a:gd name="T48" fmla="*/ 1847 w 588"/>
                    <a:gd name="T49" fmla="*/ 2820 h 534"/>
                    <a:gd name="T50" fmla="*/ 1758 w 588"/>
                    <a:gd name="T51" fmla="*/ 2660 h 534"/>
                    <a:gd name="T52" fmla="*/ 1463 w 588"/>
                    <a:gd name="T53" fmla="*/ 2469 h 534"/>
                    <a:gd name="T54" fmla="*/ 1015 w 588"/>
                    <a:gd name="T55" fmla="*/ 2587 h 534"/>
                    <a:gd name="T56" fmla="*/ 880 w 588"/>
                    <a:gd name="T57" fmla="*/ 2744 h 534"/>
                    <a:gd name="T58" fmla="*/ 696 w 588"/>
                    <a:gd name="T59" fmla="*/ 2734 h 534"/>
                    <a:gd name="T60" fmla="*/ 448 w 588"/>
                    <a:gd name="T61" fmla="*/ 2898 h 534"/>
                    <a:gd name="T62" fmla="*/ 283 w 588"/>
                    <a:gd name="T63" fmla="*/ 2573 h 534"/>
                    <a:gd name="T64" fmla="*/ 43 w 588"/>
                    <a:gd name="T65" fmla="*/ 1951 h 534"/>
                    <a:gd name="T66" fmla="*/ 0 w 588"/>
                    <a:gd name="T67" fmla="*/ 1601 h 534"/>
                    <a:gd name="T68" fmla="*/ 218 w 588"/>
                    <a:gd name="T69" fmla="*/ 1157 h 534"/>
                    <a:gd name="T70" fmla="*/ 633 w 588"/>
                    <a:gd name="T71" fmla="*/ 872 h 534"/>
                    <a:gd name="T72" fmla="*/ 768 w 588"/>
                    <a:gd name="T73" fmla="*/ 770 h 534"/>
                    <a:gd name="T74" fmla="*/ 800 w 588"/>
                    <a:gd name="T75" fmla="*/ 709 h 534"/>
                    <a:gd name="T76" fmla="*/ 919 w 588"/>
                    <a:gd name="T77" fmla="*/ 418 h 534"/>
                    <a:gd name="T78" fmla="*/ 1136 w 588"/>
                    <a:gd name="T79" fmla="*/ 524 h 534"/>
                    <a:gd name="T80" fmla="*/ 1273 w 588"/>
                    <a:gd name="T81" fmla="*/ 436 h 534"/>
                    <a:gd name="T82" fmla="*/ 1287 w 588"/>
                    <a:gd name="T83" fmla="*/ 234 h 534"/>
                    <a:gd name="T84" fmla="*/ 1440 w 588"/>
                    <a:gd name="T85" fmla="*/ 148 h 534"/>
                    <a:gd name="T86" fmla="*/ 1476 w 588"/>
                    <a:gd name="T87" fmla="*/ 75 h 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8" h="534">
                      <a:moveTo>
                        <a:pt x="270" y="12"/>
                      </a:moveTo>
                      <a:lnTo>
                        <a:pt x="288" y="22"/>
                      </a:lnTo>
                      <a:lnTo>
                        <a:pt x="306" y="26"/>
                      </a:lnTo>
                      <a:lnTo>
                        <a:pt x="332" y="28"/>
                      </a:lnTo>
                      <a:cubicBezTo>
                        <a:pt x="334" y="37"/>
                        <a:pt x="332" y="40"/>
                        <a:pt x="328" y="48"/>
                      </a:cubicBezTo>
                      <a:cubicBezTo>
                        <a:pt x="326" y="52"/>
                        <a:pt x="320" y="60"/>
                        <a:pt x="320" y="60"/>
                      </a:cubicBezTo>
                      <a:cubicBezTo>
                        <a:pt x="319" y="67"/>
                        <a:pt x="317" y="75"/>
                        <a:pt x="318" y="82"/>
                      </a:cubicBezTo>
                      <a:cubicBezTo>
                        <a:pt x="319" y="92"/>
                        <a:pt x="358" y="108"/>
                        <a:pt x="366" y="114"/>
                      </a:cubicBezTo>
                      <a:cubicBezTo>
                        <a:pt x="372" y="118"/>
                        <a:pt x="378" y="122"/>
                        <a:pt x="384" y="126"/>
                      </a:cubicBezTo>
                      <a:cubicBezTo>
                        <a:pt x="386" y="127"/>
                        <a:pt x="390" y="130"/>
                        <a:pt x="390" y="130"/>
                      </a:cubicBezTo>
                      <a:cubicBezTo>
                        <a:pt x="403" y="126"/>
                        <a:pt x="405" y="108"/>
                        <a:pt x="408" y="96"/>
                      </a:cubicBezTo>
                      <a:cubicBezTo>
                        <a:pt x="410" y="80"/>
                        <a:pt x="412" y="78"/>
                        <a:pt x="404" y="66"/>
                      </a:cubicBezTo>
                      <a:cubicBezTo>
                        <a:pt x="407" y="50"/>
                        <a:pt x="407" y="26"/>
                        <a:pt x="410" y="12"/>
                      </a:cubicBezTo>
                      <a:cubicBezTo>
                        <a:pt x="411" y="7"/>
                        <a:pt x="418" y="0"/>
                        <a:pt x="418" y="0"/>
                      </a:cubicBezTo>
                      <a:cubicBezTo>
                        <a:pt x="435" y="6"/>
                        <a:pt x="429" y="25"/>
                        <a:pt x="436" y="38"/>
                      </a:cubicBezTo>
                      <a:cubicBezTo>
                        <a:pt x="441" y="47"/>
                        <a:pt x="447" y="53"/>
                        <a:pt x="450" y="62"/>
                      </a:cubicBezTo>
                      <a:cubicBezTo>
                        <a:pt x="447" y="71"/>
                        <a:pt x="452" y="73"/>
                        <a:pt x="460" y="76"/>
                      </a:cubicBezTo>
                      <a:cubicBezTo>
                        <a:pt x="464" y="82"/>
                        <a:pt x="466" y="88"/>
                        <a:pt x="470" y="94"/>
                      </a:cubicBezTo>
                      <a:cubicBezTo>
                        <a:pt x="475" y="117"/>
                        <a:pt x="483" y="138"/>
                        <a:pt x="490" y="160"/>
                      </a:cubicBezTo>
                      <a:cubicBezTo>
                        <a:pt x="491" y="164"/>
                        <a:pt x="499" y="165"/>
                        <a:pt x="502" y="166"/>
                      </a:cubicBezTo>
                      <a:cubicBezTo>
                        <a:pt x="506" y="168"/>
                        <a:pt x="514" y="174"/>
                        <a:pt x="514" y="174"/>
                      </a:cubicBezTo>
                      <a:cubicBezTo>
                        <a:pt x="520" y="184"/>
                        <a:pt x="524" y="196"/>
                        <a:pt x="534" y="202"/>
                      </a:cubicBezTo>
                      <a:cubicBezTo>
                        <a:pt x="538" y="208"/>
                        <a:pt x="535" y="218"/>
                        <a:pt x="538" y="220"/>
                      </a:cubicBezTo>
                      <a:cubicBezTo>
                        <a:pt x="541" y="222"/>
                        <a:pt x="550" y="224"/>
                        <a:pt x="550" y="224"/>
                      </a:cubicBezTo>
                      <a:cubicBezTo>
                        <a:pt x="552" y="238"/>
                        <a:pt x="552" y="246"/>
                        <a:pt x="564" y="254"/>
                      </a:cubicBezTo>
                      <a:cubicBezTo>
                        <a:pt x="568" y="261"/>
                        <a:pt x="575" y="270"/>
                        <a:pt x="582" y="272"/>
                      </a:cubicBezTo>
                      <a:cubicBezTo>
                        <a:pt x="579" y="288"/>
                        <a:pt x="585" y="301"/>
                        <a:pt x="588" y="316"/>
                      </a:cubicBezTo>
                      <a:cubicBezTo>
                        <a:pt x="587" y="333"/>
                        <a:pt x="587" y="373"/>
                        <a:pt x="576" y="390"/>
                      </a:cubicBezTo>
                      <a:cubicBezTo>
                        <a:pt x="567" y="403"/>
                        <a:pt x="557" y="417"/>
                        <a:pt x="552" y="432"/>
                      </a:cubicBezTo>
                      <a:cubicBezTo>
                        <a:pt x="554" y="444"/>
                        <a:pt x="556" y="447"/>
                        <a:pt x="546" y="454"/>
                      </a:cubicBezTo>
                      <a:cubicBezTo>
                        <a:pt x="540" y="464"/>
                        <a:pt x="543" y="458"/>
                        <a:pt x="538" y="472"/>
                      </a:cubicBezTo>
                      <a:cubicBezTo>
                        <a:pt x="537" y="474"/>
                        <a:pt x="536" y="478"/>
                        <a:pt x="536" y="478"/>
                      </a:cubicBezTo>
                      <a:cubicBezTo>
                        <a:pt x="535" y="488"/>
                        <a:pt x="536" y="497"/>
                        <a:pt x="526" y="502"/>
                      </a:cubicBezTo>
                      <a:cubicBezTo>
                        <a:pt x="520" y="505"/>
                        <a:pt x="508" y="512"/>
                        <a:pt x="508" y="512"/>
                      </a:cubicBezTo>
                      <a:cubicBezTo>
                        <a:pt x="493" y="534"/>
                        <a:pt x="507" y="519"/>
                        <a:pt x="494" y="526"/>
                      </a:cubicBezTo>
                      <a:cubicBezTo>
                        <a:pt x="490" y="528"/>
                        <a:pt x="482" y="534"/>
                        <a:pt x="482" y="534"/>
                      </a:cubicBezTo>
                      <a:cubicBezTo>
                        <a:pt x="473" y="528"/>
                        <a:pt x="470" y="520"/>
                        <a:pt x="462" y="514"/>
                      </a:cubicBezTo>
                      <a:cubicBezTo>
                        <a:pt x="457" y="521"/>
                        <a:pt x="457" y="525"/>
                        <a:pt x="450" y="530"/>
                      </a:cubicBezTo>
                      <a:cubicBezTo>
                        <a:pt x="438" y="527"/>
                        <a:pt x="429" y="517"/>
                        <a:pt x="418" y="514"/>
                      </a:cubicBezTo>
                      <a:cubicBezTo>
                        <a:pt x="413" y="513"/>
                        <a:pt x="402" y="510"/>
                        <a:pt x="402" y="510"/>
                      </a:cubicBezTo>
                      <a:cubicBezTo>
                        <a:pt x="394" y="505"/>
                        <a:pt x="390" y="503"/>
                        <a:pt x="396" y="494"/>
                      </a:cubicBezTo>
                      <a:cubicBezTo>
                        <a:pt x="394" y="488"/>
                        <a:pt x="392" y="482"/>
                        <a:pt x="390" y="476"/>
                      </a:cubicBezTo>
                      <a:cubicBezTo>
                        <a:pt x="388" y="471"/>
                        <a:pt x="378" y="468"/>
                        <a:pt x="378" y="468"/>
                      </a:cubicBezTo>
                      <a:cubicBezTo>
                        <a:pt x="372" y="474"/>
                        <a:pt x="368" y="477"/>
                        <a:pt x="360" y="480"/>
                      </a:cubicBezTo>
                      <a:cubicBezTo>
                        <a:pt x="353" y="469"/>
                        <a:pt x="359" y="456"/>
                        <a:pt x="366" y="446"/>
                      </a:cubicBezTo>
                      <a:cubicBezTo>
                        <a:pt x="365" y="439"/>
                        <a:pt x="362" y="431"/>
                        <a:pt x="362" y="424"/>
                      </a:cubicBezTo>
                      <a:cubicBezTo>
                        <a:pt x="362" y="421"/>
                        <a:pt x="366" y="418"/>
                        <a:pt x="364" y="416"/>
                      </a:cubicBezTo>
                      <a:cubicBezTo>
                        <a:pt x="362" y="414"/>
                        <a:pt x="361" y="420"/>
                        <a:pt x="360" y="422"/>
                      </a:cubicBezTo>
                      <a:cubicBezTo>
                        <a:pt x="358" y="426"/>
                        <a:pt x="357" y="430"/>
                        <a:pt x="356" y="434"/>
                      </a:cubicBezTo>
                      <a:cubicBezTo>
                        <a:pt x="353" y="443"/>
                        <a:pt x="347" y="451"/>
                        <a:pt x="338" y="454"/>
                      </a:cubicBezTo>
                      <a:cubicBezTo>
                        <a:pt x="337" y="456"/>
                        <a:pt x="338" y="460"/>
                        <a:pt x="336" y="460"/>
                      </a:cubicBezTo>
                      <a:cubicBezTo>
                        <a:pt x="326" y="460"/>
                        <a:pt x="326" y="435"/>
                        <a:pt x="322" y="428"/>
                      </a:cubicBezTo>
                      <a:cubicBezTo>
                        <a:pt x="315" y="413"/>
                        <a:pt x="305" y="409"/>
                        <a:pt x="290" y="406"/>
                      </a:cubicBezTo>
                      <a:cubicBezTo>
                        <a:pt x="284" y="402"/>
                        <a:pt x="268" y="398"/>
                        <a:pt x="268" y="398"/>
                      </a:cubicBezTo>
                      <a:cubicBezTo>
                        <a:pt x="246" y="400"/>
                        <a:pt x="227" y="404"/>
                        <a:pt x="206" y="410"/>
                      </a:cubicBezTo>
                      <a:cubicBezTo>
                        <a:pt x="185" y="416"/>
                        <a:pt x="215" y="406"/>
                        <a:pt x="186" y="416"/>
                      </a:cubicBezTo>
                      <a:cubicBezTo>
                        <a:pt x="184" y="417"/>
                        <a:pt x="180" y="418"/>
                        <a:pt x="180" y="418"/>
                      </a:cubicBezTo>
                      <a:cubicBezTo>
                        <a:pt x="174" y="426"/>
                        <a:pt x="168" y="433"/>
                        <a:pt x="162" y="442"/>
                      </a:cubicBezTo>
                      <a:cubicBezTo>
                        <a:pt x="160" y="446"/>
                        <a:pt x="150" y="446"/>
                        <a:pt x="150" y="446"/>
                      </a:cubicBezTo>
                      <a:cubicBezTo>
                        <a:pt x="143" y="444"/>
                        <a:pt x="135" y="442"/>
                        <a:pt x="128" y="440"/>
                      </a:cubicBezTo>
                      <a:cubicBezTo>
                        <a:pt x="116" y="444"/>
                        <a:pt x="113" y="456"/>
                        <a:pt x="100" y="460"/>
                      </a:cubicBezTo>
                      <a:cubicBezTo>
                        <a:pt x="94" y="462"/>
                        <a:pt x="82" y="466"/>
                        <a:pt x="82" y="466"/>
                      </a:cubicBezTo>
                      <a:cubicBezTo>
                        <a:pt x="66" y="462"/>
                        <a:pt x="59" y="457"/>
                        <a:pt x="46" y="448"/>
                      </a:cubicBezTo>
                      <a:cubicBezTo>
                        <a:pt x="43" y="438"/>
                        <a:pt x="50" y="425"/>
                        <a:pt x="52" y="414"/>
                      </a:cubicBezTo>
                      <a:cubicBezTo>
                        <a:pt x="48" y="400"/>
                        <a:pt x="47" y="381"/>
                        <a:pt x="40" y="368"/>
                      </a:cubicBezTo>
                      <a:cubicBezTo>
                        <a:pt x="30" y="349"/>
                        <a:pt x="15" y="335"/>
                        <a:pt x="8" y="314"/>
                      </a:cubicBezTo>
                      <a:cubicBezTo>
                        <a:pt x="10" y="293"/>
                        <a:pt x="12" y="296"/>
                        <a:pt x="8" y="282"/>
                      </a:cubicBezTo>
                      <a:cubicBezTo>
                        <a:pt x="6" y="274"/>
                        <a:pt x="0" y="258"/>
                        <a:pt x="0" y="258"/>
                      </a:cubicBezTo>
                      <a:cubicBezTo>
                        <a:pt x="3" y="240"/>
                        <a:pt x="2" y="223"/>
                        <a:pt x="18" y="212"/>
                      </a:cubicBezTo>
                      <a:cubicBezTo>
                        <a:pt x="24" y="202"/>
                        <a:pt x="28" y="190"/>
                        <a:pt x="40" y="186"/>
                      </a:cubicBezTo>
                      <a:cubicBezTo>
                        <a:pt x="67" y="190"/>
                        <a:pt x="79" y="172"/>
                        <a:pt x="102" y="164"/>
                      </a:cubicBezTo>
                      <a:cubicBezTo>
                        <a:pt x="105" y="156"/>
                        <a:pt x="111" y="147"/>
                        <a:pt x="116" y="140"/>
                      </a:cubicBezTo>
                      <a:cubicBezTo>
                        <a:pt x="117" y="125"/>
                        <a:pt x="115" y="118"/>
                        <a:pt x="126" y="110"/>
                      </a:cubicBezTo>
                      <a:cubicBezTo>
                        <a:pt x="132" y="112"/>
                        <a:pt x="140" y="124"/>
                        <a:pt x="140" y="124"/>
                      </a:cubicBezTo>
                      <a:cubicBezTo>
                        <a:pt x="143" y="123"/>
                        <a:pt x="147" y="124"/>
                        <a:pt x="148" y="122"/>
                      </a:cubicBezTo>
                      <a:cubicBezTo>
                        <a:pt x="149" y="120"/>
                        <a:pt x="146" y="117"/>
                        <a:pt x="146" y="114"/>
                      </a:cubicBezTo>
                      <a:cubicBezTo>
                        <a:pt x="146" y="106"/>
                        <a:pt x="154" y="91"/>
                        <a:pt x="162" y="88"/>
                      </a:cubicBezTo>
                      <a:cubicBezTo>
                        <a:pt x="160" y="77"/>
                        <a:pt x="159" y="74"/>
                        <a:pt x="168" y="68"/>
                      </a:cubicBezTo>
                      <a:cubicBezTo>
                        <a:pt x="171" y="60"/>
                        <a:pt x="174" y="57"/>
                        <a:pt x="182" y="54"/>
                      </a:cubicBezTo>
                      <a:cubicBezTo>
                        <a:pt x="195" y="58"/>
                        <a:pt x="196" y="76"/>
                        <a:pt x="208" y="84"/>
                      </a:cubicBezTo>
                      <a:cubicBezTo>
                        <a:pt x="216" y="81"/>
                        <a:pt x="217" y="78"/>
                        <a:pt x="220" y="70"/>
                      </a:cubicBezTo>
                      <a:cubicBezTo>
                        <a:pt x="228" y="73"/>
                        <a:pt x="231" y="80"/>
                        <a:pt x="234" y="70"/>
                      </a:cubicBezTo>
                      <a:cubicBezTo>
                        <a:pt x="231" y="61"/>
                        <a:pt x="223" y="54"/>
                        <a:pt x="236" y="50"/>
                      </a:cubicBezTo>
                      <a:cubicBezTo>
                        <a:pt x="237" y="46"/>
                        <a:pt x="235" y="42"/>
                        <a:pt x="236" y="38"/>
                      </a:cubicBezTo>
                      <a:cubicBezTo>
                        <a:pt x="239" y="31"/>
                        <a:pt x="254" y="32"/>
                        <a:pt x="260" y="30"/>
                      </a:cubicBezTo>
                      <a:cubicBezTo>
                        <a:pt x="261" y="28"/>
                        <a:pt x="264" y="26"/>
                        <a:pt x="264" y="24"/>
                      </a:cubicBezTo>
                      <a:cubicBezTo>
                        <a:pt x="264" y="20"/>
                        <a:pt x="260" y="12"/>
                        <a:pt x="260" y="12"/>
                      </a:cubicBezTo>
                      <a:cubicBezTo>
                        <a:pt x="267" y="10"/>
                        <a:pt x="264" y="9"/>
                        <a:pt x="270"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 name="Freeform 111"/>
                <p:cNvSpPr>
                  <a:spLocks/>
                </p:cNvSpPr>
                <p:nvPr userDrawn="1"/>
              </p:nvSpPr>
              <p:spPr bwMode="ltGray">
                <a:xfrm>
                  <a:off x="2703" y="3115"/>
                  <a:ext cx="78" cy="99"/>
                </a:xfrm>
                <a:custGeom>
                  <a:avLst/>
                  <a:gdLst>
                    <a:gd name="T0" fmla="*/ 28 w 61"/>
                    <a:gd name="T1" fmla="*/ 157 h 78"/>
                    <a:gd name="T2" fmla="*/ 224 w 61"/>
                    <a:gd name="T3" fmla="*/ 192 h 78"/>
                    <a:gd name="T4" fmla="*/ 366 w 61"/>
                    <a:gd name="T5" fmla="*/ 0 h 78"/>
                    <a:gd name="T6" fmla="*/ 404 w 61"/>
                    <a:gd name="T7" fmla="*/ 122 h 78"/>
                    <a:gd name="T8" fmla="*/ 184 w 61"/>
                    <a:gd name="T9" fmla="*/ 527 h 78"/>
                    <a:gd name="T10" fmla="*/ 113 w 61"/>
                    <a:gd name="T11" fmla="*/ 367 h 78"/>
                    <a:gd name="T12" fmla="*/ 0 w 61"/>
                    <a:gd name="T13" fmla="*/ 199 h 78"/>
                    <a:gd name="T14" fmla="*/ 28 w 61"/>
                    <a:gd name="T15" fmla="*/ 157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78">
                      <a:moveTo>
                        <a:pt x="4" y="24"/>
                      </a:moveTo>
                      <a:cubicBezTo>
                        <a:pt x="13" y="27"/>
                        <a:pt x="22" y="25"/>
                        <a:pt x="32" y="28"/>
                      </a:cubicBezTo>
                      <a:cubicBezTo>
                        <a:pt x="48" y="23"/>
                        <a:pt x="39" y="4"/>
                        <a:pt x="52" y="0"/>
                      </a:cubicBezTo>
                      <a:cubicBezTo>
                        <a:pt x="57" y="7"/>
                        <a:pt x="59" y="10"/>
                        <a:pt x="56" y="18"/>
                      </a:cubicBezTo>
                      <a:cubicBezTo>
                        <a:pt x="61" y="42"/>
                        <a:pt x="50" y="70"/>
                        <a:pt x="26" y="78"/>
                      </a:cubicBezTo>
                      <a:cubicBezTo>
                        <a:pt x="21" y="70"/>
                        <a:pt x="19" y="62"/>
                        <a:pt x="16" y="54"/>
                      </a:cubicBezTo>
                      <a:cubicBezTo>
                        <a:pt x="13" y="45"/>
                        <a:pt x="3" y="40"/>
                        <a:pt x="0" y="30"/>
                      </a:cubicBezTo>
                      <a:cubicBezTo>
                        <a:pt x="2" y="23"/>
                        <a:pt x="0" y="24"/>
                        <a:pt x="4"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2" name="Freeform 112"/>
                <p:cNvSpPr>
                  <a:spLocks/>
                </p:cNvSpPr>
                <p:nvPr userDrawn="1"/>
              </p:nvSpPr>
              <p:spPr bwMode="ltGray">
                <a:xfrm>
                  <a:off x="3085" y="3093"/>
                  <a:ext cx="139" cy="191"/>
                </a:xfrm>
                <a:custGeom>
                  <a:avLst/>
                  <a:gdLst>
                    <a:gd name="T0" fmla="*/ 390 w 113"/>
                    <a:gd name="T1" fmla="*/ 0 h 152"/>
                    <a:gd name="T2" fmla="*/ 499 w 113"/>
                    <a:gd name="T3" fmla="*/ 75 h 152"/>
                    <a:gd name="T4" fmla="*/ 590 w 113"/>
                    <a:gd name="T5" fmla="*/ 113 h 152"/>
                    <a:gd name="T6" fmla="*/ 432 w 113"/>
                    <a:gd name="T7" fmla="*/ 400 h 152"/>
                    <a:gd name="T8" fmla="*/ 412 w 113"/>
                    <a:gd name="T9" fmla="*/ 476 h 152"/>
                    <a:gd name="T10" fmla="*/ 349 w 113"/>
                    <a:gd name="T11" fmla="*/ 524 h 152"/>
                    <a:gd name="T12" fmla="*/ 277 w 113"/>
                    <a:gd name="T13" fmla="*/ 749 h 152"/>
                    <a:gd name="T14" fmla="*/ 257 w 113"/>
                    <a:gd name="T15" fmla="*/ 823 h 152"/>
                    <a:gd name="T16" fmla="*/ 162 w 113"/>
                    <a:gd name="T17" fmla="*/ 856 h 152"/>
                    <a:gd name="T18" fmla="*/ 90 w 113"/>
                    <a:gd name="T19" fmla="*/ 944 h 152"/>
                    <a:gd name="T20" fmla="*/ 111 w 113"/>
                    <a:gd name="T21" fmla="*/ 856 h 152"/>
                    <a:gd name="T22" fmla="*/ 39 w 113"/>
                    <a:gd name="T23" fmla="*/ 783 h 152"/>
                    <a:gd name="T24" fmla="*/ 212 w 113"/>
                    <a:gd name="T25" fmla="*/ 418 h 152"/>
                    <a:gd name="T26" fmla="*/ 390 w 113"/>
                    <a:gd name="T27" fmla="*/ 0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52">
                      <a:moveTo>
                        <a:pt x="75" y="0"/>
                      </a:moveTo>
                      <a:cubicBezTo>
                        <a:pt x="87" y="2"/>
                        <a:pt x="86" y="6"/>
                        <a:pt x="95" y="12"/>
                      </a:cubicBezTo>
                      <a:cubicBezTo>
                        <a:pt x="105" y="10"/>
                        <a:pt x="110" y="8"/>
                        <a:pt x="113" y="18"/>
                      </a:cubicBezTo>
                      <a:cubicBezTo>
                        <a:pt x="108" y="34"/>
                        <a:pt x="97" y="54"/>
                        <a:pt x="83" y="64"/>
                      </a:cubicBezTo>
                      <a:cubicBezTo>
                        <a:pt x="82" y="68"/>
                        <a:pt x="83" y="74"/>
                        <a:pt x="79" y="76"/>
                      </a:cubicBezTo>
                      <a:cubicBezTo>
                        <a:pt x="75" y="79"/>
                        <a:pt x="67" y="84"/>
                        <a:pt x="67" y="84"/>
                      </a:cubicBezTo>
                      <a:cubicBezTo>
                        <a:pt x="60" y="95"/>
                        <a:pt x="57" y="108"/>
                        <a:pt x="53" y="120"/>
                      </a:cubicBezTo>
                      <a:cubicBezTo>
                        <a:pt x="52" y="124"/>
                        <a:pt x="53" y="131"/>
                        <a:pt x="49" y="132"/>
                      </a:cubicBezTo>
                      <a:cubicBezTo>
                        <a:pt x="43" y="134"/>
                        <a:pt x="31" y="138"/>
                        <a:pt x="31" y="138"/>
                      </a:cubicBezTo>
                      <a:cubicBezTo>
                        <a:pt x="28" y="146"/>
                        <a:pt x="25" y="149"/>
                        <a:pt x="17" y="152"/>
                      </a:cubicBezTo>
                      <a:cubicBezTo>
                        <a:pt x="12" y="144"/>
                        <a:pt x="12" y="141"/>
                        <a:pt x="21" y="138"/>
                      </a:cubicBezTo>
                      <a:cubicBezTo>
                        <a:pt x="18" y="130"/>
                        <a:pt x="15" y="129"/>
                        <a:pt x="7" y="126"/>
                      </a:cubicBezTo>
                      <a:cubicBezTo>
                        <a:pt x="0" y="104"/>
                        <a:pt x="19" y="73"/>
                        <a:pt x="41" y="68"/>
                      </a:cubicBezTo>
                      <a:cubicBezTo>
                        <a:pt x="56" y="46"/>
                        <a:pt x="75" y="30"/>
                        <a:pt x="75"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3" name="Freeform 113"/>
                <p:cNvSpPr>
                  <a:spLocks/>
                </p:cNvSpPr>
                <p:nvPr userDrawn="1"/>
              </p:nvSpPr>
              <p:spPr bwMode="ltGray">
                <a:xfrm>
                  <a:off x="3186" y="2945"/>
                  <a:ext cx="118" cy="176"/>
                </a:xfrm>
                <a:custGeom>
                  <a:avLst/>
                  <a:gdLst>
                    <a:gd name="T0" fmla="*/ 296 w 97"/>
                    <a:gd name="T1" fmla="*/ 646 h 139"/>
                    <a:gd name="T2" fmla="*/ 286 w 97"/>
                    <a:gd name="T3" fmla="*/ 771 h 139"/>
                    <a:gd name="T4" fmla="*/ 231 w 97"/>
                    <a:gd name="T5" fmla="*/ 823 h 139"/>
                    <a:gd name="T6" fmla="*/ 162 w 97"/>
                    <a:gd name="T7" fmla="*/ 895 h 139"/>
                    <a:gd name="T8" fmla="*/ 175 w 97"/>
                    <a:gd name="T9" fmla="*/ 737 h 139"/>
                    <a:gd name="T10" fmla="*/ 114 w 97"/>
                    <a:gd name="T11" fmla="*/ 681 h 139"/>
                    <a:gd name="T12" fmla="*/ 114 w 97"/>
                    <a:gd name="T13" fmla="*/ 562 h 139"/>
                    <a:gd name="T14" fmla="*/ 151 w 97"/>
                    <a:gd name="T15" fmla="*/ 480 h 139"/>
                    <a:gd name="T16" fmla="*/ 60 w 97"/>
                    <a:gd name="T17" fmla="*/ 175 h 139"/>
                    <a:gd name="T18" fmla="*/ 0 w 97"/>
                    <a:gd name="T19" fmla="*/ 20 h 139"/>
                    <a:gd name="T20" fmla="*/ 89 w 97"/>
                    <a:gd name="T21" fmla="*/ 60 h 139"/>
                    <a:gd name="T22" fmla="*/ 144 w 97"/>
                    <a:gd name="T23" fmla="*/ 219 h 139"/>
                    <a:gd name="T24" fmla="*/ 240 w 97"/>
                    <a:gd name="T25" fmla="*/ 375 h 139"/>
                    <a:gd name="T26" fmla="*/ 269 w 97"/>
                    <a:gd name="T27" fmla="*/ 480 h 139"/>
                    <a:gd name="T28" fmla="*/ 363 w 97"/>
                    <a:gd name="T29" fmla="*/ 403 h 139"/>
                    <a:gd name="T30" fmla="*/ 315 w 97"/>
                    <a:gd name="T31" fmla="*/ 572 h 139"/>
                    <a:gd name="T32" fmla="*/ 327 w 97"/>
                    <a:gd name="T33" fmla="*/ 615 h 139"/>
                    <a:gd name="T34" fmla="*/ 296 w 97"/>
                    <a:gd name="T35" fmla="*/ 646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139">
                      <a:moveTo>
                        <a:pt x="62" y="97"/>
                      </a:moveTo>
                      <a:cubicBezTo>
                        <a:pt x="61" y="102"/>
                        <a:pt x="64" y="113"/>
                        <a:pt x="60" y="117"/>
                      </a:cubicBezTo>
                      <a:cubicBezTo>
                        <a:pt x="57" y="120"/>
                        <a:pt x="48" y="125"/>
                        <a:pt x="48" y="125"/>
                      </a:cubicBezTo>
                      <a:cubicBezTo>
                        <a:pt x="39" y="139"/>
                        <a:pt x="45" y="139"/>
                        <a:pt x="34" y="135"/>
                      </a:cubicBezTo>
                      <a:cubicBezTo>
                        <a:pt x="35" y="129"/>
                        <a:pt x="41" y="117"/>
                        <a:pt x="36" y="111"/>
                      </a:cubicBezTo>
                      <a:cubicBezTo>
                        <a:pt x="33" y="107"/>
                        <a:pt x="24" y="103"/>
                        <a:pt x="24" y="103"/>
                      </a:cubicBezTo>
                      <a:cubicBezTo>
                        <a:pt x="22" y="96"/>
                        <a:pt x="20" y="94"/>
                        <a:pt x="24" y="85"/>
                      </a:cubicBezTo>
                      <a:cubicBezTo>
                        <a:pt x="26" y="81"/>
                        <a:pt x="32" y="73"/>
                        <a:pt x="32" y="73"/>
                      </a:cubicBezTo>
                      <a:cubicBezTo>
                        <a:pt x="27" y="59"/>
                        <a:pt x="25" y="35"/>
                        <a:pt x="12" y="27"/>
                      </a:cubicBezTo>
                      <a:cubicBezTo>
                        <a:pt x="9" y="18"/>
                        <a:pt x="3" y="12"/>
                        <a:pt x="0" y="3"/>
                      </a:cubicBezTo>
                      <a:cubicBezTo>
                        <a:pt x="9" y="0"/>
                        <a:pt x="11" y="2"/>
                        <a:pt x="18" y="9"/>
                      </a:cubicBezTo>
                      <a:cubicBezTo>
                        <a:pt x="20" y="22"/>
                        <a:pt x="23" y="23"/>
                        <a:pt x="30" y="33"/>
                      </a:cubicBezTo>
                      <a:cubicBezTo>
                        <a:pt x="33" y="51"/>
                        <a:pt x="34" y="53"/>
                        <a:pt x="50" y="57"/>
                      </a:cubicBezTo>
                      <a:cubicBezTo>
                        <a:pt x="53" y="66"/>
                        <a:pt x="47" y="67"/>
                        <a:pt x="56" y="73"/>
                      </a:cubicBezTo>
                      <a:cubicBezTo>
                        <a:pt x="68" y="71"/>
                        <a:pt x="73" y="73"/>
                        <a:pt x="76" y="61"/>
                      </a:cubicBezTo>
                      <a:cubicBezTo>
                        <a:pt x="97" y="68"/>
                        <a:pt x="79" y="83"/>
                        <a:pt x="66" y="87"/>
                      </a:cubicBezTo>
                      <a:cubicBezTo>
                        <a:pt x="67" y="89"/>
                        <a:pt x="69" y="91"/>
                        <a:pt x="68" y="93"/>
                      </a:cubicBezTo>
                      <a:cubicBezTo>
                        <a:pt x="67" y="95"/>
                        <a:pt x="62" y="97"/>
                        <a:pt x="62" y="97"/>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4" name="Freeform 114"/>
                <p:cNvSpPr>
                  <a:spLocks/>
                </p:cNvSpPr>
                <p:nvPr userDrawn="1"/>
              </p:nvSpPr>
              <p:spPr bwMode="ltGray">
                <a:xfrm>
                  <a:off x="3053" y="2635"/>
                  <a:ext cx="58" cy="71"/>
                </a:xfrm>
                <a:custGeom>
                  <a:avLst/>
                  <a:gdLst>
                    <a:gd name="T0" fmla="*/ 36 w 49"/>
                    <a:gd name="T1" fmla="*/ 26 h 57"/>
                    <a:gd name="T2" fmla="*/ 1 w 49"/>
                    <a:gd name="T3" fmla="*/ 17 h 57"/>
                    <a:gd name="T4" fmla="*/ 25 w 49"/>
                    <a:gd name="T5" fmla="*/ 1 h 57"/>
                    <a:gd name="T6" fmla="*/ 64 w 49"/>
                    <a:gd name="T7" fmla="*/ 76 h 57"/>
                    <a:gd name="T8" fmla="*/ 89 w 49"/>
                    <a:gd name="T9" fmla="*/ 194 h 57"/>
                    <a:gd name="T10" fmla="*/ 161 w 49"/>
                    <a:gd name="T11" fmla="*/ 242 h 57"/>
                    <a:gd name="T12" fmla="*/ 121 w 49"/>
                    <a:gd name="T13" fmla="*/ 301 h 57"/>
                    <a:gd name="T14" fmla="*/ 73 w 49"/>
                    <a:gd name="T15" fmla="*/ 242 h 57"/>
                    <a:gd name="T16" fmla="*/ 43 w 49"/>
                    <a:gd name="T17" fmla="*/ 168 h 57"/>
                    <a:gd name="T18" fmla="*/ 25 w 49"/>
                    <a:gd name="T19" fmla="*/ 88 h 57"/>
                    <a:gd name="T20" fmla="*/ 36 w 49"/>
                    <a:gd name="T21" fmla="*/ 26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57">
                      <a:moveTo>
                        <a:pt x="9" y="5"/>
                      </a:moveTo>
                      <a:cubicBezTo>
                        <a:pt x="6" y="4"/>
                        <a:pt x="2" y="5"/>
                        <a:pt x="1" y="3"/>
                      </a:cubicBezTo>
                      <a:cubicBezTo>
                        <a:pt x="0" y="1"/>
                        <a:pt x="5" y="0"/>
                        <a:pt x="7" y="1"/>
                      </a:cubicBezTo>
                      <a:cubicBezTo>
                        <a:pt x="9" y="2"/>
                        <a:pt x="16" y="10"/>
                        <a:pt x="17" y="13"/>
                      </a:cubicBezTo>
                      <a:cubicBezTo>
                        <a:pt x="20" y="19"/>
                        <a:pt x="18" y="28"/>
                        <a:pt x="23" y="33"/>
                      </a:cubicBezTo>
                      <a:cubicBezTo>
                        <a:pt x="28" y="37"/>
                        <a:pt x="36" y="37"/>
                        <a:pt x="41" y="41"/>
                      </a:cubicBezTo>
                      <a:cubicBezTo>
                        <a:pt x="46" y="57"/>
                        <a:pt x="49" y="54"/>
                        <a:pt x="31" y="51"/>
                      </a:cubicBezTo>
                      <a:cubicBezTo>
                        <a:pt x="26" y="47"/>
                        <a:pt x="23" y="46"/>
                        <a:pt x="19" y="41"/>
                      </a:cubicBezTo>
                      <a:cubicBezTo>
                        <a:pt x="16" y="37"/>
                        <a:pt x="11" y="29"/>
                        <a:pt x="11" y="29"/>
                      </a:cubicBezTo>
                      <a:cubicBezTo>
                        <a:pt x="10" y="24"/>
                        <a:pt x="7" y="20"/>
                        <a:pt x="7" y="15"/>
                      </a:cubicBezTo>
                      <a:cubicBezTo>
                        <a:pt x="7" y="12"/>
                        <a:pt x="9" y="5"/>
                        <a:pt x="9" y="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5" name="Freeform 115"/>
                <p:cNvSpPr>
                  <a:spLocks/>
                </p:cNvSpPr>
                <p:nvPr userDrawn="1"/>
              </p:nvSpPr>
              <p:spPr bwMode="ltGray">
                <a:xfrm>
                  <a:off x="3066" y="2513"/>
                  <a:ext cx="21" cy="16"/>
                </a:xfrm>
                <a:custGeom>
                  <a:avLst/>
                  <a:gdLst>
                    <a:gd name="T0" fmla="*/ 0 w 11"/>
                    <a:gd name="T1" fmla="*/ 17 h 13"/>
                    <a:gd name="T2" fmla="*/ 1170 w 11"/>
                    <a:gd name="T3" fmla="*/ 71 h 13"/>
                    <a:gd name="T4" fmla="*/ 0 w 11"/>
                    <a:gd name="T5" fmla="*/ 17 h 13"/>
                    <a:gd name="T6" fmla="*/ 0 60000 65536"/>
                    <a:gd name="T7" fmla="*/ 0 60000 65536"/>
                    <a:gd name="T8" fmla="*/ 0 60000 65536"/>
                  </a:gdLst>
                  <a:ahLst/>
                  <a:cxnLst>
                    <a:cxn ang="T6">
                      <a:pos x="T0" y="T1"/>
                    </a:cxn>
                    <a:cxn ang="T7">
                      <a:pos x="T2" y="T3"/>
                    </a:cxn>
                    <a:cxn ang="T8">
                      <a:pos x="T4" y="T5"/>
                    </a:cxn>
                  </a:cxnLst>
                  <a:rect l="0" t="0" r="r" b="b"/>
                  <a:pathLst>
                    <a:path w="11" h="13">
                      <a:moveTo>
                        <a:pt x="0" y="3"/>
                      </a:moveTo>
                      <a:cubicBezTo>
                        <a:pt x="9" y="0"/>
                        <a:pt x="11" y="5"/>
                        <a:pt x="8" y="13"/>
                      </a:cubicBezTo>
                      <a:cubicBezTo>
                        <a:pt x="2" y="11"/>
                        <a:pt x="0" y="10"/>
                        <a:pt x="0" y="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6" name="Freeform 116"/>
                <p:cNvSpPr>
                  <a:spLocks/>
                </p:cNvSpPr>
                <p:nvPr userDrawn="1"/>
              </p:nvSpPr>
              <p:spPr bwMode="ltGray">
                <a:xfrm>
                  <a:off x="3090" y="2516"/>
                  <a:ext cx="24" cy="20"/>
                </a:xfrm>
                <a:custGeom>
                  <a:avLst/>
                  <a:gdLst>
                    <a:gd name="T0" fmla="*/ 51 w 19"/>
                    <a:gd name="T1" fmla="*/ 0 h 16"/>
                    <a:gd name="T2" fmla="*/ 40 w 19"/>
                    <a:gd name="T3" fmla="*/ 95 h 16"/>
                    <a:gd name="T4" fmla="*/ 51 w 19"/>
                    <a:gd name="T5" fmla="*/ 0 h 16"/>
                    <a:gd name="T6" fmla="*/ 0 60000 65536"/>
                    <a:gd name="T7" fmla="*/ 0 60000 65536"/>
                    <a:gd name="T8" fmla="*/ 0 60000 65536"/>
                  </a:gdLst>
                  <a:ahLst/>
                  <a:cxnLst>
                    <a:cxn ang="T6">
                      <a:pos x="T0" y="T1"/>
                    </a:cxn>
                    <a:cxn ang="T7">
                      <a:pos x="T2" y="T3"/>
                    </a:cxn>
                    <a:cxn ang="T8">
                      <a:pos x="T4" y="T5"/>
                    </a:cxn>
                  </a:cxnLst>
                  <a:rect l="0" t="0" r="r" b="b"/>
                  <a:pathLst>
                    <a:path w="19" h="16">
                      <a:moveTo>
                        <a:pt x="8" y="0"/>
                      </a:moveTo>
                      <a:cubicBezTo>
                        <a:pt x="19" y="4"/>
                        <a:pt x="15" y="13"/>
                        <a:pt x="6" y="16"/>
                      </a:cubicBezTo>
                      <a:cubicBezTo>
                        <a:pt x="2" y="9"/>
                        <a:pt x="0" y="4"/>
                        <a:pt x="8"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7" name="Freeform 117"/>
                <p:cNvSpPr>
                  <a:spLocks/>
                </p:cNvSpPr>
                <p:nvPr userDrawn="1"/>
              </p:nvSpPr>
              <p:spPr bwMode="ltGray">
                <a:xfrm>
                  <a:off x="3093" y="2539"/>
                  <a:ext cx="27" cy="17"/>
                </a:xfrm>
                <a:custGeom>
                  <a:avLst/>
                  <a:gdLst>
                    <a:gd name="T0" fmla="*/ 11 w 26"/>
                    <a:gd name="T1" fmla="*/ 0 h 12"/>
                    <a:gd name="T2" fmla="*/ 25 w 26"/>
                    <a:gd name="T3" fmla="*/ 193 h 12"/>
                    <a:gd name="T4" fmla="*/ 11 w 26"/>
                    <a:gd name="T5" fmla="*/ 163 h 12"/>
                    <a:gd name="T6" fmla="*/ 11 w 2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12">
                      <a:moveTo>
                        <a:pt x="9" y="0"/>
                      </a:moveTo>
                      <a:cubicBezTo>
                        <a:pt x="19" y="2"/>
                        <a:pt x="26" y="5"/>
                        <a:pt x="15" y="12"/>
                      </a:cubicBezTo>
                      <a:cubicBezTo>
                        <a:pt x="13" y="11"/>
                        <a:pt x="10" y="11"/>
                        <a:pt x="9" y="10"/>
                      </a:cubicBezTo>
                      <a:cubicBezTo>
                        <a:pt x="0" y="1"/>
                        <a:pt x="20" y="0"/>
                        <a:pt x="9"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8" name="Freeform 118"/>
                <p:cNvSpPr>
                  <a:spLocks/>
                </p:cNvSpPr>
                <p:nvPr userDrawn="1"/>
              </p:nvSpPr>
              <p:spPr bwMode="ltGray">
                <a:xfrm>
                  <a:off x="3116" y="2577"/>
                  <a:ext cx="21" cy="18"/>
                </a:xfrm>
                <a:custGeom>
                  <a:avLst/>
                  <a:gdLst>
                    <a:gd name="T0" fmla="*/ 93 w 14"/>
                    <a:gd name="T1" fmla="*/ 46 h 14"/>
                    <a:gd name="T2" fmla="*/ 302 w 14"/>
                    <a:gd name="T3" fmla="*/ 105 h 14"/>
                    <a:gd name="T4" fmla="*/ 41 w 14"/>
                    <a:gd name="T5" fmla="*/ 85 h 14"/>
                    <a:gd name="T6" fmla="*/ 93 w 14"/>
                    <a:gd name="T7" fmla="*/ 46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3" y="6"/>
                      </a:moveTo>
                      <a:cubicBezTo>
                        <a:pt x="12" y="0"/>
                        <a:pt x="14" y="5"/>
                        <a:pt x="11" y="14"/>
                      </a:cubicBezTo>
                      <a:cubicBezTo>
                        <a:pt x="8" y="13"/>
                        <a:pt x="3" y="14"/>
                        <a:pt x="1" y="12"/>
                      </a:cubicBezTo>
                      <a:cubicBezTo>
                        <a:pt x="0" y="11"/>
                        <a:pt x="3" y="6"/>
                        <a:pt x="3" y="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9" name="Freeform 119"/>
                <p:cNvSpPr>
                  <a:spLocks/>
                </p:cNvSpPr>
                <p:nvPr userDrawn="1"/>
              </p:nvSpPr>
              <p:spPr bwMode="ltGray">
                <a:xfrm>
                  <a:off x="3408" y="2663"/>
                  <a:ext cx="27" cy="27"/>
                </a:xfrm>
                <a:custGeom>
                  <a:avLst/>
                  <a:gdLst>
                    <a:gd name="T0" fmla="*/ 59 w 22"/>
                    <a:gd name="T1" fmla="*/ 0 h 20"/>
                    <a:gd name="T2" fmla="*/ 48 w 22"/>
                    <a:gd name="T3" fmla="*/ 219 h 20"/>
                    <a:gd name="T4" fmla="*/ 59 w 22"/>
                    <a:gd name="T5" fmla="*/ 0 h 20"/>
                    <a:gd name="T6" fmla="*/ 0 60000 65536"/>
                    <a:gd name="T7" fmla="*/ 0 60000 65536"/>
                    <a:gd name="T8" fmla="*/ 0 60000 65536"/>
                  </a:gdLst>
                  <a:ahLst/>
                  <a:cxnLst>
                    <a:cxn ang="T6">
                      <a:pos x="T0" y="T1"/>
                    </a:cxn>
                    <a:cxn ang="T7">
                      <a:pos x="T2" y="T3"/>
                    </a:cxn>
                    <a:cxn ang="T8">
                      <a:pos x="T4" y="T5"/>
                    </a:cxn>
                  </a:cxnLst>
                  <a:rect l="0" t="0" r="r" b="b"/>
                  <a:pathLst>
                    <a:path w="22" h="20">
                      <a:moveTo>
                        <a:pt x="11" y="0"/>
                      </a:moveTo>
                      <a:cubicBezTo>
                        <a:pt x="14" y="9"/>
                        <a:pt x="22" y="16"/>
                        <a:pt x="9" y="20"/>
                      </a:cubicBezTo>
                      <a:cubicBezTo>
                        <a:pt x="0" y="11"/>
                        <a:pt x="4" y="10"/>
                        <a:pt x="11"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0" name="Freeform 120"/>
                <p:cNvSpPr>
                  <a:spLocks/>
                </p:cNvSpPr>
                <p:nvPr userDrawn="1"/>
              </p:nvSpPr>
              <p:spPr bwMode="ltGray">
                <a:xfrm>
                  <a:off x="3295" y="2559"/>
                  <a:ext cx="27" cy="33"/>
                </a:xfrm>
                <a:custGeom>
                  <a:avLst/>
                  <a:gdLst>
                    <a:gd name="T0" fmla="*/ 2 w 22"/>
                    <a:gd name="T1" fmla="*/ 59 h 25"/>
                    <a:gd name="T2" fmla="*/ 113 w 22"/>
                    <a:gd name="T3" fmla="*/ 87 h 25"/>
                    <a:gd name="T4" fmla="*/ 2 w 22"/>
                    <a:gd name="T5" fmla="*/ 180 h 25"/>
                    <a:gd name="T6" fmla="*/ 2 w 22"/>
                    <a:gd name="T7" fmla="*/ 59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5">
                      <a:moveTo>
                        <a:pt x="2" y="6"/>
                      </a:moveTo>
                      <a:cubicBezTo>
                        <a:pt x="11" y="0"/>
                        <a:pt x="16" y="1"/>
                        <a:pt x="22" y="10"/>
                      </a:cubicBezTo>
                      <a:cubicBezTo>
                        <a:pt x="19" y="25"/>
                        <a:pt x="16" y="22"/>
                        <a:pt x="2" y="20"/>
                      </a:cubicBezTo>
                      <a:cubicBezTo>
                        <a:pt x="0" y="13"/>
                        <a:pt x="2" y="13"/>
                        <a:pt x="2" y="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1" name="Freeform 121"/>
                <p:cNvSpPr>
                  <a:spLocks/>
                </p:cNvSpPr>
                <p:nvPr userDrawn="1"/>
              </p:nvSpPr>
              <p:spPr bwMode="ltGray">
                <a:xfrm>
                  <a:off x="3317" y="2534"/>
                  <a:ext cx="25" cy="23"/>
                </a:xfrm>
                <a:custGeom>
                  <a:avLst/>
                  <a:gdLst>
                    <a:gd name="T0" fmla="*/ 39 w 20"/>
                    <a:gd name="T1" fmla="*/ 125 h 18"/>
                    <a:gd name="T2" fmla="*/ 61 w 20"/>
                    <a:gd name="T3" fmla="*/ 0 h 18"/>
                    <a:gd name="T4" fmla="*/ 75 w 20"/>
                    <a:gd name="T5" fmla="*/ 125 h 18"/>
                    <a:gd name="T6" fmla="*/ 39 w 20"/>
                    <a:gd name="T7" fmla="*/ 12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6" y="18"/>
                      </a:moveTo>
                      <a:cubicBezTo>
                        <a:pt x="1" y="10"/>
                        <a:pt x="0" y="3"/>
                        <a:pt x="10" y="0"/>
                      </a:cubicBezTo>
                      <a:cubicBezTo>
                        <a:pt x="20" y="3"/>
                        <a:pt x="15" y="10"/>
                        <a:pt x="12" y="18"/>
                      </a:cubicBezTo>
                      <a:cubicBezTo>
                        <a:pt x="5" y="16"/>
                        <a:pt x="6" y="14"/>
                        <a:pt x="6"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2" name="Freeform 122"/>
                <p:cNvSpPr>
                  <a:spLocks/>
                </p:cNvSpPr>
                <p:nvPr userDrawn="1"/>
              </p:nvSpPr>
              <p:spPr bwMode="ltGray">
                <a:xfrm>
                  <a:off x="3274" y="2354"/>
                  <a:ext cx="19" cy="28"/>
                </a:xfrm>
                <a:custGeom>
                  <a:avLst/>
                  <a:gdLst>
                    <a:gd name="T0" fmla="*/ 32 w 15"/>
                    <a:gd name="T1" fmla="*/ 50 h 23"/>
                    <a:gd name="T2" fmla="*/ 98 w 15"/>
                    <a:gd name="T3" fmla="*/ 23 h 23"/>
                    <a:gd name="T4" fmla="*/ 84 w 15"/>
                    <a:gd name="T5" fmla="*/ 84 h 23"/>
                    <a:gd name="T6" fmla="*/ 32 w 15"/>
                    <a:gd name="T7" fmla="*/ 5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3" name="Freeform 123"/>
                <p:cNvSpPr>
                  <a:spLocks/>
                </p:cNvSpPr>
                <p:nvPr userDrawn="1"/>
              </p:nvSpPr>
              <p:spPr bwMode="ltGray">
                <a:xfrm>
                  <a:off x="3493" y="2455"/>
                  <a:ext cx="25" cy="29"/>
                </a:xfrm>
                <a:custGeom>
                  <a:avLst/>
                  <a:gdLst>
                    <a:gd name="T0" fmla="*/ 20 w 20"/>
                    <a:gd name="T1" fmla="*/ 79 h 23"/>
                    <a:gd name="T2" fmla="*/ 70 w 20"/>
                    <a:gd name="T3" fmla="*/ 20 h 23"/>
                    <a:gd name="T4" fmla="*/ 45 w 20"/>
                    <a:gd name="T5" fmla="*/ 122 h 23"/>
                    <a:gd name="T6" fmla="*/ 20 w 20"/>
                    <a:gd name="T7" fmla="*/ 79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4" name="Freeform 124"/>
                <p:cNvSpPr>
                  <a:spLocks/>
                </p:cNvSpPr>
                <p:nvPr userDrawn="1"/>
              </p:nvSpPr>
              <p:spPr bwMode="ltGray">
                <a:xfrm>
                  <a:off x="2877" y="2289"/>
                  <a:ext cx="28" cy="53"/>
                </a:xfrm>
                <a:custGeom>
                  <a:avLst/>
                  <a:gdLst>
                    <a:gd name="T0" fmla="*/ 18 w 30"/>
                    <a:gd name="T1" fmla="*/ 215 h 42"/>
                    <a:gd name="T2" fmla="*/ 8 w 30"/>
                    <a:gd name="T3" fmla="*/ 138 h 42"/>
                    <a:gd name="T4" fmla="*/ 0 w 30"/>
                    <a:gd name="T5" fmla="*/ 59 h 42"/>
                    <a:gd name="T6" fmla="*/ 18 w 30"/>
                    <a:gd name="T7" fmla="*/ 20 h 42"/>
                    <a:gd name="T8" fmla="*/ 32 w 30"/>
                    <a:gd name="T9" fmla="*/ 148 h 42"/>
                    <a:gd name="T10" fmla="*/ 30 w 30"/>
                    <a:gd name="T11" fmla="*/ 197 h 42"/>
                    <a:gd name="T12" fmla="*/ 18 w 30"/>
                    <a:gd name="T13" fmla="*/ 21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5" name="Freeform 125"/>
                <p:cNvSpPr>
                  <a:spLocks/>
                </p:cNvSpPr>
                <p:nvPr userDrawn="1"/>
              </p:nvSpPr>
              <p:spPr bwMode="ltGray">
                <a:xfrm>
                  <a:off x="2433" y="2339"/>
                  <a:ext cx="31" cy="19"/>
                </a:xfrm>
                <a:custGeom>
                  <a:avLst/>
                  <a:gdLst>
                    <a:gd name="T0" fmla="*/ 88 w 25"/>
                    <a:gd name="T1" fmla="*/ 63 h 16"/>
                    <a:gd name="T2" fmla="*/ 17 w 25"/>
                    <a:gd name="T3" fmla="*/ 34 h 16"/>
                    <a:gd name="T4" fmla="*/ 88 w 25"/>
                    <a:gd name="T5" fmla="*/ 0 h 16"/>
                    <a:gd name="T6" fmla="*/ 88 w 25"/>
                    <a:gd name="T7" fmla="*/ 63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6" name="Freeform 126"/>
                <p:cNvSpPr>
                  <a:spLocks/>
                </p:cNvSpPr>
                <p:nvPr userDrawn="1"/>
              </p:nvSpPr>
              <p:spPr bwMode="ltGray">
                <a:xfrm>
                  <a:off x="2303" y="2363"/>
                  <a:ext cx="81" cy="57"/>
                </a:xfrm>
                <a:custGeom>
                  <a:avLst/>
                  <a:gdLst>
                    <a:gd name="T0" fmla="*/ 77 w 65"/>
                    <a:gd name="T1" fmla="*/ 135 h 46"/>
                    <a:gd name="T2" fmla="*/ 171 w 65"/>
                    <a:gd name="T3" fmla="*/ 21 h 46"/>
                    <a:gd name="T4" fmla="*/ 244 w 65"/>
                    <a:gd name="T5" fmla="*/ 0 h 46"/>
                    <a:gd name="T6" fmla="*/ 336 w 65"/>
                    <a:gd name="T7" fmla="*/ 71 h 46"/>
                    <a:gd name="T8" fmla="*/ 187 w 65"/>
                    <a:gd name="T9" fmla="*/ 146 h 46"/>
                    <a:gd name="T10" fmla="*/ 71 w 65"/>
                    <a:gd name="T11" fmla="*/ 257 h 46"/>
                    <a:gd name="T12" fmla="*/ 46 w 65"/>
                    <a:gd name="T13" fmla="*/ 110 h 46"/>
                    <a:gd name="T14" fmla="*/ 71 w 65"/>
                    <a:gd name="T15" fmla="*/ 77 h 46"/>
                    <a:gd name="T16" fmla="*/ 77 w 65"/>
                    <a:gd name="T17" fmla="*/ 13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7" name="Freeform 127"/>
                <p:cNvSpPr>
                  <a:spLocks/>
                </p:cNvSpPr>
                <p:nvPr userDrawn="1"/>
              </p:nvSpPr>
              <p:spPr bwMode="ltGray">
                <a:xfrm>
                  <a:off x="2206" y="2357"/>
                  <a:ext cx="83" cy="60"/>
                </a:xfrm>
                <a:custGeom>
                  <a:avLst/>
                  <a:gdLst>
                    <a:gd name="T0" fmla="*/ 0 w 69"/>
                    <a:gd name="T1" fmla="*/ 220 h 47"/>
                    <a:gd name="T2" fmla="*/ 93 w 69"/>
                    <a:gd name="T3" fmla="*/ 175 h 47"/>
                    <a:gd name="T4" fmla="*/ 265 w 69"/>
                    <a:gd name="T5" fmla="*/ 1 h 47"/>
                    <a:gd name="T6" fmla="*/ 326 w 69"/>
                    <a:gd name="T7" fmla="*/ 22 h 47"/>
                    <a:gd name="T8" fmla="*/ 257 w 69"/>
                    <a:gd name="T9" fmla="*/ 135 h 47"/>
                    <a:gd name="T10" fmla="*/ 142 w 69"/>
                    <a:gd name="T11" fmla="*/ 234 h 47"/>
                    <a:gd name="T12" fmla="*/ 114 w 69"/>
                    <a:gd name="T13" fmla="*/ 332 h 47"/>
                    <a:gd name="T14" fmla="*/ 85 w 69"/>
                    <a:gd name="T15" fmla="*/ 317 h 47"/>
                    <a:gd name="T16" fmla="*/ 60 w 69"/>
                    <a:gd name="T17" fmla="*/ 278 h 47"/>
                    <a:gd name="T18" fmla="*/ 0 w 69"/>
                    <a:gd name="T19" fmla="*/ 248 h 47"/>
                    <a:gd name="T20" fmla="*/ 0 w 69"/>
                    <a:gd name="T21" fmla="*/ 22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8" name="Freeform 128"/>
                <p:cNvSpPr>
                  <a:spLocks/>
                </p:cNvSpPr>
                <p:nvPr userDrawn="1"/>
              </p:nvSpPr>
              <p:spPr bwMode="ltGray">
                <a:xfrm>
                  <a:off x="1759" y="2031"/>
                  <a:ext cx="441" cy="348"/>
                </a:xfrm>
                <a:custGeom>
                  <a:avLst/>
                  <a:gdLst>
                    <a:gd name="T0" fmla="*/ 57 w 355"/>
                    <a:gd name="T1" fmla="*/ 25 h 277"/>
                    <a:gd name="T2" fmla="*/ 206 w 355"/>
                    <a:gd name="T3" fmla="*/ 113 h 277"/>
                    <a:gd name="T4" fmla="*/ 260 w 355"/>
                    <a:gd name="T5" fmla="*/ 186 h 277"/>
                    <a:gd name="T6" fmla="*/ 429 w 355"/>
                    <a:gd name="T7" fmla="*/ 322 h 277"/>
                    <a:gd name="T8" fmla="*/ 522 w 355"/>
                    <a:gd name="T9" fmla="*/ 411 h 277"/>
                    <a:gd name="T10" fmla="*/ 696 w 355"/>
                    <a:gd name="T11" fmla="*/ 611 h 277"/>
                    <a:gd name="T12" fmla="*/ 770 w 355"/>
                    <a:gd name="T13" fmla="*/ 795 h 277"/>
                    <a:gd name="T14" fmla="*/ 841 w 355"/>
                    <a:gd name="T15" fmla="*/ 823 h 277"/>
                    <a:gd name="T16" fmla="*/ 868 w 355"/>
                    <a:gd name="T17" fmla="*/ 926 h 277"/>
                    <a:gd name="T18" fmla="*/ 1000 w 355"/>
                    <a:gd name="T19" fmla="*/ 943 h 277"/>
                    <a:gd name="T20" fmla="*/ 963 w 355"/>
                    <a:gd name="T21" fmla="*/ 1214 h 277"/>
                    <a:gd name="T22" fmla="*/ 1021 w 355"/>
                    <a:gd name="T23" fmla="*/ 1387 h 277"/>
                    <a:gd name="T24" fmla="*/ 1123 w 355"/>
                    <a:gd name="T25" fmla="*/ 1440 h 277"/>
                    <a:gd name="T26" fmla="*/ 1225 w 355"/>
                    <a:gd name="T27" fmla="*/ 1452 h 277"/>
                    <a:gd name="T28" fmla="*/ 1337 w 355"/>
                    <a:gd name="T29" fmla="*/ 1503 h 277"/>
                    <a:gd name="T30" fmla="*/ 1443 w 355"/>
                    <a:gd name="T31" fmla="*/ 1461 h 277"/>
                    <a:gd name="T32" fmla="*/ 1543 w 355"/>
                    <a:gd name="T33" fmla="*/ 1539 h 277"/>
                    <a:gd name="T34" fmla="*/ 1681 w 355"/>
                    <a:gd name="T35" fmla="*/ 1593 h 277"/>
                    <a:gd name="T36" fmla="*/ 1779 w 355"/>
                    <a:gd name="T37" fmla="*/ 1639 h 277"/>
                    <a:gd name="T38" fmla="*/ 1996 w 355"/>
                    <a:gd name="T39" fmla="*/ 1652 h 277"/>
                    <a:gd name="T40" fmla="*/ 1940 w 355"/>
                    <a:gd name="T41" fmla="*/ 1700 h 277"/>
                    <a:gd name="T42" fmla="*/ 1826 w 355"/>
                    <a:gd name="T43" fmla="*/ 1688 h 277"/>
                    <a:gd name="T44" fmla="*/ 1701 w 355"/>
                    <a:gd name="T45" fmla="*/ 1673 h 277"/>
                    <a:gd name="T46" fmla="*/ 1636 w 355"/>
                    <a:gd name="T47" fmla="*/ 1652 h 277"/>
                    <a:gd name="T48" fmla="*/ 1427 w 355"/>
                    <a:gd name="T49" fmla="*/ 1639 h 277"/>
                    <a:gd name="T50" fmla="*/ 1327 w 355"/>
                    <a:gd name="T51" fmla="*/ 1614 h 277"/>
                    <a:gd name="T52" fmla="*/ 975 w 355"/>
                    <a:gd name="T53" fmla="*/ 1503 h 277"/>
                    <a:gd name="T54" fmla="*/ 907 w 355"/>
                    <a:gd name="T55" fmla="*/ 1335 h 277"/>
                    <a:gd name="T56" fmla="*/ 718 w 355"/>
                    <a:gd name="T57" fmla="*/ 1240 h 277"/>
                    <a:gd name="T58" fmla="*/ 610 w 355"/>
                    <a:gd name="T59" fmla="*/ 1156 h 277"/>
                    <a:gd name="T60" fmla="*/ 533 w 355"/>
                    <a:gd name="T61" fmla="*/ 980 h 277"/>
                    <a:gd name="T62" fmla="*/ 381 w 355"/>
                    <a:gd name="T63" fmla="*/ 672 h 277"/>
                    <a:gd name="T64" fmla="*/ 364 w 355"/>
                    <a:gd name="T65" fmla="*/ 633 h 277"/>
                    <a:gd name="T66" fmla="*/ 327 w 355"/>
                    <a:gd name="T67" fmla="*/ 621 h 277"/>
                    <a:gd name="T68" fmla="*/ 306 w 355"/>
                    <a:gd name="T69" fmla="*/ 548 h 277"/>
                    <a:gd name="T70" fmla="*/ 212 w 355"/>
                    <a:gd name="T71" fmla="*/ 363 h 277"/>
                    <a:gd name="T72" fmla="*/ 116 w 355"/>
                    <a:gd name="T73" fmla="*/ 246 h 277"/>
                    <a:gd name="T74" fmla="*/ 21 w 355"/>
                    <a:gd name="T75" fmla="*/ 137 h 277"/>
                    <a:gd name="T76" fmla="*/ 57 w 355"/>
                    <a:gd name="T77" fmla="*/ 16 h 277"/>
                    <a:gd name="T78" fmla="*/ 57 w 355"/>
                    <a:gd name="T79" fmla="*/ 25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29" name="Freeform 129"/>
                <p:cNvSpPr>
                  <a:spLocks/>
                </p:cNvSpPr>
                <p:nvPr userDrawn="1"/>
              </p:nvSpPr>
              <p:spPr bwMode="ltGray">
                <a:xfrm>
                  <a:off x="2028" y="2006"/>
                  <a:ext cx="193" cy="259"/>
                </a:xfrm>
                <a:custGeom>
                  <a:avLst/>
                  <a:gdLst>
                    <a:gd name="T0" fmla="*/ 297 w 156"/>
                    <a:gd name="T1" fmla="*/ 411 h 206"/>
                    <a:gd name="T2" fmla="*/ 364 w 156"/>
                    <a:gd name="T3" fmla="*/ 365 h 206"/>
                    <a:gd name="T4" fmla="*/ 375 w 156"/>
                    <a:gd name="T5" fmla="*/ 324 h 206"/>
                    <a:gd name="T6" fmla="*/ 438 w 156"/>
                    <a:gd name="T7" fmla="*/ 272 h 206"/>
                    <a:gd name="T8" fmla="*/ 580 w 156"/>
                    <a:gd name="T9" fmla="*/ 137 h 206"/>
                    <a:gd name="T10" fmla="*/ 620 w 156"/>
                    <a:gd name="T11" fmla="*/ 25 h 206"/>
                    <a:gd name="T12" fmla="*/ 679 w 156"/>
                    <a:gd name="T13" fmla="*/ 0 h 206"/>
                    <a:gd name="T14" fmla="*/ 828 w 156"/>
                    <a:gd name="T15" fmla="*/ 172 h 206"/>
                    <a:gd name="T16" fmla="*/ 804 w 156"/>
                    <a:gd name="T17" fmla="*/ 272 h 206"/>
                    <a:gd name="T18" fmla="*/ 693 w 156"/>
                    <a:gd name="T19" fmla="*/ 400 h 206"/>
                    <a:gd name="T20" fmla="*/ 724 w 156"/>
                    <a:gd name="T21" fmla="*/ 585 h 206"/>
                    <a:gd name="T22" fmla="*/ 782 w 156"/>
                    <a:gd name="T23" fmla="*/ 688 h 206"/>
                    <a:gd name="T24" fmla="*/ 804 w 156"/>
                    <a:gd name="T25" fmla="*/ 797 h 206"/>
                    <a:gd name="T26" fmla="*/ 699 w 156"/>
                    <a:gd name="T27" fmla="*/ 797 h 206"/>
                    <a:gd name="T28" fmla="*/ 638 w 156"/>
                    <a:gd name="T29" fmla="*/ 912 h 206"/>
                    <a:gd name="T30" fmla="*/ 574 w 156"/>
                    <a:gd name="T31" fmla="*/ 972 h 206"/>
                    <a:gd name="T32" fmla="*/ 549 w 156"/>
                    <a:gd name="T33" fmla="*/ 1236 h 206"/>
                    <a:gd name="T34" fmla="*/ 485 w 156"/>
                    <a:gd name="T35" fmla="*/ 1260 h 206"/>
                    <a:gd name="T36" fmla="*/ 450 w 156"/>
                    <a:gd name="T37" fmla="*/ 1289 h 206"/>
                    <a:gd name="T38" fmla="*/ 417 w 156"/>
                    <a:gd name="T39" fmla="*/ 1260 h 206"/>
                    <a:gd name="T40" fmla="*/ 393 w 156"/>
                    <a:gd name="T41" fmla="*/ 1184 h 206"/>
                    <a:gd name="T42" fmla="*/ 329 w 156"/>
                    <a:gd name="T43" fmla="*/ 1163 h 206"/>
                    <a:gd name="T44" fmla="*/ 230 w 156"/>
                    <a:gd name="T45" fmla="*/ 1212 h 206"/>
                    <a:gd name="T46" fmla="*/ 155 w 156"/>
                    <a:gd name="T47" fmla="*/ 1163 h 206"/>
                    <a:gd name="T48" fmla="*/ 57 w 156"/>
                    <a:gd name="T49" fmla="*/ 925 h 206"/>
                    <a:gd name="T50" fmla="*/ 21 w 156"/>
                    <a:gd name="T51" fmla="*/ 810 h 206"/>
                    <a:gd name="T52" fmla="*/ 0 w 156"/>
                    <a:gd name="T53" fmla="*/ 736 h 206"/>
                    <a:gd name="T54" fmla="*/ 110 w 156"/>
                    <a:gd name="T55" fmla="*/ 601 h 206"/>
                    <a:gd name="T56" fmla="*/ 176 w 156"/>
                    <a:gd name="T57" fmla="*/ 650 h 206"/>
                    <a:gd name="T58" fmla="*/ 186 w 156"/>
                    <a:gd name="T59" fmla="*/ 503 h 206"/>
                    <a:gd name="T60" fmla="*/ 285 w 156"/>
                    <a:gd name="T61" fmla="*/ 440 h 206"/>
                    <a:gd name="T62" fmla="*/ 297 w 156"/>
                    <a:gd name="T63" fmla="*/ 411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0" name="Freeform 130"/>
                <p:cNvSpPr>
                  <a:spLocks/>
                </p:cNvSpPr>
                <p:nvPr userDrawn="1"/>
              </p:nvSpPr>
              <p:spPr bwMode="ltGray">
                <a:xfrm>
                  <a:off x="2219" y="2126"/>
                  <a:ext cx="135" cy="45"/>
                </a:xfrm>
                <a:custGeom>
                  <a:avLst/>
                  <a:gdLst>
                    <a:gd name="T0" fmla="*/ 21 w 109"/>
                    <a:gd name="T1" fmla="*/ 124 h 38"/>
                    <a:gd name="T2" fmla="*/ 97 w 109"/>
                    <a:gd name="T3" fmla="*/ 39 h 38"/>
                    <a:gd name="T4" fmla="*/ 256 w 109"/>
                    <a:gd name="T5" fmla="*/ 76 h 38"/>
                    <a:gd name="T6" fmla="*/ 396 w 109"/>
                    <a:gd name="T7" fmla="*/ 54 h 38"/>
                    <a:gd name="T8" fmla="*/ 495 w 109"/>
                    <a:gd name="T9" fmla="*/ 0 h 38"/>
                    <a:gd name="T10" fmla="*/ 417 w 109"/>
                    <a:gd name="T11" fmla="*/ 102 h 38"/>
                    <a:gd name="T12" fmla="*/ 333 w 109"/>
                    <a:gd name="T13" fmla="*/ 147 h 38"/>
                    <a:gd name="T14" fmla="*/ 230 w 109"/>
                    <a:gd name="T15" fmla="*/ 124 h 38"/>
                    <a:gd name="T16" fmla="*/ 77 w 109"/>
                    <a:gd name="T17" fmla="*/ 117 h 38"/>
                    <a:gd name="T18" fmla="*/ 21 w 109"/>
                    <a:gd name="T19" fmla="*/ 124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1" name="Freeform 131"/>
                <p:cNvSpPr>
                  <a:spLocks/>
                </p:cNvSpPr>
                <p:nvPr userDrawn="1"/>
              </p:nvSpPr>
              <p:spPr bwMode="ltGray">
                <a:xfrm>
                  <a:off x="2206" y="2182"/>
                  <a:ext cx="97" cy="133"/>
                </a:xfrm>
                <a:custGeom>
                  <a:avLst/>
                  <a:gdLst>
                    <a:gd name="T0" fmla="*/ 59 w 76"/>
                    <a:gd name="T1" fmla="*/ 125 h 104"/>
                    <a:gd name="T2" fmla="*/ 125 w 76"/>
                    <a:gd name="T3" fmla="*/ 0 h 104"/>
                    <a:gd name="T4" fmla="*/ 237 w 76"/>
                    <a:gd name="T5" fmla="*/ 125 h 104"/>
                    <a:gd name="T6" fmla="*/ 438 w 76"/>
                    <a:gd name="T7" fmla="*/ 28 h 104"/>
                    <a:gd name="T8" fmla="*/ 325 w 76"/>
                    <a:gd name="T9" fmla="*/ 240 h 104"/>
                    <a:gd name="T10" fmla="*/ 382 w 76"/>
                    <a:gd name="T11" fmla="*/ 344 h 104"/>
                    <a:gd name="T12" fmla="*/ 406 w 76"/>
                    <a:gd name="T13" fmla="*/ 428 h 104"/>
                    <a:gd name="T14" fmla="*/ 325 w 76"/>
                    <a:gd name="T15" fmla="*/ 529 h 104"/>
                    <a:gd name="T16" fmla="*/ 237 w 76"/>
                    <a:gd name="T17" fmla="*/ 428 h 104"/>
                    <a:gd name="T18" fmla="*/ 157 w 76"/>
                    <a:gd name="T19" fmla="*/ 344 h 104"/>
                    <a:gd name="T20" fmla="*/ 200 w 76"/>
                    <a:gd name="T21" fmla="*/ 487 h 104"/>
                    <a:gd name="T22" fmla="*/ 212 w 76"/>
                    <a:gd name="T23" fmla="*/ 529 h 104"/>
                    <a:gd name="T24" fmla="*/ 143 w 76"/>
                    <a:gd name="T25" fmla="*/ 744 h 104"/>
                    <a:gd name="T26" fmla="*/ 83 w 76"/>
                    <a:gd name="T27" fmla="*/ 726 h 104"/>
                    <a:gd name="T28" fmla="*/ 59 w 76"/>
                    <a:gd name="T29" fmla="*/ 643 h 104"/>
                    <a:gd name="T30" fmla="*/ 0 w 76"/>
                    <a:gd name="T31" fmla="*/ 387 h 104"/>
                    <a:gd name="T32" fmla="*/ 17 w 76"/>
                    <a:gd name="T33" fmla="*/ 217 h 104"/>
                    <a:gd name="T34" fmla="*/ 59 w 76"/>
                    <a:gd name="T35" fmla="*/ 125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2" name="Freeform 132"/>
                <p:cNvSpPr>
                  <a:spLocks/>
                </p:cNvSpPr>
                <p:nvPr userDrawn="1"/>
              </p:nvSpPr>
              <p:spPr bwMode="ltGray">
                <a:xfrm>
                  <a:off x="2367" y="2111"/>
                  <a:ext cx="47" cy="79"/>
                </a:xfrm>
                <a:custGeom>
                  <a:avLst/>
                  <a:gdLst>
                    <a:gd name="T0" fmla="*/ 22 w 37"/>
                    <a:gd name="T1" fmla="*/ 221 h 61"/>
                    <a:gd name="T2" fmla="*/ 94 w 37"/>
                    <a:gd name="T3" fmla="*/ 0 h 61"/>
                    <a:gd name="T4" fmla="*/ 98 w 37"/>
                    <a:gd name="T5" fmla="*/ 221 h 61"/>
                    <a:gd name="T6" fmla="*/ 252 w 37"/>
                    <a:gd name="T7" fmla="*/ 297 h 61"/>
                    <a:gd name="T8" fmla="*/ 124 w 37"/>
                    <a:gd name="T9" fmla="*/ 351 h 61"/>
                    <a:gd name="T10" fmla="*/ 36 w 37"/>
                    <a:gd name="T11" fmla="*/ 458 h 61"/>
                    <a:gd name="T12" fmla="*/ 1 w 37"/>
                    <a:gd name="T13" fmla="*/ 271 h 61"/>
                    <a:gd name="T14" fmla="*/ 22 w 37"/>
                    <a:gd name="T15" fmla="*/ 221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3" name="Freeform 133"/>
                <p:cNvSpPr>
                  <a:spLocks/>
                </p:cNvSpPr>
                <p:nvPr userDrawn="1"/>
              </p:nvSpPr>
              <p:spPr bwMode="ltGray">
                <a:xfrm>
                  <a:off x="2376" y="2230"/>
                  <a:ext cx="60" cy="36"/>
                </a:xfrm>
                <a:custGeom>
                  <a:avLst/>
                  <a:gdLst>
                    <a:gd name="T0" fmla="*/ 36 w 49"/>
                    <a:gd name="T1" fmla="*/ 0 h 29"/>
                    <a:gd name="T2" fmla="*/ 148 w 49"/>
                    <a:gd name="T3" fmla="*/ 0 h 29"/>
                    <a:gd name="T4" fmla="*/ 245 w 49"/>
                    <a:gd name="T5" fmla="*/ 89 h 29"/>
                    <a:gd name="T6" fmla="*/ 180 w 49"/>
                    <a:gd name="T7" fmla="*/ 77 h 29"/>
                    <a:gd name="T8" fmla="*/ 16 w 49"/>
                    <a:gd name="T9" fmla="*/ 89 h 29"/>
                    <a:gd name="T10" fmla="*/ 36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4" name="Freeform 134"/>
                <p:cNvSpPr>
                  <a:spLocks/>
                </p:cNvSpPr>
                <p:nvPr userDrawn="1"/>
              </p:nvSpPr>
              <p:spPr bwMode="ltGray">
                <a:xfrm>
                  <a:off x="2440" y="2174"/>
                  <a:ext cx="76" cy="61"/>
                </a:xfrm>
                <a:custGeom>
                  <a:avLst/>
                  <a:gdLst>
                    <a:gd name="T0" fmla="*/ 120 w 61"/>
                    <a:gd name="T1" fmla="*/ 258 h 48"/>
                    <a:gd name="T2" fmla="*/ 88 w 61"/>
                    <a:gd name="T3" fmla="*/ 174 h 48"/>
                    <a:gd name="T4" fmla="*/ 17 w 61"/>
                    <a:gd name="T5" fmla="*/ 151 h 48"/>
                    <a:gd name="T6" fmla="*/ 76 w 61"/>
                    <a:gd name="T7" fmla="*/ 58 h 48"/>
                    <a:gd name="T8" fmla="*/ 147 w 61"/>
                    <a:gd name="T9" fmla="*/ 0 h 48"/>
                    <a:gd name="T10" fmla="*/ 284 w 61"/>
                    <a:gd name="T11" fmla="*/ 74 h 48"/>
                    <a:gd name="T12" fmla="*/ 305 w 61"/>
                    <a:gd name="T13" fmla="*/ 136 h 48"/>
                    <a:gd name="T14" fmla="*/ 354 w 61"/>
                    <a:gd name="T15" fmla="*/ 220 h 48"/>
                    <a:gd name="T16" fmla="*/ 242 w 61"/>
                    <a:gd name="T17" fmla="*/ 258 h 48"/>
                    <a:gd name="T18" fmla="*/ 135 w 61"/>
                    <a:gd name="T19" fmla="*/ 297 h 48"/>
                    <a:gd name="T20" fmla="*/ 120 w 61"/>
                    <a:gd name="T21" fmla="*/ 25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5" name="Freeform 135"/>
                <p:cNvSpPr>
                  <a:spLocks/>
                </p:cNvSpPr>
                <p:nvPr userDrawn="1"/>
              </p:nvSpPr>
              <p:spPr bwMode="ltGray">
                <a:xfrm>
                  <a:off x="2459" y="2202"/>
                  <a:ext cx="352" cy="229"/>
                </a:xfrm>
                <a:custGeom>
                  <a:avLst/>
                  <a:gdLst>
                    <a:gd name="T0" fmla="*/ 242 w 286"/>
                    <a:gd name="T1" fmla="*/ 172 h 182"/>
                    <a:gd name="T2" fmla="*/ 186 w 286"/>
                    <a:gd name="T3" fmla="*/ 91 h 182"/>
                    <a:gd name="T4" fmla="*/ 137 w 286"/>
                    <a:gd name="T5" fmla="*/ 186 h 182"/>
                    <a:gd name="T6" fmla="*/ 0 w 286"/>
                    <a:gd name="T7" fmla="*/ 148 h 182"/>
                    <a:gd name="T8" fmla="*/ 50 w 286"/>
                    <a:gd name="T9" fmla="*/ 264 h 182"/>
                    <a:gd name="T10" fmla="*/ 87 w 286"/>
                    <a:gd name="T11" fmla="*/ 388 h 182"/>
                    <a:gd name="T12" fmla="*/ 130 w 286"/>
                    <a:gd name="T13" fmla="*/ 294 h 182"/>
                    <a:gd name="T14" fmla="*/ 160 w 286"/>
                    <a:gd name="T15" fmla="*/ 272 h 182"/>
                    <a:gd name="T16" fmla="*/ 256 w 286"/>
                    <a:gd name="T17" fmla="*/ 350 h 182"/>
                    <a:gd name="T18" fmla="*/ 367 w 286"/>
                    <a:gd name="T19" fmla="*/ 388 h 182"/>
                    <a:gd name="T20" fmla="*/ 464 w 286"/>
                    <a:gd name="T21" fmla="*/ 455 h 182"/>
                    <a:gd name="T22" fmla="*/ 556 w 286"/>
                    <a:gd name="T23" fmla="*/ 639 h 182"/>
                    <a:gd name="T24" fmla="*/ 549 w 286"/>
                    <a:gd name="T25" fmla="*/ 770 h 182"/>
                    <a:gd name="T26" fmla="*/ 517 w 286"/>
                    <a:gd name="T27" fmla="*/ 844 h 182"/>
                    <a:gd name="T28" fmla="*/ 645 w 286"/>
                    <a:gd name="T29" fmla="*/ 804 h 182"/>
                    <a:gd name="T30" fmla="*/ 736 w 286"/>
                    <a:gd name="T31" fmla="*/ 877 h 182"/>
                    <a:gd name="T32" fmla="*/ 886 w 286"/>
                    <a:gd name="T33" fmla="*/ 927 h 182"/>
                    <a:gd name="T34" fmla="*/ 914 w 286"/>
                    <a:gd name="T35" fmla="*/ 920 h 182"/>
                    <a:gd name="T36" fmla="*/ 886 w 286"/>
                    <a:gd name="T37" fmla="*/ 844 h 182"/>
                    <a:gd name="T38" fmla="*/ 938 w 286"/>
                    <a:gd name="T39" fmla="*/ 854 h 182"/>
                    <a:gd name="T40" fmla="*/ 980 w 286"/>
                    <a:gd name="T41" fmla="*/ 737 h 182"/>
                    <a:gd name="T42" fmla="*/ 1065 w 286"/>
                    <a:gd name="T43" fmla="*/ 770 h 182"/>
                    <a:gd name="T44" fmla="*/ 1125 w 286"/>
                    <a:gd name="T45" fmla="*/ 817 h 182"/>
                    <a:gd name="T46" fmla="*/ 1282 w 286"/>
                    <a:gd name="T47" fmla="*/ 1049 h 182"/>
                    <a:gd name="T48" fmla="*/ 1374 w 286"/>
                    <a:gd name="T49" fmla="*/ 1120 h 182"/>
                    <a:gd name="T50" fmla="*/ 1495 w 286"/>
                    <a:gd name="T51" fmla="*/ 1066 h 182"/>
                    <a:gd name="T52" fmla="*/ 1412 w 286"/>
                    <a:gd name="T53" fmla="*/ 1002 h 182"/>
                    <a:gd name="T54" fmla="*/ 1350 w 286"/>
                    <a:gd name="T55" fmla="*/ 871 h 182"/>
                    <a:gd name="T56" fmla="*/ 1317 w 286"/>
                    <a:gd name="T57" fmla="*/ 828 h 182"/>
                    <a:gd name="T58" fmla="*/ 1306 w 286"/>
                    <a:gd name="T59" fmla="*/ 770 h 182"/>
                    <a:gd name="T60" fmla="*/ 1239 w 286"/>
                    <a:gd name="T61" fmla="*/ 731 h 182"/>
                    <a:gd name="T62" fmla="*/ 1262 w 286"/>
                    <a:gd name="T63" fmla="*/ 601 h 182"/>
                    <a:gd name="T64" fmla="*/ 1162 w 286"/>
                    <a:gd name="T65" fmla="*/ 540 h 182"/>
                    <a:gd name="T66" fmla="*/ 1104 w 286"/>
                    <a:gd name="T67" fmla="*/ 440 h 182"/>
                    <a:gd name="T68" fmla="*/ 1002 w 286"/>
                    <a:gd name="T69" fmla="*/ 341 h 182"/>
                    <a:gd name="T70" fmla="*/ 886 w 286"/>
                    <a:gd name="T71" fmla="*/ 234 h 182"/>
                    <a:gd name="T72" fmla="*/ 818 w 286"/>
                    <a:gd name="T73" fmla="*/ 215 h 182"/>
                    <a:gd name="T74" fmla="*/ 633 w 286"/>
                    <a:gd name="T75" fmla="*/ 98 h 182"/>
                    <a:gd name="T76" fmla="*/ 539 w 286"/>
                    <a:gd name="T77" fmla="*/ 25 h 182"/>
                    <a:gd name="T78" fmla="*/ 503 w 286"/>
                    <a:gd name="T79" fmla="*/ 0 h 182"/>
                    <a:gd name="T80" fmla="*/ 367 w 286"/>
                    <a:gd name="T81" fmla="*/ 62 h 182"/>
                    <a:gd name="T82" fmla="*/ 297 w 286"/>
                    <a:gd name="T83" fmla="*/ 198 h 182"/>
                    <a:gd name="T84" fmla="*/ 242 w 286"/>
                    <a:gd name="T85" fmla="*/ 172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6" name="Freeform 136"/>
                <p:cNvSpPr>
                  <a:spLocks/>
                </p:cNvSpPr>
                <p:nvPr userDrawn="1"/>
              </p:nvSpPr>
              <p:spPr bwMode="ltGray">
                <a:xfrm>
                  <a:off x="2763" y="2227"/>
                  <a:ext cx="99" cy="98"/>
                </a:xfrm>
                <a:custGeom>
                  <a:avLst/>
                  <a:gdLst>
                    <a:gd name="T0" fmla="*/ 1 w 78"/>
                    <a:gd name="T1" fmla="*/ 363 h 78"/>
                    <a:gd name="T2" fmla="*/ 182 w 78"/>
                    <a:gd name="T3" fmla="*/ 369 h 78"/>
                    <a:gd name="T4" fmla="*/ 301 w 78"/>
                    <a:gd name="T5" fmla="*/ 294 h 78"/>
                    <a:gd name="T6" fmla="*/ 382 w 78"/>
                    <a:gd name="T7" fmla="*/ 186 h 78"/>
                    <a:gd name="T8" fmla="*/ 293 w 78"/>
                    <a:gd name="T9" fmla="*/ 90 h 78"/>
                    <a:gd name="T10" fmla="*/ 293 w 78"/>
                    <a:gd name="T11" fmla="*/ 25 h 78"/>
                    <a:gd name="T12" fmla="*/ 479 w 78"/>
                    <a:gd name="T13" fmla="*/ 162 h 78"/>
                    <a:gd name="T14" fmla="*/ 453 w 78"/>
                    <a:gd name="T15" fmla="*/ 333 h 78"/>
                    <a:gd name="T16" fmla="*/ 221 w 78"/>
                    <a:gd name="T17" fmla="*/ 486 h 78"/>
                    <a:gd name="T18" fmla="*/ 60 w 78"/>
                    <a:gd name="T19" fmla="*/ 411 h 78"/>
                    <a:gd name="T20" fmla="*/ 22 w 78"/>
                    <a:gd name="T21" fmla="*/ 387 h 78"/>
                    <a:gd name="T22" fmla="*/ 1 w 78"/>
                    <a:gd name="T23" fmla="*/ 363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7" name="Freeform 137"/>
                <p:cNvSpPr>
                  <a:spLocks/>
                </p:cNvSpPr>
                <p:nvPr userDrawn="1"/>
              </p:nvSpPr>
              <p:spPr bwMode="ltGray">
                <a:xfrm>
                  <a:off x="2971" y="2018"/>
                  <a:ext cx="22" cy="24"/>
                </a:xfrm>
                <a:custGeom>
                  <a:avLst/>
                  <a:gdLst>
                    <a:gd name="T0" fmla="*/ 22 w 17"/>
                    <a:gd name="T1" fmla="*/ 37 h 18"/>
                    <a:gd name="T2" fmla="*/ 22 w 17"/>
                    <a:gd name="T3" fmla="*/ 140 h 18"/>
                    <a:gd name="T4" fmla="*/ 22 w 17"/>
                    <a:gd name="T5" fmla="*/ 37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8" name="Freeform 138"/>
                <p:cNvSpPr>
                  <a:spLocks/>
                </p:cNvSpPr>
                <p:nvPr userDrawn="1"/>
              </p:nvSpPr>
              <p:spPr bwMode="ltGray">
                <a:xfrm>
                  <a:off x="3088" y="2169"/>
                  <a:ext cx="31" cy="28"/>
                </a:xfrm>
                <a:custGeom>
                  <a:avLst/>
                  <a:gdLst>
                    <a:gd name="T0" fmla="*/ 35 w 26"/>
                    <a:gd name="T1" fmla="*/ 97 h 22"/>
                    <a:gd name="T2" fmla="*/ 60 w 26"/>
                    <a:gd name="T3" fmla="*/ 0 h 22"/>
                    <a:gd name="T4" fmla="*/ 60 w 26"/>
                    <a:gd name="T5" fmla="*/ 154 h 22"/>
                    <a:gd name="T6" fmla="*/ 35 w 26"/>
                    <a:gd name="T7" fmla="*/ 9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39" name="Freeform 139"/>
                <p:cNvSpPr>
                  <a:spLocks/>
                </p:cNvSpPr>
                <p:nvPr userDrawn="1"/>
              </p:nvSpPr>
              <p:spPr bwMode="ltGray">
                <a:xfrm>
                  <a:off x="2699" y="1828"/>
                  <a:ext cx="26" cy="19"/>
                </a:xfrm>
                <a:custGeom>
                  <a:avLst/>
                  <a:gdLst>
                    <a:gd name="T0" fmla="*/ 60 w 20"/>
                    <a:gd name="T1" fmla="*/ 77 h 15"/>
                    <a:gd name="T2" fmla="*/ 140 w 20"/>
                    <a:gd name="T3" fmla="*/ 16 h 15"/>
                    <a:gd name="T4" fmla="*/ 78 w 20"/>
                    <a:gd name="T5" fmla="*/ 77 h 15"/>
                    <a:gd name="T6" fmla="*/ 60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0" name="Freeform 140"/>
                <p:cNvSpPr>
                  <a:spLocks/>
                </p:cNvSpPr>
                <p:nvPr userDrawn="1"/>
              </p:nvSpPr>
              <p:spPr bwMode="ltGray">
                <a:xfrm>
                  <a:off x="2494" y="1988"/>
                  <a:ext cx="26" cy="19"/>
                </a:xfrm>
                <a:custGeom>
                  <a:avLst/>
                  <a:gdLst>
                    <a:gd name="T0" fmla="*/ 60 w 20"/>
                    <a:gd name="T1" fmla="*/ 77 h 15"/>
                    <a:gd name="T2" fmla="*/ 125 w 20"/>
                    <a:gd name="T3" fmla="*/ 16 h 15"/>
                    <a:gd name="T4" fmla="*/ 125 w 20"/>
                    <a:gd name="T5" fmla="*/ 96 h 15"/>
                    <a:gd name="T6" fmla="*/ 60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1" name="Freeform 141"/>
                <p:cNvSpPr>
                  <a:spLocks/>
                </p:cNvSpPr>
                <p:nvPr userDrawn="1"/>
              </p:nvSpPr>
              <p:spPr bwMode="ltGray">
                <a:xfrm>
                  <a:off x="2267" y="1941"/>
                  <a:ext cx="102" cy="100"/>
                </a:xfrm>
                <a:custGeom>
                  <a:avLst/>
                  <a:gdLst>
                    <a:gd name="T0" fmla="*/ 0 w 80"/>
                    <a:gd name="T1" fmla="*/ 304 h 80"/>
                    <a:gd name="T2" fmla="*/ 98 w 80"/>
                    <a:gd name="T3" fmla="*/ 148 h 80"/>
                    <a:gd name="T4" fmla="*/ 182 w 80"/>
                    <a:gd name="T5" fmla="*/ 119 h 80"/>
                    <a:gd name="T6" fmla="*/ 333 w 80"/>
                    <a:gd name="T7" fmla="*/ 110 h 80"/>
                    <a:gd name="T8" fmla="*/ 404 w 80"/>
                    <a:gd name="T9" fmla="*/ 0 h 80"/>
                    <a:gd name="T10" fmla="*/ 560 w 80"/>
                    <a:gd name="T11" fmla="*/ 243 h 80"/>
                    <a:gd name="T12" fmla="*/ 488 w 80"/>
                    <a:gd name="T13" fmla="*/ 338 h 80"/>
                    <a:gd name="T14" fmla="*/ 377 w 80"/>
                    <a:gd name="T15" fmla="*/ 376 h 80"/>
                    <a:gd name="T16" fmla="*/ 333 w 80"/>
                    <a:gd name="T17" fmla="*/ 476 h 80"/>
                    <a:gd name="T18" fmla="*/ 221 w 80"/>
                    <a:gd name="T19" fmla="*/ 406 h 80"/>
                    <a:gd name="T20" fmla="*/ 261 w 80"/>
                    <a:gd name="T21" fmla="*/ 310 h 80"/>
                    <a:gd name="T22" fmla="*/ 205 w 80"/>
                    <a:gd name="T23" fmla="*/ 169 h 80"/>
                    <a:gd name="T24" fmla="*/ 143 w 80"/>
                    <a:gd name="T25" fmla="*/ 289 h 80"/>
                    <a:gd name="T26" fmla="*/ 59 w 80"/>
                    <a:gd name="T27" fmla="*/ 338 h 80"/>
                    <a:gd name="T28" fmla="*/ 0 w 80"/>
                    <a:gd name="T29" fmla="*/ 304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2" name="Freeform 142"/>
                <p:cNvSpPr>
                  <a:spLocks/>
                </p:cNvSpPr>
                <p:nvPr userDrawn="1"/>
              </p:nvSpPr>
              <p:spPr bwMode="ltGray">
                <a:xfrm>
                  <a:off x="2233" y="1724"/>
                  <a:ext cx="108" cy="220"/>
                </a:xfrm>
                <a:custGeom>
                  <a:avLst/>
                  <a:gdLst>
                    <a:gd name="T0" fmla="*/ 47 w 94"/>
                    <a:gd name="T1" fmla="*/ 625 h 174"/>
                    <a:gd name="T2" fmla="*/ 88 w 94"/>
                    <a:gd name="T3" fmla="*/ 834 h 174"/>
                    <a:gd name="T4" fmla="*/ 107 w 94"/>
                    <a:gd name="T5" fmla="*/ 708 h 174"/>
                    <a:gd name="T6" fmla="*/ 178 w 94"/>
                    <a:gd name="T7" fmla="*/ 649 h 174"/>
                    <a:gd name="T8" fmla="*/ 157 w 94"/>
                    <a:gd name="T9" fmla="*/ 816 h 174"/>
                    <a:gd name="T10" fmla="*/ 223 w 94"/>
                    <a:gd name="T11" fmla="*/ 821 h 174"/>
                    <a:gd name="T12" fmla="*/ 257 w 94"/>
                    <a:gd name="T13" fmla="*/ 931 h 174"/>
                    <a:gd name="T14" fmla="*/ 195 w 94"/>
                    <a:gd name="T15" fmla="*/ 963 h 174"/>
                    <a:gd name="T16" fmla="*/ 250 w 94"/>
                    <a:gd name="T17" fmla="*/ 1133 h 174"/>
                    <a:gd name="T18" fmla="*/ 285 w 94"/>
                    <a:gd name="T19" fmla="*/ 1008 h 174"/>
                    <a:gd name="T20" fmla="*/ 280 w 94"/>
                    <a:gd name="T21" fmla="*/ 736 h 174"/>
                    <a:gd name="T22" fmla="*/ 203 w 94"/>
                    <a:gd name="T23" fmla="*/ 694 h 174"/>
                    <a:gd name="T24" fmla="*/ 169 w 94"/>
                    <a:gd name="T25" fmla="*/ 537 h 174"/>
                    <a:gd name="T26" fmla="*/ 117 w 94"/>
                    <a:gd name="T27" fmla="*/ 537 h 174"/>
                    <a:gd name="T28" fmla="*/ 103 w 94"/>
                    <a:gd name="T29" fmla="*/ 464 h 174"/>
                    <a:gd name="T30" fmla="*/ 144 w 94"/>
                    <a:gd name="T31" fmla="*/ 273 h 174"/>
                    <a:gd name="T32" fmla="*/ 103 w 94"/>
                    <a:gd name="T33" fmla="*/ 0 h 174"/>
                    <a:gd name="T34" fmla="*/ 60 w 94"/>
                    <a:gd name="T35" fmla="*/ 144 h 174"/>
                    <a:gd name="T36" fmla="*/ 13 w 94"/>
                    <a:gd name="T37" fmla="*/ 297 h 174"/>
                    <a:gd name="T38" fmla="*/ 47 w 94"/>
                    <a:gd name="T39" fmla="*/ 494 h 174"/>
                    <a:gd name="T40" fmla="*/ 47 w 94"/>
                    <a:gd name="T41" fmla="*/ 625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3" name="Freeform 143"/>
                <p:cNvSpPr>
                  <a:spLocks/>
                </p:cNvSpPr>
                <p:nvPr userDrawn="1"/>
              </p:nvSpPr>
              <p:spPr bwMode="ltGray">
                <a:xfrm>
                  <a:off x="2260" y="1885"/>
                  <a:ext cx="34" cy="63"/>
                </a:xfrm>
                <a:custGeom>
                  <a:avLst/>
                  <a:gdLst>
                    <a:gd name="T0" fmla="*/ 16 w 32"/>
                    <a:gd name="T1" fmla="*/ 152 h 50"/>
                    <a:gd name="T2" fmla="*/ 36 w 32"/>
                    <a:gd name="T3" fmla="*/ 0 h 50"/>
                    <a:gd name="T4" fmla="*/ 61 w 32"/>
                    <a:gd name="T5" fmla="*/ 100 h 50"/>
                    <a:gd name="T6" fmla="*/ 66 w 32"/>
                    <a:gd name="T7" fmla="*/ 152 h 50"/>
                    <a:gd name="T8" fmla="*/ 80 w 32"/>
                    <a:gd name="T9" fmla="*/ 169 h 50"/>
                    <a:gd name="T10" fmla="*/ 94 w 32"/>
                    <a:gd name="T11" fmla="*/ 242 h 50"/>
                    <a:gd name="T12" fmla="*/ 52 w 32"/>
                    <a:gd name="T13" fmla="*/ 318 h 50"/>
                    <a:gd name="T14" fmla="*/ 16 w 32"/>
                    <a:gd name="T15" fmla="*/ 152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4" name="Freeform 144"/>
                <p:cNvSpPr>
                  <a:spLocks/>
                </p:cNvSpPr>
                <p:nvPr userDrawn="1"/>
              </p:nvSpPr>
              <p:spPr bwMode="ltGray">
                <a:xfrm>
                  <a:off x="2180" y="1901"/>
                  <a:ext cx="53" cy="62"/>
                </a:xfrm>
                <a:custGeom>
                  <a:avLst/>
                  <a:gdLst>
                    <a:gd name="T0" fmla="*/ 0 w 43"/>
                    <a:gd name="T1" fmla="*/ 246 h 50"/>
                    <a:gd name="T2" fmla="*/ 118 w 43"/>
                    <a:gd name="T3" fmla="*/ 110 h 50"/>
                    <a:gd name="T4" fmla="*/ 191 w 43"/>
                    <a:gd name="T5" fmla="*/ 0 h 50"/>
                    <a:gd name="T6" fmla="*/ 131 w 43"/>
                    <a:gd name="T7" fmla="*/ 156 h 50"/>
                    <a:gd name="T8" fmla="*/ 2 w 43"/>
                    <a:gd name="T9" fmla="*/ 278 h 50"/>
                    <a:gd name="T10" fmla="*/ 0 w 43"/>
                    <a:gd name="T11" fmla="*/ 246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5" name="Freeform 145"/>
                <p:cNvSpPr>
                  <a:spLocks/>
                </p:cNvSpPr>
                <p:nvPr userDrawn="1"/>
              </p:nvSpPr>
              <p:spPr bwMode="ltGray">
                <a:xfrm>
                  <a:off x="4821" y="1825"/>
                  <a:ext cx="1268" cy="1778"/>
                </a:xfrm>
                <a:custGeom>
                  <a:avLst/>
                  <a:gdLst>
                    <a:gd name="T0" fmla="*/ 2150 w 1026"/>
                    <a:gd name="T1" fmla="*/ 415 h 1413"/>
                    <a:gd name="T2" fmla="*/ 2432 w 1026"/>
                    <a:gd name="T3" fmla="*/ 0 h 1413"/>
                    <a:gd name="T4" fmla="*/ 2519 w 1026"/>
                    <a:gd name="T5" fmla="*/ 115 h 1413"/>
                    <a:gd name="T6" fmla="*/ 2657 w 1026"/>
                    <a:gd name="T7" fmla="*/ 94 h 1413"/>
                    <a:gd name="T8" fmla="*/ 2907 w 1026"/>
                    <a:gd name="T9" fmla="*/ 171 h 1413"/>
                    <a:gd name="T10" fmla="*/ 3116 w 1026"/>
                    <a:gd name="T11" fmla="*/ 210 h 1413"/>
                    <a:gd name="T12" fmla="*/ 3345 w 1026"/>
                    <a:gd name="T13" fmla="*/ 171 h 1413"/>
                    <a:gd name="T14" fmla="*/ 3641 w 1026"/>
                    <a:gd name="T15" fmla="*/ 697 h 1413"/>
                    <a:gd name="T16" fmla="*/ 3851 w 1026"/>
                    <a:gd name="T17" fmla="*/ 809 h 1413"/>
                    <a:gd name="T18" fmla="*/ 4112 w 1026"/>
                    <a:gd name="T19" fmla="*/ 847 h 1413"/>
                    <a:gd name="T20" fmla="*/ 4263 w 1026"/>
                    <a:gd name="T21" fmla="*/ 1075 h 1413"/>
                    <a:gd name="T22" fmla="*/ 4376 w 1026"/>
                    <a:gd name="T23" fmla="*/ 1429 h 1413"/>
                    <a:gd name="T24" fmla="*/ 4275 w 1026"/>
                    <a:gd name="T25" fmla="*/ 1699 h 1413"/>
                    <a:gd name="T26" fmla="*/ 4538 w 1026"/>
                    <a:gd name="T27" fmla="*/ 1846 h 1413"/>
                    <a:gd name="T28" fmla="*/ 4850 w 1026"/>
                    <a:gd name="T29" fmla="*/ 1998 h 1413"/>
                    <a:gd name="T30" fmla="*/ 4866 w 1026"/>
                    <a:gd name="T31" fmla="*/ 2090 h 1413"/>
                    <a:gd name="T32" fmla="*/ 5011 w 1026"/>
                    <a:gd name="T33" fmla="*/ 2037 h 1413"/>
                    <a:gd name="T34" fmla="*/ 5392 w 1026"/>
                    <a:gd name="T35" fmla="*/ 2378 h 1413"/>
                    <a:gd name="T36" fmla="*/ 5586 w 1026"/>
                    <a:gd name="T37" fmla="*/ 2563 h 1413"/>
                    <a:gd name="T38" fmla="*/ 5290 w 1026"/>
                    <a:gd name="T39" fmla="*/ 3302 h 1413"/>
                    <a:gd name="T40" fmla="*/ 5060 w 1026"/>
                    <a:gd name="T41" fmla="*/ 3562 h 1413"/>
                    <a:gd name="T42" fmla="*/ 4914 w 1026"/>
                    <a:gd name="T43" fmla="*/ 4057 h 1413"/>
                    <a:gd name="T44" fmla="*/ 4591 w 1026"/>
                    <a:gd name="T45" fmla="*/ 4657 h 1413"/>
                    <a:gd name="T46" fmla="*/ 4196 w 1026"/>
                    <a:gd name="T47" fmla="*/ 4982 h 1413"/>
                    <a:gd name="T48" fmla="*/ 3899 w 1026"/>
                    <a:gd name="T49" fmla="*/ 5089 h 1413"/>
                    <a:gd name="T50" fmla="*/ 3788 w 1026"/>
                    <a:gd name="T51" fmla="*/ 5260 h 1413"/>
                    <a:gd name="T52" fmla="*/ 3491 w 1026"/>
                    <a:gd name="T53" fmla="*/ 5690 h 1413"/>
                    <a:gd name="T54" fmla="*/ 2986 w 1026"/>
                    <a:gd name="T55" fmla="*/ 6203 h 1413"/>
                    <a:gd name="T56" fmla="*/ 2611 w 1026"/>
                    <a:gd name="T57" fmla="*/ 6425 h 1413"/>
                    <a:gd name="T58" fmla="*/ 2495 w 1026"/>
                    <a:gd name="T59" fmla="*/ 6561 h 1413"/>
                    <a:gd name="T60" fmla="*/ 2187 w 1026"/>
                    <a:gd name="T61" fmla="*/ 6902 h 1413"/>
                    <a:gd name="T62" fmla="*/ 1812 w 1026"/>
                    <a:gd name="T63" fmla="*/ 7073 h 1413"/>
                    <a:gd name="T64" fmla="*/ 1586 w 1026"/>
                    <a:gd name="T65" fmla="*/ 7073 h 1413"/>
                    <a:gd name="T66" fmla="*/ 1536 w 1026"/>
                    <a:gd name="T67" fmla="*/ 7391 h 1413"/>
                    <a:gd name="T68" fmla="*/ 1243 w 1026"/>
                    <a:gd name="T69" fmla="*/ 7657 h 1413"/>
                    <a:gd name="T70" fmla="*/ 950 w 1026"/>
                    <a:gd name="T71" fmla="*/ 7842 h 1413"/>
                    <a:gd name="T72" fmla="*/ 850 w 1026"/>
                    <a:gd name="T73" fmla="*/ 8071 h 1413"/>
                    <a:gd name="T74" fmla="*/ 635 w 1026"/>
                    <a:gd name="T75" fmla="*/ 8256 h 1413"/>
                    <a:gd name="T76" fmla="*/ 344 w 1026"/>
                    <a:gd name="T77" fmla="*/ 8466 h 1413"/>
                    <a:gd name="T78" fmla="*/ 297 w 1026"/>
                    <a:gd name="T79" fmla="*/ 8669 h 1413"/>
                    <a:gd name="T80" fmla="*/ 209 w 1026"/>
                    <a:gd name="T81" fmla="*/ 8862 h 1413"/>
                    <a:gd name="T82" fmla="*/ 96 w 1026"/>
                    <a:gd name="T83" fmla="*/ 8618 h 1413"/>
                    <a:gd name="T84" fmla="*/ 115 w 1026"/>
                    <a:gd name="T85" fmla="*/ 8374 h 1413"/>
                    <a:gd name="T86" fmla="*/ 575 w 1026"/>
                    <a:gd name="T87" fmla="*/ 7637 h 1413"/>
                    <a:gd name="T88" fmla="*/ 1089 w 1026"/>
                    <a:gd name="T89" fmla="*/ 6883 h 1413"/>
                    <a:gd name="T90" fmla="*/ 1272 w 1026"/>
                    <a:gd name="T91" fmla="*/ 6578 h 1413"/>
                    <a:gd name="T92" fmla="*/ 1712 w 1026"/>
                    <a:gd name="T93" fmla="*/ 5810 h 1413"/>
                    <a:gd name="T94" fmla="*/ 1846 w 1026"/>
                    <a:gd name="T95" fmla="*/ 5545 h 1413"/>
                    <a:gd name="T96" fmla="*/ 2074 w 1026"/>
                    <a:gd name="T97" fmla="*/ 5165 h 1413"/>
                    <a:gd name="T98" fmla="*/ 2222 w 1026"/>
                    <a:gd name="T99" fmla="*/ 4773 h 1413"/>
                    <a:gd name="T100" fmla="*/ 2254 w 1026"/>
                    <a:gd name="T101" fmla="*/ 3942 h 1413"/>
                    <a:gd name="T102" fmla="*/ 2055 w 1026"/>
                    <a:gd name="T103" fmla="*/ 3580 h 1413"/>
                    <a:gd name="T104" fmla="*/ 2008 w 1026"/>
                    <a:gd name="T105" fmla="*/ 3148 h 1413"/>
                    <a:gd name="T106" fmla="*/ 1943 w 1026"/>
                    <a:gd name="T107" fmla="*/ 2922 h 1413"/>
                    <a:gd name="T108" fmla="*/ 1798 w 1026"/>
                    <a:gd name="T109" fmla="*/ 2563 h 1413"/>
                    <a:gd name="T110" fmla="*/ 1862 w 1026"/>
                    <a:gd name="T111" fmla="*/ 2147 h 1413"/>
                    <a:gd name="T112" fmla="*/ 1780 w 1026"/>
                    <a:gd name="T113" fmla="*/ 1903 h 1413"/>
                    <a:gd name="T114" fmla="*/ 2126 w 1026"/>
                    <a:gd name="T115" fmla="*/ 1148 h 1413"/>
                    <a:gd name="T116" fmla="*/ 1960 w 1026"/>
                    <a:gd name="T117" fmla="*/ 508 h 1413"/>
                    <a:gd name="T118" fmla="*/ 1977 w 1026"/>
                    <a:gd name="T119" fmla="*/ 430 h 14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6" h="1413">
                      <a:moveTo>
                        <a:pt x="363" y="69"/>
                      </a:moveTo>
                      <a:cubicBezTo>
                        <a:pt x="376" y="78"/>
                        <a:pt x="383" y="74"/>
                        <a:pt x="396" y="66"/>
                      </a:cubicBezTo>
                      <a:cubicBezTo>
                        <a:pt x="391" y="42"/>
                        <a:pt x="396" y="27"/>
                        <a:pt x="420" y="21"/>
                      </a:cubicBezTo>
                      <a:cubicBezTo>
                        <a:pt x="430" y="15"/>
                        <a:pt x="437" y="6"/>
                        <a:pt x="447" y="0"/>
                      </a:cubicBezTo>
                      <a:cubicBezTo>
                        <a:pt x="450" y="1"/>
                        <a:pt x="456" y="0"/>
                        <a:pt x="456" y="3"/>
                      </a:cubicBezTo>
                      <a:cubicBezTo>
                        <a:pt x="459" y="22"/>
                        <a:pt x="437" y="24"/>
                        <a:pt x="462" y="18"/>
                      </a:cubicBezTo>
                      <a:cubicBezTo>
                        <a:pt x="465" y="15"/>
                        <a:pt x="467" y="9"/>
                        <a:pt x="471" y="9"/>
                      </a:cubicBezTo>
                      <a:cubicBezTo>
                        <a:pt x="477" y="8"/>
                        <a:pt x="483" y="13"/>
                        <a:pt x="489" y="15"/>
                      </a:cubicBezTo>
                      <a:cubicBezTo>
                        <a:pt x="492" y="16"/>
                        <a:pt x="498" y="18"/>
                        <a:pt x="498" y="18"/>
                      </a:cubicBezTo>
                      <a:cubicBezTo>
                        <a:pt x="506" y="31"/>
                        <a:pt x="517" y="25"/>
                        <a:pt x="534" y="27"/>
                      </a:cubicBezTo>
                      <a:cubicBezTo>
                        <a:pt x="538" y="39"/>
                        <a:pt x="543" y="41"/>
                        <a:pt x="555" y="45"/>
                      </a:cubicBezTo>
                      <a:cubicBezTo>
                        <a:pt x="561" y="41"/>
                        <a:pt x="567" y="37"/>
                        <a:pt x="573" y="33"/>
                      </a:cubicBezTo>
                      <a:cubicBezTo>
                        <a:pt x="576" y="31"/>
                        <a:pt x="582" y="27"/>
                        <a:pt x="582" y="27"/>
                      </a:cubicBezTo>
                      <a:cubicBezTo>
                        <a:pt x="615" y="49"/>
                        <a:pt x="585" y="37"/>
                        <a:pt x="615" y="27"/>
                      </a:cubicBezTo>
                      <a:cubicBezTo>
                        <a:pt x="633" y="33"/>
                        <a:pt x="624" y="50"/>
                        <a:pt x="639" y="60"/>
                      </a:cubicBezTo>
                      <a:cubicBezTo>
                        <a:pt x="643" y="73"/>
                        <a:pt x="658" y="104"/>
                        <a:pt x="669" y="111"/>
                      </a:cubicBezTo>
                      <a:cubicBezTo>
                        <a:pt x="683" y="132"/>
                        <a:pt x="674" y="127"/>
                        <a:pt x="690" y="132"/>
                      </a:cubicBezTo>
                      <a:cubicBezTo>
                        <a:pt x="696" y="131"/>
                        <a:pt x="702" y="130"/>
                        <a:pt x="708" y="129"/>
                      </a:cubicBezTo>
                      <a:cubicBezTo>
                        <a:pt x="714" y="127"/>
                        <a:pt x="726" y="123"/>
                        <a:pt x="726" y="123"/>
                      </a:cubicBezTo>
                      <a:cubicBezTo>
                        <a:pt x="738" y="126"/>
                        <a:pt x="746" y="128"/>
                        <a:pt x="756" y="135"/>
                      </a:cubicBezTo>
                      <a:cubicBezTo>
                        <a:pt x="777" y="167"/>
                        <a:pt x="744" y="118"/>
                        <a:pt x="771" y="153"/>
                      </a:cubicBezTo>
                      <a:cubicBezTo>
                        <a:pt x="775" y="159"/>
                        <a:pt x="783" y="171"/>
                        <a:pt x="783" y="171"/>
                      </a:cubicBezTo>
                      <a:cubicBezTo>
                        <a:pt x="787" y="185"/>
                        <a:pt x="793" y="196"/>
                        <a:pt x="798" y="210"/>
                      </a:cubicBezTo>
                      <a:cubicBezTo>
                        <a:pt x="800" y="216"/>
                        <a:pt x="802" y="222"/>
                        <a:pt x="804" y="228"/>
                      </a:cubicBezTo>
                      <a:cubicBezTo>
                        <a:pt x="805" y="231"/>
                        <a:pt x="807" y="237"/>
                        <a:pt x="807" y="237"/>
                      </a:cubicBezTo>
                      <a:cubicBezTo>
                        <a:pt x="803" y="250"/>
                        <a:pt x="791" y="255"/>
                        <a:pt x="786" y="270"/>
                      </a:cubicBezTo>
                      <a:cubicBezTo>
                        <a:pt x="791" y="286"/>
                        <a:pt x="797" y="277"/>
                        <a:pt x="804" y="267"/>
                      </a:cubicBezTo>
                      <a:cubicBezTo>
                        <a:pt x="833" y="271"/>
                        <a:pt x="829" y="269"/>
                        <a:pt x="834" y="294"/>
                      </a:cubicBezTo>
                      <a:cubicBezTo>
                        <a:pt x="847" y="285"/>
                        <a:pt x="854" y="289"/>
                        <a:pt x="867" y="297"/>
                      </a:cubicBezTo>
                      <a:cubicBezTo>
                        <a:pt x="874" y="308"/>
                        <a:pt x="879" y="314"/>
                        <a:pt x="891" y="318"/>
                      </a:cubicBezTo>
                      <a:cubicBezTo>
                        <a:pt x="892" y="321"/>
                        <a:pt x="895" y="324"/>
                        <a:pt x="894" y="327"/>
                      </a:cubicBezTo>
                      <a:cubicBezTo>
                        <a:pt x="891" y="334"/>
                        <a:pt x="873" y="326"/>
                        <a:pt x="894" y="333"/>
                      </a:cubicBezTo>
                      <a:cubicBezTo>
                        <a:pt x="900" y="331"/>
                        <a:pt x="906" y="329"/>
                        <a:pt x="912" y="327"/>
                      </a:cubicBezTo>
                      <a:cubicBezTo>
                        <a:pt x="915" y="326"/>
                        <a:pt x="921" y="324"/>
                        <a:pt x="921" y="324"/>
                      </a:cubicBezTo>
                      <a:cubicBezTo>
                        <a:pt x="940" y="336"/>
                        <a:pt x="960" y="339"/>
                        <a:pt x="978" y="351"/>
                      </a:cubicBezTo>
                      <a:cubicBezTo>
                        <a:pt x="981" y="361"/>
                        <a:pt x="987" y="368"/>
                        <a:pt x="990" y="378"/>
                      </a:cubicBezTo>
                      <a:cubicBezTo>
                        <a:pt x="999" y="376"/>
                        <a:pt x="1010" y="370"/>
                        <a:pt x="1017" y="381"/>
                      </a:cubicBezTo>
                      <a:cubicBezTo>
                        <a:pt x="1022" y="389"/>
                        <a:pt x="1026" y="408"/>
                        <a:pt x="1026" y="408"/>
                      </a:cubicBezTo>
                      <a:cubicBezTo>
                        <a:pt x="1022" y="438"/>
                        <a:pt x="1023" y="471"/>
                        <a:pt x="996" y="489"/>
                      </a:cubicBezTo>
                      <a:cubicBezTo>
                        <a:pt x="991" y="497"/>
                        <a:pt x="976" y="514"/>
                        <a:pt x="972" y="525"/>
                      </a:cubicBezTo>
                      <a:cubicBezTo>
                        <a:pt x="970" y="531"/>
                        <a:pt x="972" y="541"/>
                        <a:pt x="966" y="543"/>
                      </a:cubicBezTo>
                      <a:cubicBezTo>
                        <a:pt x="951" y="548"/>
                        <a:pt x="943" y="558"/>
                        <a:pt x="930" y="567"/>
                      </a:cubicBezTo>
                      <a:cubicBezTo>
                        <a:pt x="925" y="583"/>
                        <a:pt x="916" y="596"/>
                        <a:pt x="912" y="612"/>
                      </a:cubicBezTo>
                      <a:cubicBezTo>
                        <a:pt x="909" y="623"/>
                        <a:pt x="909" y="635"/>
                        <a:pt x="903" y="645"/>
                      </a:cubicBezTo>
                      <a:cubicBezTo>
                        <a:pt x="899" y="651"/>
                        <a:pt x="893" y="656"/>
                        <a:pt x="891" y="663"/>
                      </a:cubicBezTo>
                      <a:cubicBezTo>
                        <a:pt x="881" y="692"/>
                        <a:pt x="870" y="723"/>
                        <a:pt x="843" y="741"/>
                      </a:cubicBezTo>
                      <a:cubicBezTo>
                        <a:pt x="837" y="758"/>
                        <a:pt x="830" y="759"/>
                        <a:pt x="816" y="768"/>
                      </a:cubicBezTo>
                      <a:cubicBezTo>
                        <a:pt x="805" y="784"/>
                        <a:pt x="789" y="787"/>
                        <a:pt x="771" y="792"/>
                      </a:cubicBezTo>
                      <a:cubicBezTo>
                        <a:pt x="750" y="806"/>
                        <a:pt x="760" y="802"/>
                        <a:pt x="744" y="807"/>
                      </a:cubicBezTo>
                      <a:cubicBezTo>
                        <a:pt x="735" y="804"/>
                        <a:pt x="717" y="810"/>
                        <a:pt x="717" y="810"/>
                      </a:cubicBezTo>
                      <a:cubicBezTo>
                        <a:pt x="713" y="816"/>
                        <a:pt x="710" y="823"/>
                        <a:pt x="705" y="828"/>
                      </a:cubicBezTo>
                      <a:cubicBezTo>
                        <a:pt x="702" y="831"/>
                        <a:pt x="698" y="834"/>
                        <a:pt x="696" y="837"/>
                      </a:cubicBezTo>
                      <a:cubicBezTo>
                        <a:pt x="684" y="853"/>
                        <a:pt x="680" y="880"/>
                        <a:pt x="666" y="894"/>
                      </a:cubicBezTo>
                      <a:cubicBezTo>
                        <a:pt x="659" y="901"/>
                        <a:pt x="698" y="916"/>
                        <a:pt x="642" y="906"/>
                      </a:cubicBezTo>
                      <a:lnTo>
                        <a:pt x="606" y="948"/>
                      </a:lnTo>
                      <a:lnTo>
                        <a:pt x="549" y="987"/>
                      </a:lnTo>
                      <a:lnTo>
                        <a:pt x="525" y="1023"/>
                      </a:lnTo>
                      <a:lnTo>
                        <a:pt x="480" y="1023"/>
                      </a:lnTo>
                      <a:lnTo>
                        <a:pt x="459" y="1017"/>
                      </a:lnTo>
                      <a:lnTo>
                        <a:pt x="459" y="1044"/>
                      </a:lnTo>
                      <a:lnTo>
                        <a:pt x="435" y="1080"/>
                      </a:lnTo>
                      <a:lnTo>
                        <a:pt x="402" y="1098"/>
                      </a:lnTo>
                      <a:lnTo>
                        <a:pt x="351" y="1101"/>
                      </a:lnTo>
                      <a:lnTo>
                        <a:pt x="333" y="1125"/>
                      </a:lnTo>
                      <a:lnTo>
                        <a:pt x="306" y="1146"/>
                      </a:lnTo>
                      <a:lnTo>
                        <a:pt x="291" y="1125"/>
                      </a:lnTo>
                      <a:lnTo>
                        <a:pt x="276" y="1158"/>
                      </a:lnTo>
                      <a:lnTo>
                        <a:pt x="282" y="1176"/>
                      </a:lnTo>
                      <a:lnTo>
                        <a:pt x="249" y="1191"/>
                      </a:lnTo>
                      <a:lnTo>
                        <a:pt x="228" y="1218"/>
                      </a:lnTo>
                      <a:lnTo>
                        <a:pt x="201" y="1215"/>
                      </a:lnTo>
                      <a:lnTo>
                        <a:pt x="174" y="1248"/>
                      </a:lnTo>
                      <a:lnTo>
                        <a:pt x="177" y="1263"/>
                      </a:lnTo>
                      <a:lnTo>
                        <a:pt x="156" y="1284"/>
                      </a:lnTo>
                      <a:lnTo>
                        <a:pt x="138" y="1290"/>
                      </a:lnTo>
                      <a:lnTo>
                        <a:pt x="117" y="1314"/>
                      </a:lnTo>
                      <a:lnTo>
                        <a:pt x="96" y="1314"/>
                      </a:lnTo>
                      <a:lnTo>
                        <a:pt x="63" y="1347"/>
                      </a:lnTo>
                      <a:lnTo>
                        <a:pt x="39" y="1368"/>
                      </a:lnTo>
                      <a:lnTo>
                        <a:pt x="54" y="1380"/>
                      </a:lnTo>
                      <a:lnTo>
                        <a:pt x="66" y="1413"/>
                      </a:lnTo>
                      <a:lnTo>
                        <a:pt x="39" y="1410"/>
                      </a:lnTo>
                      <a:lnTo>
                        <a:pt x="0" y="1392"/>
                      </a:lnTo>
                      <a:lnTo>
                        <a:pt x="18" y="1371"/>
                      </a:lnTo>
                      <a:lnTo>
                        <a:pt x="9" y="1344"/>
                      </a:lnTo>
                      <a:lnTo>
                        <a:pt x="21" y="1332"/>
                      </a:lnTo>
                      <a:lnTo>
                        <a:pt x="45" y="1305"/>
                      </a:lnTo>
                      <a:lnTo>
                        <a:pt x="105" y="1215"/>
                      </a:lnTo>
                      <a:lnTo>
                        <a:pt x="159" y="1134"/>
                      </a:lnTo>
                      <a:lnTo>
                        <a:pt x="201" y="1095"/>
                      </a:lnTo>
                      <a:lnTo>
                        <a:pt x="219" y="1053"/>
                      </a:lnTo>
                      <a:lnTo>
                        <a:pt x="234" y="1047"/>
                      </a:lnTo>
                      <a:lnTo>
                        <a:pt x="300" y="966"/>
                      </a:lnTo>
                      <a:lnTo>
                        <a:pt x="315" y="924"/>
                      </a:lnTo>
                      <a:lnTo>
                        <a:pt x="333" y="912"/>
                      </a:lnTo>
                      <a:lnTo>
                        <a:pt x="339" y="882"/>
                      </a:lnTo>
                      <a:lnTo>
                        <a:pt x="357" y="858"/>
                      </a:lnTo>
                      <a:cubicBezTo>
                        <a:pt x="364" y="844"/>
                        <a:pt x="370" y="833"/>
                        <a:pt x="381" y="822"/>
                      </a:cubicBezTo>
                      <a:cubicBezTo>
                        <a:pt x="386" y="806"/>
                        <a:pt x="382" y="816"/>
                        <a:pt x="396" y="795"/>
                      </a:cubicBezTo>
                      <a:cubicBezTo>
                        <a:pt x="401" y="787"/>
                        <a:pt x="405" y="769"/>
                        <a:pt x="408" y="759"/>
                      </a:cubicBezTo>
                      <a:cubicBezTo>
                        <a:pt x="418" y="728"/>
                        <a:pt x="428" y="697"/>
                        <a:pt x="438" y="666"/>
                      </a:cubicBezTo>
                      <a:cubicBezTo>
                        <a:pt x="434" y="648"/>
                        <a:pt x="429" y="637"/>
                        <a:pt x="414" y="627"/>
                      </a:cubicBezTo>
                      <a:lnTo>
                        <a:pt x="387" y="597"/>
                      </a:lnTo>
                      <a:cubicBezTo>
                        <a:pt x="387" y="597"/>
                        <a:pt x="378" y="570"/>
                        <a:pt x="378" y="570"/>
                      </a:cubicBezTo>
                      <a:cubicBezTo>
                        <a:pt x="377" y="567"/>
                        <a:pt x="375" y="561"/>
                        <a:pt x="375" y="561"/>
                      </a:cubicBezTo>
                      <a:cubicBezTo>
                        <a:pt x="374" y="551"/>
                        <a:pt x="372" y="516"/>
                        <a:pt x="369" y="501"/>
                      </a:cubicBezTo>
                      <a:cubicBezTo>
                        <a:pt x="369" y="501"/>
                        <a:pt x="362" y="479"/>
                        <a:pt x="360" y="474"/>
                      </a:cubicBezTo>
                      <a:cubicBezTo>
                        <a:pt x="359" y="471"/>
                        <a:pt x="357" y="465"/>
                        <a:pt x="357" y="465"/>
                      </a:cubicBezTo>
                      <a:cubicBezTo>
                        <a:pt x="356" y="460"/>
                        <a:pt x="354" y="420"/>
                        <a:pt x="348" y="414"/>
                      </a:cubicBezTo>
                      <a:cubicBezTo>
                        <a:pt x="344" y="410"/>
                        <a:pt x="330" y="408"/>
                        <a:pt x="330" y="408"/>
                      </a:cubicBezTo>
                      <a:cubicBezTo>
                        <a:pt x="325" y="393"/>
                        <a:pt x="329" y="379"/>
                        <a:pt x="324" y="363"/>
                      </a:cubicBezTo>
                      <a:cubicBezTo>
                        <a:pt x="328" y="351"/>
                        <a:pt x="335" y="353"/>
                        <a:pt x="342" y="342"/>
                      </a:cubicBezTo>
                      <a:cubicBezTo>
                        <a:pt x="346" y="327"/>
                        <a:pt x="346" y="321"/>
                        <a:pt x="333" y="312"/>
                      </a:cubicBezTo>
                      <a:cubicBezTo>
                        <a:pt x="331" y="309"/>
                        <a:pt x="327" y="307"/>
                        <a:pt x="327" y="303"/>
                      </a:cubicBezTo>
                      <a:cubicBezTo>
                        <a:pt x="327" y="285"/>
                        <a:pt x="348" y="234"/>
                        <a:pt x="366" y="228"/>
                      </a:cubicBezTo>
                      <a:cubicBezTo>
                        <a:pt x="372" y="211"/>
                        <a:pt x="384" y="200"/>
                        <a:pt x="390" y="183"/>
                      </a:cubicBezTo>
                      <a:cubicBezTo>
                        <a:pt x="382" y="158"/>
                        <a:pt x="381" y="161"/>
                        <a:pt x="387" y="132"/>
                      </a:cubicBezTo>
                      <a:cubicBezTo>
                        <a:pt x="381" y="114"/>
                        <a:pt x="376" y="91"/>
                        <a:pt x="360" y="81"/>
                      </a:cubicBezTo>
                      <a:cubicBezTo>
                        <a:pt x="352" y="69"/>
                        <a:pt x="339" y="70"/>
                        <a:pt x="354" y="60"/>
                      </a:cubicBezTo>
                      <a:cubicBezTo>
                        <a:pt x="365" y="64"/>
                        <a:pt x="363" y="60"/>
                        <a:pt x="363" y="6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6" name="Freeform 146"/>
                <p:cNvSpPr>
                  <a:spLocks/>
                </p:cNvSpPr>
                <p:nvPr userDrawn="1"/>
              </p:nvSpPr>
              <p:spPr bwMode="ltGray">
                <a:xfrm>
                  <a:off x="5013" y="3516"/>
                  <a:ext cx="57" cy="46"/>
                </a:xfrm>
                <a:custGeom>
                  <a:avLst/>
                  <a:gdLst>
                    <a:gd name="T0" fmla="*/ 0 w 47"/>
                    <a:gd name="T1" fmla="*/ 88 h 39"/>
                    <a:gd name="T2" fmla="*/ 87 w 47"/>
                    <a:gd name="T3" fmla="*/ 0 h 39"/>
                    <a:gd name="T4" fmla="*/ 195 w 47"/>
                    <a:gd name="T5" fmla="*/ 65 h 39"/>
                    <a:gd name="T6" fmla="*/ 110 w 47"/>
                    <a:gd name="T7" fmla="*/ 145 h 39"/>
                    <a:gd name="T8" fmla="*/ 72 w 47"/>
                    <a:gd name="T9" fmla="*/ 137 h 39"/>
                    <a:gd name="T10" fmla="*/ 59 w 47"/>
                    <a:gd name="T11" fmla="*/ 103 h 39"/>
                    <a:gd name="T12" fmla="*/ 0 w 47"/>
                    <a:gd name="T13" fmla="*/ 8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9">
                      <a:moveTo>
                        <a:pt x="0" y="24"/>
                      </a:moveTo>
                      <a:cubicBezTo>
                        <a:pt x="3" y="10"/>
                        <a:pt x="4" y="5"/>
                        <a:pt x="18" y="0"/>
                      </a:cubicBezTo>
                      <a:cubicBezTo>
                        <a:pt x="31" y="9"/>
                        <a:pt x="26" y="14"/>
                        <a:pt x="42" y="18"/>
                      </a:cubicBezTo>
                      <a:cubicBezTo>
                        <a:pt x="47" y="33"/>
                        <a:pt x="38" y="36"/>
                        <a:pt x="24" y="39"/>
                      </a:cubicBezTo>
                      <a:cubicBezTo>
                        <a:pt x="21" y="38"/>
                        <a:pt x="17" y="38"/>
                        <a:pt x="15" y="36"/>
                      </a:cubicBezTo>
                      <a:cubicBezTo>
                        <a:pt x="13" y="34"/>
                        <a:pt x="14" y="29"/>
                        <a:pt x="12" y="27"/>
                      </a:cubicBezTo>
                      <a:cubicBezTo>
                        <a:pt x="9" y="24"/>
                        <a:pt x="0" y="24"/>
                        <a:pt x="0"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7" name="Freeform 147"/>
                <p:cNvSpPr>
                  <a:spLocks/>
                </p:cNvSpPr>
                <p:nvPr userDrawn="1"/>
              </p:nvSpPr>
              <p:spPr bwMode="ltGray">
                <a:xfrm>
                  <a:off x="4076" y="903"/>
                  <a:ext cx="1216" cy="1062"/>
                </a:xfrm>
                <a:custGeom>
                  <a:avLst/>
                  <a:gdLst>
                    <a:gd name="T0" fmla="*/ 2208 w 984"/>
                    <a:gd name="T1" fmla="*/ 39 h 844"/>
                    <a:gd name="T2" fmla="*/ 2729 w 984"/>
                    <a:gd name="T3" fmla="*/ 215 h 844"/>
                    <a:gd name="T4" fmla="*/ 2992 w 984"/>
                    <a:gd name="T5" fmla="*/ 234 h 844"/>
                    <a:gd name="T6" fmla="*/ 3143 w 984"/>
                    <a:gd name="T7" fmla="*/ 817 h 844"/>
                    <a:gd name="T8" fmla="*/ 3187 w 984"/>
                    <a:gd name="T9" fmla="*/ 564 h 844"/>
                    <a:gd name="T10" fmla="*/ 3297 w 984"/>
                    <a:gd name="T11" fmla="*/ 440 h 844"/>
                    <a:gd name="T12" fmla="*/ 3491 w 984"/>
                    <a:gd name="T13" fmla="*/ 795 h 844"/>
                    <a:gd name="T14" fmla="*/ 3712 w 984"/>
                    <a:gd name="T15" fmla="*/ 614 h 844"/>
                    <a:gd name="T16" fmla="*/ 3840 w 984"/>
                    <a:gd name="T17" fmla="*/ 540 h 844"/>
                    <a:gd name="T18" fmla="*/ 4145 w 984"/>
                    <a:gd name="T19" fmla="*/ 16 h 844"/>
                    <a:gd name="T20" fmla="*/ 4339 w 984"/>
                    <a:gd name="T21" fmla="*/ 440 h 844"/>
                    <a:gd name="T22" fmla="*/ 4339 w 984"/>
                    <a:gd name="T23" fmla="*/ 817 h 844"/>
                    <a:gd name="T24" fmla="*/ 4293 w 984"/>
                    <a:gd name="T25" fmla="*/ 993 h 844"/>
                    <a:gd name="T26" fmla="*/ 4167 w 984"/>
                    <a:gd name="T27" fmla="*/ 1018 h 844"/>
                    <a:gd name="T28" fmla="*/ 4145 w 984"/>
                    <a:gd name="T29" fmla="*/ 1166 h 844"/>
                    <a:gd name="T30" fmla="*/ 4364 w 984"/>
                    <a:gd name="T31" fmla="*/ 1417 h 844"/>
                    <a:gd name="T32" fmla="*/ 4275 w 984"/>
                    <a:gd name="T33" fmla="*/ 2027 h 844"/>
                    <a:gd name="T34" fmla="*/ 4514 w 984"/>
                    <a:gd name="T35" fmla="*/ 2601 h 844"/>
                    <a:gd name="T36" fmla="*/ 4643 w 984"/>
                    <a:gd name="T37" fmla="*/ 2825 h 844"/>
                    <a:gd name="T38" fmla="*/ 4514 w 984"/>
                    <a:gd name="T39" fmla="*/ 2825 h 844"/>
                    <a:gd name="T40" fmla="*/ 4057 w 984"/>
                    <a:gd name="T41" fmla="*/ 2378 h 844"/>
                    <a:gd name="T42" fmla="*/ 3690 w 984"/>
                    <a:gd name="T43" fmla="*/ 2530 h 844"/>
                    <a:gd name="T44" fmla="*/ 3207 w 984"/>
                    <a:gd name="T45" fmla="*/ 2778 h 844"/>
                    <a:gd name="T46" fmla="*/ 3491 w 984"/>
                    <a:gd name="T47" fmla="*/ 3630 h 844"/>
                    <a:gd name="T48" fmla="*/ 3861 w 984"/>
                    <a:gd name="T49" fmla="*/ 3835 h 844"/>
                    <a:gd name="T50" fmla="*/ 4014 w 984"/>
                    <a:gd name="T51" fmla="*/ 3457 h 844"/>
                    <a:gd name="T52" fmla="*/ 4204 w 984"/>
                    <a:gd name="T53" fmla="*/ 3580 h 844"/>
                    <a:gd name="T54" fmla="*/ 4167 w 984"/>
                    <a:gd name="T55" fmla="*/ 3960 h 844"/>
                    <a:gd name="T56" fmla="*/ 4364 w 984"/>
                    <a:gd name="T57" fmla="*/ 4212 h 844"/>
                    <a:gd name="T58" fmla="*/ 4560 w 984"/>
                    <a:gd name="T59" fmla="*/ 4136 h 844"/>
                    <a:gd name="T60" fmla="*/ 5014 w 984"/>
                    <a:gd name="T61" fmla="*/ 5067 h 844"/>
                    <a:gd name="T62" fmla="*/ 5122 w 984"/>
                    <a:gd name="T63" fmla="*/ 5190 h 844"/>
                    <a:gd name="T64" fmla="*/ 4755 w 984"/>
                    <a:gd name="T65" fmla="*/ 5089 h 844"/>
                    <a:gd name="T66" fmla="*/ 4514 w 984"/>
                    <a:gd name="T67" fmla="*/ 4764 h 844"/>
                    <a:gd name="T68" fmla="*/ 4231 w 984"/>
                    <a:gd name="T69" fmla="*/ 4461 h 844"/>
                    <a:gd name="T70" fmla="*/ 3821 w 984"/>
                    <a:gd name="T71" fmla="*/ 4162 h 844"/>
                    <a:gd name="T72" fmla="*/ 3340 w 984"/>
                    <a:gd name="T73" fmla="*/ 4058 h 844"/>
                    <a:gd name="T74" fmla="*/ 2751 w 984"/>
                    <a:gd name="T75" fmla="*/ 3733 h 844"/>
                    <a:gd name="T76" fmla="*/ 2514 w 984"/>
                    <a:gd name="T77" fmla="*/ 3183 h 844"/>
                    <a:gd name="T78" fmla="*/ 2337 w 984"/>
                    <a:gd name="T79" fmla="*/ 2902 h 844"/>
                    <a:gd name="T80" fmla="*/ 2075 w 984"/>
                    <a:gd name="T81" fmla="*/ 2702 h 844"/>
                    <a:gd name="T82" fmla="*/ 1860 w 984"/>
                    <a:gd name="T83" fmla="*/ 2323 h 844"/>
                    <a:gd name="T84" fmla="*/ 1922 w 984"/>
                    <a:gd name="T85" fmla="*/ 2601 h 844"/>
                    <a:gd name="T86" fmla="*/ 2275 w 984"/>
                    <a:gd name="T87" fmla="*/ 3107 h 844"/>
                    <a:gd name="T88" fmla="*/ 2295 w 984"/>
                    <a:gd name="T89" fmla="*/ 3308 h 844"/>
                    <a:gd name="T90" fmla="*/ 2144 w 984"/>
                    <a:gd name="T91" fmla="*/ 3132 h 844"/>
                    <a:gd name="T92" fmla="*/ 1922 w 984"/>
                    <a:gd name="T93" fmla="*/ 2923 h 844"/>
                    <a:gd name="T94" fmla="*/ 1708 w 984"/>
                    <a:gd name="T95" fmla="*/ 2530 h 844"/>
                    <a:gd name="T96" fmla="*/ 1451 w 984"/>
                    <a:gd name="T97" fmla="*/ 2172 h 844"/>
                    <a:gd name="T98" fmla="*/ 1146 w 984"/>
                    <a:gd name="T99" fmla="*/ 1969 h 844"/>
                    <a:gd name="T100" fmla="*/ 834 w 984"/>
                    <a:gd name="T101" fmla="*/ 1491 h 844"/>
                    <a:gd name="T102" fmla="*/ 358 w 984"/>
                    <a:gd name="T103" fmla="*/ 415 h 844"/>
                    <a:gd name="T104" fmla="*/ 185 w 984"/>
                    <a:gd name="T105" fmla="*/ 234 h 844"/>
                    <a:gd name="T106" fmla="*/ 251 w 984"/>
                    <a:gd name="T107" fmla="*/ 137 h 844"/>
                    <a:gd name="T108" fmla="*/ 557 w 984"/>
                    <a:gd name="T109" fmla="*/ 440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8" name="Freeform 148"/>
                <p:cNvSpPr>
                  <a:spLocks/>
                </p:cNvSpPr>
                <p:nvPr userDrawn="1"/>
              </p:nvSpPr>
              <p:spPr bwMode="ltGray">
                <a:xfrm>
                  <a:off x="3701" y="1645"/>
                  <a:ext cx="45" cy="61"/>
                </a:xfrm>
                <a:custGeom>
                  <a:avLst/>
                  <a:gdLst>
                    <a:gd name="T0" fmla="*/ 39 w 36"/>
                    <a:gd name="T1" fmla="*/ 192 h 48"/>
                    <a:gd name="T2" fmla="*/ 61 w 36"/>
                    <a:gd name="T3" fmla="*/ 328 h 48"/>
                    <a:gd name="T4" fmla="*/ 39 w 36"/>
                    <a:gd name="T5" fmla="*/ 192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49" name="Freeform 149"/>
                <p:cNvSpPr>
                  <a:spLocks/>
                </p:cNvSpPr>
                <p:nvPr userDrawn="1"/>
              </p:nvSpPr>
              <p:spPr bwMode="ltGray">
                <a:xfrm>
                  <a:off x="3668" y="1624"/>
                  <a:ext cx="46" cy="47"/>
                </a:xfrm>
                <a:custGeom>
                  <a:avLst/>
                  <a:gdLst>
                    <a:gd name="T0" fmla="*/ 0 w 36"/>
                    <a:gd name="T1" fmla="*/ 36 h 37"/>
                    <a:gd name="T2" fmla="*/ 83 w 36"/>
                    <a:gd name="T3" fmla="*/ 1 h 37"/>
                    <a:gd name="T4" fmla="*/ 257 w 36"/>
                    <a:gd name="T5" fmla="*/ 119 h 37"/>
                    <a:gd name="T6" fmla="*/ 59 w 36"/>
                    <a:gd name="T7" fmla="*/ 119 h 37"/>
                    <a:gd name="T8" fmla="*/ 0 w 36"/>
                    <a:gd name="T9" fmla="*/ 3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0" name="Freeform 150"/>
                <p:cNvSpPr>
                  <a:spLocks/>
                </p:cNvSpPr>
                <p:nvPr userDrawn="1"/>
              </p:nvSpPr>
              <p:spPr bwMode="ltGray">
                <a:xfrm>
                  <a:off x="5073" y="1513"/>
                  <a:ext cx="211" cy="124"/>
                </a:xfrm>
                <a:custGeom>
                  <a:avLst/>
                  <a:gdLst>
                    <a:gd name="T0" fmla="*/ 0 w 170"/>
                    <a:gd name="T1" fmla="*/ 378 h 96"/>
                    <a:gd name="T2" fmla="*/ 158 w 170"/>
                    <a:gd name="T3" fmla="*/ 190 h 96"/>
                    <a:gd name="T4" fmla="*/ 318 w 170"/>
                    <a:gd name="T5" fmla="*/ 161 h 96"/>
                    <a:gd name="T6" fmla="*/ 452 w 170"/>
                    <a:gd name="T7" fmla="*/ 75 h 96"/>
                    <a:gd name="T8" fmla="*/ 357 w 170"/>
                    <a:gd name="T9" fmla="*/ 190 h 96"/>
                    <a:gd name="T10" fmla="*/ 698 w 170"/>
                    <a:gd name="T11" fmla="*/ 378 h 96"/>
                    <a:gd name="T12" fmla="*/ 905 w 170"/>
                    <a:gd name="T13" fmla="*/ 508 h 96"/>
                    <a:gd name="T14" fmla="*/ 657 w 170"/>
                    <a:gd name="T15" fmla="*/ 593 h 96"/>
                    <a:gd name="T16" fmla="*/ 494 w 170"/>
                    <a:gd name="T17" fmla="*/ 446 h 96"/>
                    <a:gd name="T18" fmla="*/ 427 w 170"/>
                    <a:gd name="T19" fmla="*/ 408 h 96"/>
                    <a:gd name="T20" fmla="*/ 135 w 170"/>
                    <a:gd name="T21" fmla="*/ 316 h 96"/>
                    <a:gd name="T22" fmla="*/ 0 w 170"/>
                    <a:gd name="T23" fmla="*/ 378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1" name="Freeform 151"/>
                <p:cNvSpPr>
                  <a:spLocks/>
                </p:cNvSpPr>
                <p:nvPr userDrawn="1"/>
              </p:nvSpPr>
              <p:spPr bwMode="ltGray">
                <a:xfrm>
                  <a:off x="5295" y="1615"/>
                  <a:ext cx="162" cy="56"/>
                </a:xfrm>
                <a:custGeom>
                  <a:avLst/>
                  <a:gdLst>
                    <a:gd name="T0" fmla="*/ 0 w 138"/>
                    <a:gd name="T1" fmla="*/ 0 h 44"/>
                    <a:gd name="T2" fmla="*/ 204 w 138"/>
                    <a:gd name="T3" fmla="*/ 28 h 44"/>
                    <a:gd name="T4" fmla="*/ 342 w 138"/>
                    <a:gd name="T5" fmla="*/ 167 h 44"/>
                    <a:gd name="T6" fmla="*/ 434 w 138"/>
                    <a:gd name="T7" fmla="*/ 136 h 44"/>
                    <a:gd name="T8" fmla="*/ 417 w 138"/>
                    <a:gd name="T9" fmla="*/ 302 h 44"/>
                    <a:gd name="T10" fmla="*/ 251 w 138"/>
                    <a:gd name="T11" fmla="*/ 279 h 44"/>
                    <a:gd name="T12" fmla="*/ 0 w 138"/>
                    <a:gd name="T13" fmla="*/ 249 h 44"/>
                    <a:gd name="T14" fmla="*/ 109 w 138"/>
                    <a:gd name="T15" fmla="*/ 136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2" name="Freeform 152"/>
                <p:cNvSpPr>
                  <a:spLocks/>
                </p:cNvSpPr>
                <p:nvPr userDrawn="1"/>
              </p:nvSpPr>
              <p:spPr bwMode="ltGray">
                <a:xfrm>
                  <a:off x="5204" y="1644"/>
                  <a:ext cx="74" cy="53"/>
                </a:xfrm>
                <a:custGeom>
                  <a:avLst/>
                  <a:gdLst>
                    <a:gd name="T0" fmla="*/ 140 w 57"/>
                    <a:gd name="T1" fmla="*/ 160 h 42"/>
                    <a:gd name="T2" fmla="*/ 295 w 57"/>
                    <a:gd name="T3" fmla="*/ 80 h 42"/>
                    <a:gd name="T4" fmla="*/ 140 w 57"/>
                    <a:gd name="T5" fmla="*/ 160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3" name="Freeform 153"/>
                <p:cNvSpPr>
                  <a:spLocks/>
                </p:cNvSpPr>
                <p:nvPr userDrawn="1"/>
              </p:nvSpPr>
              <p:spPr bwMode="ltGray">
                <a:xfrm>
                  <a:off x="5158" y="1484"/>
                  <a:ext cx="49" cy="63"/>
                </a:xfrm>
                <a:custGeom>
                  <a:avLst/>
                  <a:gdLst>
                    <a:gd name="T0" fmla="*/ 118 w 39"/>
                    <a:gd name="T1" fmla="*/ 150 h 52"/>
                    <a:gd name="T2" fmla="*/ 118 w 39"/>
                    <a:gd name="T3" fmla="*/ 0 h 52"/>
                    <a:gd name="T4" fmla="*/ 118 w 39"/>
                    <a:gd name="T5" fmla="*/ 150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4" name="Freeform 154"/>
                <p:cNvSpPr>
                  <a:spLocks/>
                </p:cNvSpPr>
                <p:nvPr userDrawn="1"/>
              </p:nvSpPr>
              <p:spPr bwMode="ltGray">
                <a:xfrm>
                  <a:off x="5526" y="1685"/>
                  <a:ext cx="54" cy="99"/>
                </a:xfrm>
                <a:custGeom>
                  <a:avLst/>
                  <a:gdLst>
                    <a:gd name="T0" fmla="*/ 21 w 44"/>
                    <a:gd name="T1" fmla="*/ 50 h 80"/>
                    <a:gd name="T2" fmla="*/ 107 w 44"/>
                    <a:gd name="T3" fmla="*/ 184 h 80"/>
                    <a:gd name="T4" fmla="*/ 122 w 44"/>
                    <a:gd name="T5" fmla="*/ 270 h 80"/>
                    <a:gd name="T6" fmla="*/ 184 w 44"/>
                    <a:gd name="T7" fmla="*/ 295 h 80"/>
                    <a:gd name="T8" fmla="*/ 122 w 44"/>
                    <a:gd name="T9" fmla="*/ 398 h 80"/>
                    <a:gd name="T10" fmla="*/ 0 w 44"/>
                    <a:gd name="T11" fmla="*/ 118 h 80"/>
                    <a:gd name="T12" fmla="*/ 21 w 44"/>
                    <a:gd name="T13" fmla="*/ 5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5" name="Freeform 155"/>
                <p:cNvSpPr>
                  <a:spLocks/>
                </p:cNvSpPr>
                <p:nvPr userDrawn="1"/>
              </p:nvSpPr>
              <p:spPr bwMode="ltGray">
                <a:xfrm>
                  <a:off x="4162" y="90"/>
                  <a:ext cx="858" cy="473"/>
                </a:xfrm>
                <a:custGeom>
                  <a:avLst/>
                  <a:gdLst>
                    <a:gd name="T0" fmla="*/ 881 w 695"/>
                    <a:gd name="T1" fmla="*/ 0 h 376"/>
                    <a:gd name="T2" fmla="*/ 1838 w 695"/>
                    <a:gd name="T3" fmla="*/ 428 h 376"/>
                    <a:gd name="T4" fmla="*/ 2614 w 695"/>
                    <a:gd name="T5" fmla="*/ 828 h 376"/>
                    <a:gd name="T6" fmla="*/ 3304 w 695"/>
                    <a:gd name="T7" fmla="*/ 1258 h 376"/>
                    <a:gd name="T8" fmla="*/ 3170 w 695"/>
                    <a:gd name="T9" fmla="*/ 1307 h 376"/>
                    <a:gd name="T10" fmla="*/ 3193 w 695"/>
                    <a:gd name="T11" fmla="*/ 1552 h 376"/>
                    <a:gd name="T12" fmla="*/ 3217 w 695"/>
                    <a:gd name="T13" fmla="*/ 1681 h 376"/>
                    <a:gd name="T14" fmla="*/ 3280 w 695"/>
                    <a:gd name="T15" fmla="*/ 1906 h 376"/>
                    <a:gd name="T16" fmla="*/ 3367 w 695"/>
                    <a:gd name="T17" fmla="*/ 2061 h 376"/>
                    <a:gd name="T18" fmla="*/ 3689 w 695"/>
                    <a:gd name="T19" fmla="*/ 2237 h 376"/>
                    <a:gd name="T20" fmla="*/ 3652 w 695"/>
                    <a:gd name="T21" fmla="*/ 2356 h 376"/>
                    <a:gd name="T22" fmla="*/ 3089 w 695"/>
                    <a:gd name="T23" fmla="*/ 2135 h 376"/>
                    <a:gd name="T24" fmla="*/ 2912 w 695"/>
                    <a:gd name="T25" fmla="*/ 2086 h 376"/>
                    <a:gd name="T26" fmla="*/ 2809 w 695"/>
                    <a:gd name="T27" fmla="*/ 1906 h 376"/>
                    <a:gd name="T28" fmla="*/ 2781 w 695"/>
                    <a:gd name="T29" fmla="*/ 1986 h 376"/>
                    <a:gd name="T30" fmla="*/ 2593 w 695"/>
                    <a:gd name="T31" fmla="*/ 1854 h 376"/>
                    <a:gd name="T32" fmla="*/ 2288 w 695"/>
                    <a:gd name="T33" fmla="*/ 1658 h 376"/>
                    <a:gd name="T34" fmla="*/ 2159 w 695"/>
                    <a:gd name="T35" fmla="*/ 1479 h 376"/>
                    <a:gd name="T36" fmla="*/ 1981 w 695"/>
                    <a:gd name="T37" fmla="*/ 1406 h 376"/>
                    <a:gd name="T38" fmla="*/ 1662 w 695"/>
                    <a:gd name="T39" fmla="*/ 1204 h 376"/>
                    <a:gd name="T40" fmla="*/ 1422 w 695"/>
                    <a:gd name="T41" fmla="*/ 1049 h 376"/>
                    <a:gd name="T42" fmla="*/ 969 w 695"/>
                    <a:gd name="T43" fmla="*/ 852 h 376"/>
                    <a:gd name="T44" fmla="*/ 626 w 695"/>
                    <a:gd name="T45" fmla="*/ 828 h 376"/>
                    <a:gd name="T46" fmla="*/ 390 w 695"/>
                    <a:gd name="T47" fmla="*/ 828 h 376"/>
                    <a:gd name="T48" fmla="*/ 368 w 695"/>
                    <a:gd name="T49" fmla="*/ 755 h 376"/>
                    <a:gd name="T50" fmla="*/ 301 w 695"/>
                    <a:gd name="T51" fmla="*/ 703 h 376"/>
                    <a:gd name="T52" fmla="*/ 110 w 695"/>
                    <a:gd name="T53" fmla="*/ 632 h 376"/>
                    <a:gd name="T54" fmla="*/ 0 w 695"/>
                    <a:gd name="T55" fmla="*/ 370 h 376"/>
                    <a:gd name="T56" fmla="*/ 258 w 695"/>
                    <a:gd name="T57" fmla="*/ 249 h 376"/>
                    <a:gd name="T58" fmla="*/ 301 w 695"/>
                    <a:gd name="T59" fmla="*/ 326 h 376"/>
                    <a:gd name="T60" fmla="*/ 433 w 695"/>
                    <a:gd name="T61" fmla="*/ 272 h 376"/>
                    <a:gd name="T62" fmla="*/ 517 w 695"/>
                    <a:gd name="T63" fmla="*/ 294 h 376"/>
                    <a:gd name="T64" fmla="*/ 578 w 695"/>
                    <a:gd name="T65" fmla="*/ 326 h 376"/>
                    <a:gd name="T66" fmla="*/ 517 w 695"/>
                    <a:gd name="T67" fmla="*/ 123 h 376"/>
                    <a:gd name="T68" fmla="*/ 881 w 695"/>
                    <a:gd name="T69" fmla="*/ 0 h 3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5" h="376">
                      <a:moveTo>
                        <a:pt x="164" y="0"/>
                      </a:moveTo>
                      <a:lnTo>
                        <a:pt x="340" y="68"/>
                      </a:lnTo>
                      <a:lnTo>
                        <a:pt x="484" y="132"/>
                      </a:lnTo>
                      <a:cubicBezTo>
                        <a:pt x="527" y="155"/>
                        <a:pt x="573" y="171"/>
                        <a:pt x="612" y="200"/>
                      </a:cubicBezTo>
                      <a:cubicBezTo>
                        <a:pt x="619" y="205"/>
                        <a:pt x="588" y="208"/>
                        <a:pt x="588" y="208"/>
                      </a:cubicBezTo>
                      <a:cubicBezTo>
                        <a:pt x="577" y="225"/>
                        <a:pt x="568" y="240"/>
                        <a:pt x="592" y="248"/>
                      </a:cubicBezTo>
                      <a:cubicBezTo>
                        <a:pt x="616" y="240"/>
                        <a:pt x="607" y="257"/>
                        <a:pt x="596" y="268"/>
                      </a:cubicBezTo>
                      <a:cubicBezTo>
                        <a:pt x="589" y="289"/>
                        <a:pt x="590" y="276"/>
                        <a:pt x="608" y="304"/>
                      </a:cubicBezTo>
                      <a:cubicBezTo>
                        <a:pt x="613" y="312"/>
                        <a:pt x="615" y="325"/>
                        <a:pt x="624" y="328"/>
                      </a:cubicBezTo>
                      <a:cubicBezTo>
                        <a:pt x="645" y="335"/>
                        <a:pt x="665" y="343"/>
                        <a:pt x="684" y="356"/>
                      </a:cubicBezTo>
                      <a:cubicBezTo>
                        <a:pt x="686" y="363"/>
                        <a:pt x="695" y="376"/>
                        <a:pt x="676" y="376"/>
                      </a:cubicBezTo>
                      <a:cubicBezTo>
                        <a:pt x="658" y="376"/>
                        <a:pt x="591" y="347"/>
                        <a:pt x="572" y="340"/>
                      </a:cubicBezTo>
                      <a:cubicBezTo>
                        <a:pt x="562" y="336"/>
                        <a:pt x="540" y="332"/>
                        <a:pt x="540" y="332"/>
                      </a:cubicBezTo>
                      <a:cubicBezTo>
                        <a:pt x="531" y="304"/>
                        <a:pt x="540" y="311"/>
                        <a:pt x="520" y="304"/>
                      </a:cubicBezTo>
                      <a:cubicBezTo>
                        <a:pt x="519" y="308"/>
                        <a:pt x="520" y="315"/>
                        <a:pt x="516" y="316"/>
                      </a:cubicBezTo>
                      <a:cubicBezTo>
                        <a:pt x="515" y="316"/>
                        <a:pt x="486" y="300"/>
                        <a:pt x="480" y="296"/>
                      </a:cubicBezTo>
                      <a:cubicBezTo>
                        <a:pt x="467" y="277"/>
                        <a:pt x="443" y="277"/>
                        <a:pt x="424" y="264"/>
                      </a:cubicBezTo>
                      <a:cubicBezTo>
                        <a:pt x="414" y="249"/>
                        <a:pt x="406" y="253"/>
                        <a:pt x="400" y="236"/>
                      </a:cubicBezTo>
                      <a:cubicBezTo>
                        <a:pt x="408" y="212"/>
                        <a:pt x="385" y="221"/>
                        <a:pt x="368" y="224"/>
                      </a:cubicBezTo>
                      <a:cubicBezTo>
                        <a:pt x="330" y="216"/>
                        <a:pt x="355" y="200"/>
                        <a:pt x="308" y="192"/>
                      </a:cubicBezTo>
                      <a:cubicBezTo>
                        <a:pt x="282" y="201"/>
                        <a:pt x="294" y="173"/>
                        <a:pt x="264" y="168"/>
                      </a:cubicBezTo>
                      <a:cubicBezTo>
                        <a:pt x="233" y="163"/>
                        <a:pt x="206" y="153"/>
                        <a:pt x="180" y="136"/>
                      </a:cubicBezTo>
                      <a:cubicBezTo>
                        <a:pt x="157" y="141"/>
                        <a:pt x="139" y="138"/>
                        <a:pt x="116" y="132"/>
                      </a:cubicBezTo>
                      <a:cubicBezTo>
                        <a:pt x="100" y="137"/>
                        <a:pt x="93" y="141"/>
                        <a:pt x="72" y="132"/>
                      </a:cubicBezTo>
                      <a:cubicBezTo>
                        <a:pt x="68" y="130"/>
                        <a:pt x="71" y="123"/>
                        <a:pt x="68" y="120"/>
                      </a:cubicBezTo>
                      <a:cubicBezTo>
                        <a:pt x="65" y="116"/>
                        <a:pt x="60" y="115"/>
                        <a:pt x="56" y="112"/>
                      </a:cubicBezTo>
                      <a:cubicBezTo>
                        <a:pt x="38" y="118"/>
                        <a:pt x="31" y="116"/>
                        <a:pt x="20" y="100"/>
                      </a:cubicBezTo>
                      <a:cubicBezTo>
                        <a:pt x="16" y="86"/>
                        <a:pt x="0" y="60"/>
                        <a:pt x="0" y="60"/>
                      </a:cubicBezTo>
                      <a:cubicBezTo>
                        <a:pt x="7" y="38"/>
                        <a:pt x="25" y="43"/>
                        <a:pt x="48" y="40"/>
                      </a:cubicBezTo>
                      <a:cubicBezTo>
                        <a:pt x="51" y="44"/>
                        <a:pt x="51" y="51"/>
                        <a:pt x="56" y="52"/>
                      </a:cubicBezTo>
                      <a:cubicBezTo>
                        <a:pt x="64" y="53"/>
                        <a:pt x="80" y="44"/>
                        <a:pt x="80" y="44"/>
                      </a:cubicBezTo>
                      <a:cubicBezTo>
                        <a:pt x="85" y="45"/>
                        <a:pt x="91" y="46"/>
                        <a:pt x="96" y="48"/>
                      </a:cubicBezTo>
                      <a:cubicBezTo>
                        <a:pt x="100" y="49"/>
                        <a:pt x="106" y="56"/>
                        <a:pt x="108" y="52"/>
                      </a:cubicBezTo>
                      <a:cubicBezTo>
                        <a:pt x="113" y="42"/>
                        <a:pt x="101" y="27"/>
                        <a:pt x="96" y="20"/>
                      </a:cubicBezTo>
                      <a:cubicBezTo>
                        <a:pt x="110" y="11"/>
                        <a:pt x="148" y="0"/>
                        <a:pt x="164"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6" name="Freeform 156"/>
                <p:cNvSpPr>
                  <a:spLocks/>
                </p:cNvSpPr>
                <p:nvPr userDrawn="1"/>
              </p:nvSpPr>
              <p:spPr bwMode="ltGray">
                <a:xfrm>
                  <a:off x="3914" y="138"/>
                  <a:ext cx="257" cy="148"/>
                </a:xfrm>
                <a:custGeom>
                  <a:avLst/>
                  <a:gdLst>
                    <a:gd name="T0" fmla="*/ 89 w 208"/>
                    <a:gd name="T1" fmla="*/ 157 h 118"/>
                    <a:gd name="T2" fmla="*/ 216 w 208"/>
                    <a:gd name="T3" fmla="*/ 137 h 118"/>
                    <a:gd name="T4" fmla="*/ 350 w 208"/>
                    <a:gd name="T5" fmla="*/ 61 h 118"/>
                    <a:gd name="T6" fmla="*/ 481 w 208"/>
                    <a:gd name="T7" fmla="*/ 16 h 118"/>
                    <a:gd name="T8" fmla="*/ 828 w 208"/>
                    <a:gd name="T9" fmla="*/ 39 h 118"/>
                    <a:gd name="T10" fmla="*/ 953 w 208"/>
                    <a:gd name="T11" fmla="*/ 88 h 118"/>
                    <a:gd name="T12" fmla="*/ 998 w 208"/>
                    <a:gd name="T13" fmla="*/ 428 h 118"/>
                    <a:gd name="T14" fmla="*/ 1132 w 208"/>
                    <a:gd name="T15" fmla="*/ 626 h 118"/>
                    <a:gd name="T16" fmla="*/ 1063 w 208"/>
                    <a:gd name="T17" fmla="*/ 650 h 118"/>
                    <a:gd name="T18" fmla="*/ 998 w 208"/>
                    <a:gd name="T19" fmla="*/ 626 h 118"/>
                    <a:gd name="T20" fmla="*/ 977 w 208"/>
                    <a:gd name="T21" fmla="*/ 699 h 118"/>
                    <a:gd name="T22" fmla="*/ 892 w 208"/>
                    <a:gd name="T23" fmla="*/ 722 h 118"/>
                    <a:gd name="T24" fmla="*/ 783 w 208"/>
                    <a:gd name="T25" fmla="*/ 552 h 118"/>
                    <a:gd name="T26" fmla="*/ 608 w 208"/>
                    <a:gd name="T27" fmla="*/ 428 h 118"/>
                    <a:gd name="T28" fmla="*/ 393 w 208"/>
                    <a:gd name="T29" fmla="*/ 381 h 118"/>
                    <a:gd name="T30" fmla="*/ 131 w 208"/>
                    <a:gd name="T31" fmla="*/ 309 h 118"/>
                    <a:gd name="T32" fmla="*/ 0 w 208"/>
                    <a:gd name="T33" fmla="*/ 256 h 118"/>
                    <a:gd name="T34" fmla="*/ 89 w 208"/>
                    <a:gd name="T35" fmla="*/ 157 h 1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8" h="118">
                      <a:moveTo>
                        <a:pt x="16" y="26"/>
                      </a:moveTo>
                      <a:cubicBezTo>
                        <a:pt x="41" y="9"/>
                        <a:pt x="15" y="22"/>
                        <a:pt x="40" y="22"/>
                      </a:cubicBezTo>
                      <a:cubicBezTo>
                        <a:pt x="51" y="22"/>
                        <a:pt x="55" y="14"/>
                        <a:pt x="64" y="10"/>
                      </a:cubicBezTo>
                      <a:cubicBezTo>
                        <a:pt x="72" y="7"/>
                        <a:pt x="88" y="2"/>
                        <a:pt x="88" y="2"/>
                      </a:cubicBezTo>
                      <a:cubicBezTo>
                        <a:pt x="110" y="5"/>
                        <a:pt x="132" y="0"/>
                        <a:pt x="152" y="6"/>
                      </a:cubicBezTo>
                      <a:cubicBezTo>
                        <a:pt x="160" y="8"/>
                        <a:pt x="176" y="14"/>
                        <a:pt x="176" y="14"/>
                      </a:cubicBezTo>
                      <a:cubicBezTo>
                        <a:pt x="172" y="35"/>
                        <a:pt x="158" y="61"/>
                        <a:pt x="184" y="70"/>
                      </a:cubicBezTo>
                      <a:cubicBezTo>
                        <a:pt x="193" y="83"/>
                        <a:pt x="203" y="87"/>
                        <a:pt x="208" y="102"/>
                      </a:cubicBezTo>
                      <a:cubicBezTo>
                        <a:pt x="204" y="103"/>
                        <a:pt x="200" y="106"/>
                        <a:pt x="196" y="106"/>
                      </a:cubicBezTo>
                      <a:cubicBezTo>
                        <a:pt x="192" y="106"/>
                        <a:pt x="188" y="100"/>
                        <a:pt x="184" y="102"/>
                      </a:cubicBezTo>
                      <a:cubicBezTo>
                        <a:pt x="180" y="104"/>
                        <a:pt x="183" y="111"/>
                        <a:pt x="180" y="114"/>
                      </a:cubicBezTo>
                      <a:cubicBezTo>
                        <a:pt x="176" y="117"/>
                        <a:pt x="169" y="117"/>
                        <a:pt x="164" y="118"/>
                      </a:cubicBezTo>
                      <a:cubicBezTo>
                        <a:pt x="126" y="113"/>
                        <a:pt x="127" y="116"/>
                        <a:pt x="144" y="90"/>
                      </a:cubicBezTo>
                      <a:cubicBezTo>
                        <a:pt x="127" y="84"/>
                        <a:pt x="104" y="93"/>
                        <a:pt x="112" y="70"/>
                      </a:cubicBezTo>
                      <a:cubicBezTo>
                        <a:pt x="96" y="59"/>
                        <a:pt x="90" y="68"/>
                        <a:pt x="72" y="62"/>
                      </a:cubicBezTo>
                      <a:cubicBezTo>
                        <a:pt x="65" y="41"/>
                        <a:pt x="45" y="56"/>
                        <a:pt x="24" y="50"/>
                      </a:cubicBezTo>
                      <a:cubicBezTo>
                        <a:pt x="16" y="48"/>
                        <a:pt x="0" y="42"/>
                        <a:pt x="0" y="42"/>
                      </a:cubicBezTo>
                      <a:cubicBezTo>
                        <a:pt x="14" y="32"/>
                        <a:pt x="10" y="38"/>
                        <a:pt x="16" y="2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7" name="Freeform 157"/>
                <p:cNvSpPr>
                  <a:spLocks/>
                </p:cNvSpPr>
                <p:nvPr userDrawn="1"/>
              </p:nvSpPr>
              <p:spPr bwMode="ltGray">
                <a:xfrm>
                  <a:off x="3759" y="347"/>
                  <a:ext cx="105" cy="90"/>
                </a:xfrm>
                <a:custGeom>
                  <a:avLst/>
                  <a:gdLst>
                    <a:gd name="T0" fmla="*/ 75 w 84"/>
                    <a:gd name="T1" fmla="*/ 49 h 72"/>
                    <a:gd name="T2" fmla="*/ 310 w 84"/>
                    <a:gd name="T3" fmla="*/ 75 h 72"/>
                    <a:gd name="T4" fmla="*/ 455 w 84"/>
                    <a:gd name="T5" fmla="*/ 169 h 72"/>
                    <a:gd name="T6" fmla="*/ 406 w 84"/>
                    <a:gd name="T7" fmla="*/ 289 h 72"/>
                    <a:gd name="T8" fmla="*/ 361 w 84"/>
                    <a:gd name="T9" fmla="*/ 430 h 72"/>
                    <a:gd name="T10" fmla="*/ 243 w 84"/>
                    <a:gd name="T11" fmla="*/ 406 h 72"/>
                    <a:gd name="T12" fmla="*/ 95 w 84"/>
                    <a:gd name="T13" fmla="*/ 310 h 72"/>
                    <a:gd name="T14" fmla="*/ 75 w 84"/>
                    <a:gd name="T15" fmla="*/ 49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72">
                      <a:moveTo>
                        <a:pt x="12" y="8"/>
                      </a:moveTo>
                      <a:cubicBezTo>
                        <a:pt x="29" y="4"/>
                        <a:pt x="33" y="0"/>
                        <a:pt x="52" y="12"/>
                      </a:cubicBezTo>
                      <a:cubicBezTo>
                        <a:pt x="60" y="17"/>
                        <a:pt x="76" y="28"/>
                        <a:pt x="76" y="28"/>
                      </a:cubicBezTo>
                      <a:cubicBezTo>
                        <a:pt x="84" y="53"/>
                        <a:pt x="80" y="28"/>
                        <a:pt x="68" y="48"/>
                      </a:cubicBezTo>
                      <a:cubicBezTo>
                        <a:pt x="64" y="55"/>
                        <a:pt x="60" y="72"/>
                        <a:pt x="60" y="72"/>
                      </a:cubicBezTo>
                      <a:cubicBezTo>
                        <a:pt x="53" y="71"/>
                        <a:pt x="46" y="71"/>
                        <a:pt x="40" y="68"/>
                      </a:cubicBezTo>
                      <a:cubicBezTo>
                        <a:pt x="31" y="64"/>
                        <a:pt x="16" y="52"/>
                        <a:pt x="16" y="52"/>
                      </a:cubicBezTo>
                      <a:cubicBezTo>
                        <a:pt x="13" y="34"/>
                        <a:pt x="0" y="20"/>
                        <a:pt x="12" y="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8" name="Freeform 158"/>
                <p:cNvSpPr>
                  <a:spLocks/>
                </p:cNvSpPr>
                <p:nvPr userDrawn="1"/>
              </p:nvSpPr>
              <p:spPr bwMode="ltGray">
                <a:xfrm>
                  <a:off x="3742" y="280"/>
                  <a:ext cx="51" cy="62"/>
                </a:xfrm>
                <a:custGeom>
                  <a:avLst/>
                  <a:gdLst>
                    <a:gd name="T0" fmla="*/ 60 w 39"/>
                    <a:gd name="T1" fmla="*/ 219 h 49"/>
                    <a:gd name="T2" fmla="*/ 335 w 39"/>
                    <a:gd name="T3" fmla="*/ 138 h 49"/>
                    <a:gd name="T4" fmla="*/ 162 w 39"/>
                    <a:gd name="T5" fmla="*/ 320 h 49"/>
                    <a:gd name="T6" fmla="*/ 60 w 39"/>
                    <a:gd name="T7" fmla="*/ 296 h 49"/>
                    <a:gd name="T8" fmla="*/ 60 w 39"/>
                    <a:gd name="T9" fmla="*/ 21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9">
                      <a:moveTo>
                        <a:pt x="7" y="33"/>
                      </a:moveTo>
                      <a:cubicBezTo>
                        <a:pt x="34" y="6"/>
                        <a:pt x="25" y="0"/>
                        <a:pt x="39" y="21"/>
                      </a:cubicBezTo>
                      <a:cubicBezTo>
                        <a:pt x="30" y="49"/>
                        <a:pt x="39" y="42"/>
                        <a:pt x="19" y="49"/>
                      </a:cubicBezTo>
                      <a:cubicBezTo>
                        <a:pt x="15" y="48"/>
                        <a:pt x="9" y="49"/>
                        <a:pt x="7" y="45"/>
                      </a:cubicBezTo>
                      <a:cubicBezTo>
                        <a:pt x="0" y="32"/>
                        <a:pt x="19" y="33"/>
                        <a:pt x="7" y="3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59" name="Freeform 159"/>
                <p:cNvSpPr>
                  <a:spLocks/>
                </p:cNvSpPr>
                <p:nvPr userDrawn="1"/>
              </p:nvSpPr>
              <p:spPr bwMode="ltGray">
                <a:xfrm>
                  <a:off x="3822" y="294"/>
                  <a:ext cx="118" cy="69"/>
                </a:xfrm>
                <a:custGeom>
                  <a:avLst/>
                  <a:gdLst>
                    <a:gd name="T0" fmla="*/ 0 w 97"/>
                    <a:gd name="T1" fmla="*/ 61 h 55"/>
                    <a:gd name="T2" fmla="*/ 151 w 97"/>
                    <a:gd name="T3" fmla="*/ 39 h 55"/>
                    <a:gd name="T4" fmla="*/ 442 w 97"/>
                    <a:gd name="T5" fmla="*/ 157 h 55"/>
                    <a:gd name="T6" fmla="*/ 286 w 97"/>
                    <a:gd name="T7" fmla="*/ 211 h 55"/>
                    <a:gd name="T8" fmla="*/ 269 w 97"/>
                    <a:gd name="T9" fmla="*/ 285 h 55"/>
                    <a:gd name="T10" fmla="*/ 213 w 97"/>
                    <a:gd name="T11" fmla="*/ 309 h 55"/>
                    <a:gd name="T12" fmla="*/ 133 w 97"/>
                    <a:gd name="T13" fmla="*/ 186 h 55"/>
                    <a:gd name="T14" fmla="*/ 0 w 97"/>
                    <a:gd name="T15" fmla="*/ 61 h 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 h="55">
                      <a:moveTo>
                        <a:pt x="0" y="10"/>
                      </a:moveTo>
                      <a:cubicBezTo>
                        <a:pt x="21" y="13"/>
                        <a:pt x="39" y="28"/>
                        <a:pt x="32" y="6"/>
                      </a:cubicBezTo>
                      <a:cubicBezTo>
                        <a:pt x="51" y="0"/>
                        <a:pt x="75" y="15"/>
                        <a:pt x="92" y="26"/>
                      </a:cubicBezTo>
                      <a:cubicBezTo>
                        <a:pt x="83" y="53"/>
                        <a:pt x="97" y="25"/>
                        <a:pt x="60" y="34"/>
                      </a:cubicBezTo>
                      <a:cubicBezTo>
                        <a:pt x="56" y="35"/>
                        <a:pt x="59" y="43"/>
                        <a:pt x="56" y="46"/>
                      </a:cubicBezTo>
                      <a:cubicBezTo>
                        <a:pt x="53" y="49"/>
                        <a:pt x="48" y="49"/>
                        <a:pt x="44" y="50"/>
                      </a:cubicBezTo>
                      <a:cubicBezTo>
                        <a:pt x="15" y="40"/>
                        <a:pt x="48" y="55"/>
                        <a:pt x="28" y="30"/>
                      </a:cubicBezTo>
                      <a:cubicBezTo>
                        <a:pt x="22" y="22"/>
                        <a:pt x="8" y="26"/>
                        <a:pt x="0" y="1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0" name="Freeform 160"/>
                <p:cNvSpPr>
                  <a:spLocks/>
                </p:cNvSpPr>
                <p:nvPr userDrawn="1"/>
              </p:nvSpPr>
              <p:spPr bwMode="ltGray">
                <a:xfrm>
                  <a:off x="3814" y="261"/>
                  <a:ext cx="31" cy="37"/>
                </a:xfrm>
                <a:custGeom>
                  <a:avLst/>
                  <a:gdLst>
                    <a:gd name="T0" fmla="*/ 17 w 26"/>
                    <a:gd name="T1" fmla="*/ 0 h 29"/>
                    <a:gd name="T2" fmla="*/ 0 w 26"/>
                    <a:gd name="T3" fmla="*/ 143 h 29"/>
                    <a:gd name="T4" fmla="*/ 17 w 26"/>
                    <a:gd name="T5" fmla="*/ 0 h 29"/>
                    <a:gd name="T6" fmla="*/ 0 60000 65536"/>
                    <a:gd name="T7" fmla="*/ 0 60000 65536"/>
                    <a:gd name="T8" fmla="*/ 0 60000 65536"/>
                  </a:gdLst>
                  <a:ahLst/>
                  <a:cxnLst>
                    <a:cxn ang="T6">
                      <a:pos x="T0" y="T1"/>
                    </a:cxn>
                    <a:cxn ang="T7">
                      <a:pos x="T2" y="T3"/>
                    </a:cxn>
                    <a:cxn ang="T8">
                      <a:pos x="T4" y="T5"/>
                    </a:cxn>
                  </a:cxnLst>
                  <a:rect l="0" t="0" r="r" b="b"/>
                  <a:pathLst>
                    <a:path w="26" h="29">
                      <a:moveTo>
                        <a:pt x="4" y="0"/>
                      </a:moveTo>
                      <a:cubicBezTo>
                        <a:pt x="25" y="7"/>
                        <a:pt x="26" y="29"/>
                        <a:pt x="0" y="20"/>
                      </a:cubicBezTo>
                      <a:cubicBezTo>
                        <a:pt x="5" y="5"/>
                        <a:pt x="4" y="12"/>
                        <a:pt x="4"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 name="Freeform 161"/>
                <p:cNvSpPr>
                  <a:spLocks/>
                </p:cNvSpPr>
                <p:nvPr userDrawn="1"/>
              </p:nvSpPr>
              <p:spPr bwMode="ltGray">
                <a:xfrm>
                  <a:off x="3893" y="183"/>
                  <a:ext cx="113" cy="98"/>
                </a:xfrm>
                <a:custGeom>
                  <a:avLst/>
                  <a:gdLst>
                    <a:gd name="T0" fmla="*/ 77 w 96"/>
                    <a:gd name="T1" fmla="*/ 167 h 79"/>
                    <a:gd name="T2" fmla="*/ 181 w 96"/>
                    <a:gd name="T3" fmla="*/ 120 h 79"/>
                    <a:gd name="T4" fmla="*/ 359 w 96"/>
                    <a:gd name="T5" fmla="*/ 237 h 79"/>
                    <a:gd name="T6" fmla="*/ 165 w 96"/>
                    <a:gd name="T7" fmla="*/ 324 h 79"/>
                    <a:gd name="T8" fmla="*/ 151 w 96"/>
                    <a:gd name="T9" fmla="*/ 257 h 79"/>
                    <a:gd name="T10" fmla="*/ 77 w 96"/>
                    <a:gd name="T11" fmla="*/ 167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9">
                      <a:moveTo>
                        <a:pt x="20" y="30"/>
                      </a:moveTo>
                      <a:cubicBezTo>
                        <a:pt x="0" y="0"/>
                        <a:pt x="35" y="18"/>
                        <a:pt x="48" y="22"/>
                      </a:cubicBezTo>
                      <a:cubicBezTo>
                        <a:pt x="65" y="28"/>
                        <a:pt x="79" y="36"/>
                        <a:pt x="96" y="42"/>
                      </a:cubicBezTo>
                      <a:cubicBezTo>
                        <a:pt x="87" y="79"/>
                        <a:pt x="74" y="48"/>
                        <a:pt x="44" y="58"/>
                      </a:cubicBezTo>
                      <a:cubicBezTo>
                        <a:pt x="43" y="54"/>
                        <a:pt x="43" y="48"/>
                        <a:pt x="40" y="46"/>
                      </a:cubicBezTo>
                      <a:cubicBezTo>
                        <a:pt x="17" y="30"/>
                        <a:pt x="11" y="48"/>
                        <a:pt x="20" y="3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 name="Freeform 162"/>
                <p:cNvSpPr>
                  <a:spLocks/>
                </p:cNvSpPr>
                <p:nvPr userDrawn="1"/>
              </p:nvSpPr>
              <p:spPr bwMode="ltGray">
                <a:xfrm>
                  <a:off x="3958" y="280"/>
                  <a:ext cx="86" cy="55"/>
                </a:xfrm>
                <a:custGeom>
                  <a:avLst/>
                  <a:gdLst>
                    <a:gd name="T0" fmla="*/ 48 w 71"/>
                    <a:gd name="T1" fmla="*/ 20 h 46"/>
                    <a:gd name="T2" fmla="*/ 103 w 71"/>
                    <a:gd name="T3" fmla="*/ 1 h 46"/>
                    <a:gd name="T4" fmla="*/ 213 w 71"/>
                    <a:gd name="T5" fmla="*/ 72 h 46"/>
                    <a:gd name="T6" fmla="*/ 213 w 71"/>
                    <a:gd name="T7" fmla="*/ 190 h 46"/>
                    <a:gd name="T8" fmla="*/ 27 w 71"/>
                    <a:gd name="T9" fmla="*/ 138 h 46"/>
                    <a:gd name="T10" fmla="*/ 48 w 71"/>
                    <a:gd name="T11" fmla="*/ 20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46">
                      <a:moveTo>
                        <a:pt x="10" y="5"/>
                      </a:moveTo>
                      <a:cubicBezTo>
                        <a:pt x="14" y="4"/>
                        <a:pt x="18" y="0"/>
                        <a:pt x="22" y="1"/>
                      </a:cubicBezTo>
                      <a:cubicBezTo>
                        <a:pt x="31" y="4"/>
                        <a:pt x="46" y="17"/>
                        <a:pt x="46" y="17"/>
                      </a:cubicBezTo>
                      <a:cubicBezTo>
                        <a:pt x="65" y="46"/>
                        <a:pt x="71" y="39"/>
                        <a:pt x="46" y="45"/>
                      </a:cubicBezTo>
                      <a:cubicBezTo>
                        <a:pt x="32" y="42"/>
                        <a:pt x="6" y="33"/>
                        <a:pt x="6" y="33"/>
                      </a:cubicBezTo>
                      <a:cubicBezTo>
                        <a:pt x="2" y="21"/>
                        <a:pt x="0" y="15"/>
                        <a:pt x="10" y="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 name="Freeform 163"/>
                <p:cNvSpPr>
                  <a:spLocks/>
                </p:cNvSpPr>
                <p:nvPr userDrawn="1"/>
              </p:nvSpPr>
              <p:spPr bwMode="ltGray">
                <a:xfrm>
                  <a:off x="4015" y="345"/>
                  <a:ext cx="105" cy="80"/>
                </a:xfrm>
                <a:custGeom>
                  <a:avLst/>
                  <a:gdLst>
                    <a:gd name="T0" fmla="*/ 21 w 85"/>
                    <a:gd name="T1" fmla="*/ 21 h 61"/>
                    <a:gd name="T2" fmla="*/ 346 w 85"/>
                    <a:gd name="T3" fmla="*/ 260 h 61"/>
                    <a:gd name="T4" fmla="*/ 131 w 85"/>
                    <a:gd name="T5" fmla="*/ 298 h 61"/>
                    <a:gd name="T6" fmla="*/ 0 w 85"/>
                    <a:gd name="T7" fmla="*/ 122 h 61"/>
                    <a:gd name="T8" fmla="*/ 43 w 85"/>
                    <a:gd name="T9" fmla="*/ 21 h 61"/>
                    <a:gd name="T10" fmla="*/ 110 w 85"/>
                    <a:gd name="T11" fmla="*/ 50 h 61"/>
                    <a:gd name="T12" fmla="*/ 21 w 85"/>
                    <a:gd name="T13" fmla="*/ 2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61">
                      <a:moveTo>
                        <a:pt x="4" y="2"/>
                      </a:moveTo>
                      <a:cubicBezTo>
                        <a:pt x="34" y="7"/>
                        <a:pt x="40" y="14"/>
                        <a:pt x="64" y="30"/>
                      </a:cubicBezTo>
                      <a:cubicBezTo>
                        <a:pt x="85" y="61"/>
                        <a:pt x="36" y="42"/>
                        <a:pt x="24" y="34"/>
                      </a:cubicBezTo>
                      <a:cubicBezTo>
                        <a:pt x="7" y="23"/>
                        <a:pt x="15" y="29"/>
                        <a:pt x="0" y="14"/>
                      </a:cubicBezTo>
                      <a:cubicBezTo>
                        <a:pt x="3" y="10"/>
                        <a:pt x="4" y="4"/>
                        <a:pt x="8" y="2"/>
                      </a:cubicBezTo>
                      <a:cubicBezTo>
                        <a:pt x="12" y="0"/>
                        <a:pt x="24" y="6"/>
                        <a:pt x="20" y="6"/>
                      </a:cubicBezTo>
                      <a:cubicBezTo>
                        <a:pt x="15" y="6"/>
                        <a:pt x="9" y="3"/>
                        <a:pt x="4" y="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4" name="Freeform 164"/>
                <p:cNvSpPr>
                  <a:spLocks/>
                </p:cNvSpPr>
                <p:nvPr userDrawn="1"/>
              </p:nvSpPr>
              <p:spPr bwMode="ltGray">
                <a:xfrm>
                  <a:off x="4083" y="345"/>
                  <a:ext cx="95" cy="56"/>
                </a:xfrm>
                <a:custGeom>
                  <a:avLst/>
                  <a:gdLst>
                    <a:gd name="T0" fmla="*/ 111 w 77"/>
                    <a:gd name="T1" fmla="*/ 28 h 46"/>
                    <a:gd name="T2" fmla="*/ 283 w 77"/>
                    <a:gd name="T3" fmla="*/ 69 h 46"/>
                    <a:gd name="T4" fmla="*/ 412 w 77"/>
                    <a:gd name="T5" fmla="*/ 108 h 46"/>
                    <a:gd name="T6" fmla="*/ 222 w 77"/>
                    <a:gd name="T7" fmla="*/ 183 h 46"/>
                    <a:gd name="T8" fmla="*/ 111 w 77"/>
                    <a:gd name="T9" fmla="*/ 28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46">
                      <a:moveTo>
                        <a:pt x="21" y="6"/>
                      </a:moveTo>
                      <a:cubicBezTo>
                        <a:pt x="57" y="18"/>
                        <a:pt x="0" y="0"/>
                        <a:pt x="53" y="14"/>
                      </a:cubicBezTo>
                      <a:cubicBezTo>
                        <a:pt x="61" y="16"/>
                        <a:pt x="77" y="22"/>
                        <a:pt x="77" y="22"/>
                      </a:cubicBezTo>
                      <a:cubicBezTo>
                        <a:pt x="71" y="46"/>
                        <a:pt x="65" y="43"/>
                        <a:pt x="41" y="38"/>
                      </a:cubicBezTo>
                      <a:cubicBezTo>
                        <a:pt x="3" y="12"/>
                        <a:pt x="21" y="34"/>
                        <a:pt x="21" y="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5" name="Freeform 165"/>
                <p:cNvSpPr>
                  <a:spLocks/>
                </p:cNvSpPr>
                <p:nvPr userDrawn="1"/>
              </p:nvSpPr>
              <p:spPr bwMode="ltGray">
                <a:xfrm>
                  <a:off x="4069" y="292"/>
                  <a:ext cx="171" cy="46"/>
                </a:xfrm>
                <a:custGeom>
                  <a:avLst/>
                  <a:gdLst>
                    <a:gd name="T0" fmla="*/ 150 w 141"/>
                    <a:gd name="T1" fmla="*/ 93 h 37"/>
                    <a:gd name="T2" fmla="*/ 261 w 141"/>
                    <a:gd name="T3" fmla="*/ 93 h 37"/>
                    <a:gd name="T4" fmla="*/ 468 w 141"/>
                    <a:gd name="T5" fmla="*/ 0 h 37"/>
                    <a:gd name="T6" fmla="*/ 580 w 141"/>
                    <a:gd name="T7" fmla="*/ 21 h 37"/>
                    <a:gd name="T8" fmla="*/ 526 w 141"/>
                    <a:gd name="T9" fmla="*/ 184 h 37"/>
                    <a:gd name="T10" fmla="*/ 448 w 141"/>
                    <a:gd name="T11" fmla="*/ 164 h 37"/>
                    <a:gd name="T12" fmla="*/ 337 w 141"/>
                    <a:gd name="T13" fmla="*/ 208 h 37"/>
                    <a:gd name="T14" fmla="*/ 150 w 141"/>
                    <a:gd name="T15" fmla="*/ 93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1" h="37">
                      <a:moveTo>
                        <a:pt x="32" y="16"/>
                      </a:moveTo>
                      <a:cubicBezTo>
                        <a:pt x="64" y="5"/>
                        <a:pt x="24" y="16"/>
                        <a:pt x="56" y="16"/>
                      </a:cubicBezTo>
                      <a:cubicBezTo>
                        <a:pt x="72" y="16"/>
                        <a:pt x="87" y="9"/>
                        <a:pt x="100" y="0"/>
                      </a:cubicBezTo>
                      <a:cubicBezTo>
                        <a:pt x="108" y="1"/>
                        <a:pt x="117" y="0"/>
                        <a:pt x="124" y="4"/>
                      </a:cubicBezTo>
                      <a:cubicBezTo>
                        <a:pt x="141" y="14"/>
                        <a:pt x="119" y="30"/>
                        <a:pt x="112" y="32"/>
                      </a:cubicBezTo>
                      <a:cubicBezTo>
                        <a:pt x="107" y="31"/>
                        <a:pt x="101" y="27"/>
                        <a:pt x="96" y="28"/>
                      </a:cubicBezTo>
                      <a:cubicBezTo>
                        <a:pt x="88" y="29"/>
                        <a:pt x="72" y="36"/>
                        <a:pt x="72" y="36"/>
                      </a:cubicBezTo>
                      <a:cubicBezTo>
                        <a:pt x="63" y="35"/>
                        <a:pt x="0" y="37"/>
                        <a:pt x="32"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6" name="Freeform 166"/>
                <p:cNvSpPr>
                  <a:spLocks/>
                </p:cNvSpPr>
                <p:nvPr userDrawn="1"/>
              </p:nvSpPr>
              <p:spPr bwMode="ltGray">
                <a:xfrm>
                  <a:off x="4194" y="322"/>
                  <a:ext cx="538" cy="269"/>
                </a:xfrm>
                <a:custGeom>
                  <a:avLst/>
                  <a:gdLst>
                    <a:gd name="T0" fmla="*/ 255 w 436"/>
                    <a:gd name="T1" fmla="*/ 400 h 214"/>
                    <a:gd name="T2" fmla="*/ 39 w 436"/>
                    <a:gd name="T3" fmla="*/ 196 h 214"/>
                    <a:gd name="T4" fmla="*/ 146 w 436"/>
                    <a:gd name="T5" fmla="*/ 123 h 214"/>
                    <a:gd name="T6" fmla="*/ 359 w 436"/>
                    <a:gd name="T7" fmla="*/ 196 h 214"/>
                    <a:gd name="T8" fmla="*/ 724 w 436"/>
                    <a:gd name="T9" fmla="*/ 246 h 214"/>
                    <a:gd name="T10" fmla="*/ 854 w 436"/>
                    <a:gd name="T11" fmla="*/ 294 h 214"/>
                    <a:gd name="T12" fmla="*/ 1112 w 436"/>
                    <a:gd name="T13" fmla="*/ 349 h 214"/>
                    <a:gd name="T14" fmla="*/ 1628 w 436"/>
                    <a:gd name="T15" fmla="*/ 577 h 214"/>
                    <a:gd name="T16" fmla="*/ 1762 w 436"/>
                    <a:gd name="T17" fmla="*/ 524 h 214"/>
                    <a:gd name="T18" fmla="*/ 1931 w 436"/>
                    <a:gd name="T19" fmla="*/ 577 h 214"/>
                    <a:gd name="T20" fmla="*/ 1866 w 436"/>
                    <a:gd name="T21" fmla="*/ 771 h 214"/>
                    <a:gd name="T22" fmla="*/ 1673 w 436"/>
                    <a:gd name="T23" fmla="*/ 673 h 214"/>
                    <a:gd name="T24" fmla="*/ 1565 w 436"/>
                    <a:gd name="T25" fmla="*/ 696 h 214"/>
                    <a:gd name="T26" fmla="*/ 1628 w 436"/>
                    <a:gd name="T27" fmla="*/ 725 h 214"/>
                    <a:gd name="T28" fmla="*/ 1905 w 436"/>
                    <a:gd name="T29" fmla="*/ 872 h 214"/>
                    <a:gd name="T30" fmla="*/ 2162 w 436"/>
                    <a:gd name="T31" fmla="*/ 1022 h 214"/>
                    <a:gd name="T32" fmla="*/ 1931 w 436"/>
                    <a:gd name="T33" fmla="*/ 1173 h 214"/>
                    <a:gd name="T34" fmla="*/ 1673 w 436"/>
                    <a:gd name="T35" fmla="*/ 998 h 214"/>
                    <a:gd name="T36" fmla="*/ 1372 w 436"/>
                    <a:gd name="T37" fmla="*/ 1075 h 214"/>
                    <a:gd name="T38" fmla="*/ 1394 w 436"/>
                    <a:gd name="T39" fmla="*/ 924 h 214"/>
                    <a:gd name="T40" fmla="*/ 1454 w 436"/>
                    <a:gd name="T41" fmla="*/ 872 h 214"/>
                    <a:gd name="T42" fmla="*/ 1264 w 436"/>
                    <a:gd name="T43" fmla="*/ 826 h 214"/>
                    <a:gd name="T44" fmla="*/ 1328 w 436"/>
                    <a:gd name="T45" fmla="*/ 771 h 214"/>
                    <a:gd name="T46" fmla="*/ 1394 w 436"/>
                    <a:gd name="T47" fmla="*/ 749 h 214"/>
                    <a:gd name="T48" fmla="*/ 1243 w 436"/>
                    <a:gd name="T49" fmla="*/ 650 h 214"/>
                    <a:gd name="T50" fmla="*/ 707 w 436"/>
                    <a:gd name="T51" fmla="*/ 400 h 214"/>
                    <a:gd name="T52" fmla="*/ 637 w 436"/>
                    <a:gd name="T53" fmla="*/ 425 h 214"/>
                    <a:gd name="T54" fmla="*/ 575 w 436"/>
                    <a:gd name="T55" fmla="*/ 400 h 214"/>
                    <a:gd name="T56" fmla="*/ 359 w 436"/>
                    <a:gd name="T57" fmla="*/ 478 h 214"/>
                    <a:gd name="T58" fmla="*/ 255 w 436"/>
                    <a:gd name="T59" fmla="*/ 400 h 2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6" h="214">
                      <a:moveTo>
                        <a:pt x="47" y="64"/>
                      </a:moveTo>
                      <a:cubicBezTo>
                        <a:pt x="40" y="44"/>
                        <a:pt x="24" y="43"/>
                        <a:pt x="7" y="32"/>
                      </a:cubicBezTo>
                      <a:cubicBezTo>
                        <a:pt x="0" y="12"/>
                        <a:pt x="12" y="15"/>
                        <a:pt x="27" y="20"/>
                      </a:cubicBezTo>
                      <a:cubicBezTo>
                        <a:pt x="56" y="0"/>
                        <a:pt x="44" y="24"/>
                        <a:pt x="67" y="32"/>
                      </a:cubicBezTo>
                      <a:cubicBezTo>
                        <a:pt x="91" y="24"/>
                        <a:pt x="112" y="32"/>
                        <a:pt x="135" y="40"/>
                      </a:cubicBezTo>
                      <a:cubicBezTo>
                        <a:pt x="143" y="43"/>
                        <a:pt x="159" y="48"/>
                        <a:pt x="159" y="48"/>
                      </a:cubicBezTo>
                      <a:cubicBezTo>
                        <a:pt x="178" y="42"/>
                        <a:pt x="191" y="45"/>
                        <a:pt x="207" y="56"/>
                      </a:cubicBezTo>
                      <a:cubicBezTo>
                        <a:pt x="225" y="84"/>
                        <a:pt x="273" y="82"/>
                        <a:pt x="303" y="92"/>
                      </a:cubicBezTo>
                      <a:cubicBezTo>
                        <a:pt x="311" y="89"/>
                        <a:pt x="319" y="87"/>
                        <a:pt x="327" y="84"/>
                      </a:cubicBezTo>
                      <a:cubicBezTo>
                        <a:pt x="337" y="81"/>
                        <a:pt x="359" y="92"/>
                        <a:pt x="359" y="92"/>
                      </a:cubicBezTo>
                      <a:cubicBezTo>
                        <a:pt x="365" y="110"/>
                        <a:pt x="362" y="114"/>
                        <a:pt x="347" y="124"/>
                      </a:cubicBezTo>
                      <a:cubicBezTo>
                        <a:pt x="334" y="120"/>
                        <a:pt x="324" y="112"/>
                        <a:pt x="311" y="108"/>
                      </a:cubicBezTo>
                      <a:cubicBezTo>
                        <a:pt x="304" y="109"/>
                        <a:pt x="296" y="107"/>
                        <a:pt x="291" y="112"/>
                      </a:cubicBezTo>
                      <a:cubicBezTo>
                        <a:pt x="288" y="115"/>
                        <a:pt x="299" y="114"/>
                        <a:pt x="303" y="116"/>
                      </a:cubicBezTo>
                      <a:cubicBezTo>
                        <a:pt x="327" y="129"/>
                        <a:pt x="330" y="134"/>
                        <a:pt x="355" y="140"/>
                      </a:cubicBezTo>
                      <a:cubicBezTo>
                        <a:pt x="370" y="150"/>
                        <a:pt x="388" y="154"/>
                        <a:pt x="403" y="164"/>
                      </a:cubicBezTo>
                      <a:cubicBezTo>
                        <a:pt x="436" y="214"/>
                        <a:pt x="380" y="191"/>
                        <a:pt x="359" y="188"/>
                      </a:cubicBezTo>
                      <a:cubicBezTo>
                        <a:pt x="346" y="175"/>
                        <a:pt x="329" y="166"/>
                        <a:pt x="311" y="160"/>
                      </a:cubicBezTo>
                      <a:cubicBezTo>
                        <a:pt x="292" y="163"/>
                        <a:pt x="273" y="166"/>
                        <a:pt x="255" y="172"/>
                      </a:cubicBezTo>
                      <a:cubicBezTo>
                        <a:pt x="233" y="165"/>
                        <a:pt x="245" y="155"/>
                        <a:pt x="259" y="148"/>
                      </a:cubicBezTo>
                      <a:cubicBezTo>
                        <a:pt x="263" y="146"/>
                        <a:pt x="267" y="143"/>
                        <a:pt x="271" y="140"/>
                      </a:cubicBezTo>
                      <a:cubicBezTo>
                        <a:pt x="255" y="129"/>
                        <a:pt x="252" y="138"/>
                        <a:pt x="235" y="132"/>
                      </a:cubicBezTo>
                      <a:cubicBezTo>
                        <a:pt x="239" y="129"/>
                        <a:pt x="243" y="126"/>
                        <a:pt x="247" y="124"/>
                      </a:cubicBezTo>
                      <a:cubicBezTo>
                        <a:pt x="251" y="122"/>
                        <a:pt x="258" y="124"/>
                        <a:pt x="259" y="120"/>
                      </a:cubicBezTo>
                      <a:cubicBezTo>
                        <a:pt x="263" y="105"/>
                        <a:pt x="234" y="105"/>
                        <a:pt x="231" y="104"/>
                      </a:cubicBezTo>
                      <a:cubicBezTo>
                        <a:pt x="196" y="95"/>
                        <a:pt x="165" y="75"/>
                        <a:pt x="131" y="64"/>
                      </a:cubicBezTo>
                      <a:cubicBezTo>
                        <a:pt x="127" y="65"/>
                        <a:pt x="123" y="68"/>
                        <a:pt x="119" y="68"/>
                      </a:cubicBezTo>
                      <a:cubicBezTo>
                        <a:pt x="115" y="68"/>
                        <a:pt x="111" y="64"/>
                        <a:pt x="107" y="64"/>
                      </a:cubicBezTo>
                      <a:cubicBezTo>
                        <a:pt x="93" y="66"/>
                        <a:pt x="81" y="73"/>
                        <a:pt x="67" y="76"/>
                      </a:cubicBezTo>
                      <a:cubicBezTo>
                        <a:pt x="51" y="71"/>
                        <a:pt x="58" y="75"/>
                        <a:pt x="47" y="6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7" name="Freeform 167"/>
                <p:cNvSpPr>
                  <a:spLocks/>
                </p:cNvSpPr>
                <p:nvPr userDrawn="1"/>
              </p:nvSpPr>
              <p:spPr bwMode="ltGray">
                <a:xfrm>
                  <a:off x="4406" y="429"/>
                  <a:ext cx="53" cy="50"/>
                </a:xfrm>
                <a:custGeom>
                  <a:avLst/>
                  <a:gdLst>
                    <a:gd name="T0" fmla="*/ 96 w 43"/>
                    <a:gd name="T1" fmla="*/ 200 h 39"/>
                    <a:gd name="T2" fmla="*/ 182 w 43"/>
                    <a:gd name="T3" fmla="*/ 136 h 39"/>
                    <a:gd name="T4" fmla="*/ 224 w 43"/>
                    <a:gd name="T5" fmla="*/ 223 h 39"/>
                    <a:gd name="T6" fmla="*/ 96 w 43"/>
                    <a:gd name="T7" fmla="*/ 20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39">
                      <a:moveTo>
                        <a:pt x="18" y="27"/>
                      </a:moveTo>
                      <a:cubicBezTo>
                        <a:pt x="0" y="0"/>
                        <a:pt x="22" y="11"/>
                        <a:pt x="34" y="19"/>
                      </a:cubicBezTo>
                      <a:cubicBezTo>
                        <a:pt x="37" y="23"/>
                        <a:pt x="43" y="26"/>
                        <a:pt x="42" y="31"/>
                      </a:cubicBezTo>
                      <a:cubicBezTo>
                        <a:pt x="40" y="39"/>
                        <a:pt x="18" y="27"/>
                        <a:pt x="18" y="27"/>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8" name="Freeform 168"/>
                <p:cNvSpPr>
                  <a:spLocks/>
                </p:cNvSpPr>
                <p:nvPr userDrawn="1"/>
              </p:nvSpPr>
              <p:spPr bwMode="ltGray">
                <a:xfrm>
                  <a:off x="4390" y="508"/>
                  <a:ext cx="81" cy="55"/>
                </a:xfrm>
                <a:custGeom>
                  <a:avLst/>
                  <a:gdLst>
                    <a:gd name="T0" fmla="*/ 95 w 65"/>
                    <a:gd name="T1" fmla="*/ 75 h 44"/>
                    <a:gd name="T2" fmla="*/ 324 w 65"/>
                    <a:gd name="T3" fmla="*/ 95 h 44"/>
                    <a:gd name="T4" fmla="*/ 376 w 65"/>
                    <a:gd name="T5" fmla="*/ 169 h 44"/>
                    <a:gd name="T6" fmla="*/ 166 w 65"/>
                    <a:gd name="T7" fmla="*/ 264 h 44"/>
                    <a:gd name="T8" fmla="*/ 0 w 65"/>
                    <a:gd name="T9" fmla="*/ 75 h 44"/>
                    <a:gd name="T10" fmla="*/ 95 w 65"/>
                    <a:gd name="T11" fmla="*/ 75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44">
                      <a:moveTo>
                        <a:pt x="16" y="12"/>
                      </a:moveTo>
                      <a:cubicBezTo>
                        <a:pt x="31" y="17"/>
                        <a:pt x="41" y="11"/>
                        <a:pt x="56" y="16"/>
                      </a:cubicBezTo>
                      <a:cubicBezTo>
                        <a:pt x="59" y="20"/>
                        <a:pt x="65" y="23"/>
                        <a:pt x="64" y="28"/>
                      </a:cubicBezTo>
                      <a:cubicBezTo>
                        <a:pt x="61" y="41"/>
                        <a:pt x="28" y="44"/>
                        <a:pt x="28" y="44"/>
                      </a:cubicBezTo>
                      <a:cubicBezTo>
                        <a:pt x="19" y="31"/>
                        <a:pt x="9" y="25"/>
                        <a:pt x="0" y="12"/>
                      </a:cubicBezTo>
                      <a:cubicBezTo>
                        <a:pt x="14" y="2"/>
                        <a:pt x="10" y="0"/>
                        <a:pt x="16"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9" name="Freeform 169"/>
                <p:cNvSpPr>
                  <a:spLocks/>
                </p:cNvSpPr>
                <p:nvPr userDrawn="1"/>
              </p:nvSpPr>
              <p:spPr bwMode="ltGray">
                <a:xfrm>
                  <a:off x="4477" y="569"/>
                  <a:ext cx="23" cy="28"/>
                </a:xfrm>
                <a:custGeom>
                  <a:avLst/>
                  <a:gdLst>
                    <a:gd name="T0" fmla="*/ 18 w 19"/>
                    <a:gd name="T1" fmla="*/ 40 h 23"/>
                    <a:gd name="T2" fmla="*/ 74 w 19"/>
                    <a:gd name="T3" fmla="*/ 19 h 23"/>
                    <a:gd name="T4" fmla="*/ 58 w 19"/>
                    <a:gd name="T5" fmla="*/ 94 h 23"/>
                    <a:gd name="T6" fmla="*/ 0 w 19"/>
                    <a:gd name="T7" fmla="*/ 74 h 23"/>
                    <a:gd name="T8" fmla="*/ 18 w 19"/>
                    <a:gd name="T9" fmla="*/ 4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3">
                      <a:moveTo>
                        <a:pt x="4" y="8"/>
                      </a:moveTo>
                      <a:cubicBezTo>
                        <a:pt x="8" y="7"/>
                        <a:pt x="14" y="0"/>
                        <a:pt x="16" y="4"/>
                      </a:cubicBezTo>
                      <a:cubicBezTo>
                        <a:pt x="19" y="9"/>
                        <a:pt x="16" y="17"/>
                        <a:pt x="12" y="20"/>
                      </a:cubicBezTo>
                      <a:cubicBezTo>
                        <a:pt x="9" y="23"/>
                        <a:pt x="4" y="17"/>
                        <a:pt x="0" y="16"/>
                      </a:cubicBezTo>
                      <a:cubicBezTo>
                        <a:pt x="4" y="3"/>
                        <a:pt x="4" y="0"/>
                        <a:pt x="4" y="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0" name="Freeform 170"/>
                <p:cNvSpPr>
                  <a:spLocks/>
                </p:cNvSpPr>
                <p:nvPr userDrawn="1"/>
              </p:nvSpPr>
              <p:spPr bwMode="ltGray">
                <a:xfrm>
                  <a:off x="3872" y="377"/>
                  <a:ext cx="239" cy="107"/>
                </a:xfrm>
                <a:custGeom>
                  <a:avLst/>
                  <a:gdLst>
                    <a:gd name="T0" fmla="*/ 46 w 192"/>
                    <a:gd name="T1" fmla="*/ 0 h 85"/>
                    <a:gd name="T2" fmla="*/ 393 w 192"/>
                    <a:gd name="T3" fmla="*/ 98 h 85"/>
                    <a:gd name="T4" fmla="*/ 462 w 192"/>
                    <a:gd name="T5" fmla="*/ 76 h 85"/>
                    <a:gd name="T6" fmla="*/ 512 w 192"/>
                    <a:gd name="T7" fmla="*/ 0 h 85"/>
                    <a:gd name="T8" fmla="*/ 716 w 192"/>
                    <a:gd name="T9" fmla="*/ 123 h 85"/>
                    <a:gd name="T10" fmla="*/ 780 w 192"/>
                    <a:gd name="T11" fmla="*/ 198 h 85"/>
                    <a:gd name="T12" fmla="*/ 924 w 192"/>
                    <a:gd name="T13" fmla="*/ 249 h 85"/>
                    <a:gd name="T14" fmla="*/ 1109 w 192"/>
                    <a:gd name="T15" fmla="*/ 326 h 85"/>
                    <a:gd name="T16" fmla="*/ 1017 w 192"/>
                    <a:gd name="T17" fmla="*/ 478 h 85"/>
                    <a:gd name="T18" fmla="*/ 875 w 192"/>
                    <a:gd name="T19" fmla="*/ 380 h 85"/>
                    <a:gd name="T20" fmla="*/ 645 w 192"/>
                    <a:gd name="T21" fmla="*/ 478 h 85"/>
                    <a:gd name="T22" fmla="*/ 575 w 192"/>
                    <a:gd name="T23" fmla="*/ 526 h 85"/>
                    <a:gd name="T24" fmla="*/ 441 w 192"/>
                    <a:gd name="T25" fmla="*/ 429 h 85"/>
                    <a:gd name="T26" fmla="*/ 416 w 192"/>
                    <a:gd name="T27" fmla="*/ 230 h 85"/>
                    <a:gd name="T28" fmla="*/ 185 w 192"/>
                    <a:gd name="T29" fmla="*/ 326 h 85"/>
                    <a:gd name="T30" fmla="*/ 0 w 192"/>
                    <a:gd name="T31" fmla="*/ 198 h 85"/>
                    <a:gd name="T32" fmla="*/ 46 w 192"/>
                    <a:gd name="T33" fmla="*/ 49 h 85"/>
                    <a:gd name="T34" fmla="*/ 118 w 192"/>
                    <a:gd name="T35" fmla="*/ 25 h 85"/>
                    <a:gd name="T36" fmla="*/ 46 w 192"/>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2" h="85">
                      <a:moveTo>
                        <a:pt x="8" y="0"/>
                      </a:moveTo>
                      <a:cubicBezTo>
                        <a:pt x="28" y="7"/>
                        <a:pt x="48" y="9"/>
                        <a:pt x="68" y="16"/>
                      </a:cubicBezTo>
                      <a:cubicBezTo>
                        <a:pt x="72" y="15"/>
                        <a:pt x="77" y="15"/>
                        <a:pt x="80" y="12"/>
                      </a:cubicBezTo>
                      <a:cubicBezTo>
                        <a:pt x="84" y="9"/>
                        <a:pt x="83" y="1"/>
                        <a:pt x="88" y="0"/>
                      </a:cubicBezTo>
                      <a:cubicBezTo>
                        <a:pt x="89" y="0"/>
                        <a:pt x="119" y="16"/>
                        <a:pt x="124" y="20"/>
                      </a:cubicBezTo>
                      <a:cubicBezTo>
                        <a:pt x="128" y="24"/>
                        <a:pt x="131" y="29"/>
                        <a:pt x="136" y="32"/>
                      </a:cubicBezTo>
                      <a:cubicBezTo>
                        <a:pt x="143" y="36"/>
                        <a:pt x="160" y="40"/>
                        <a:pt x="160" y="40"/>
                      </a:cubicBezTo>
                      <a:cubicBezTo>
                        <a:pt x="178" y="34"/>
                        <a:pt x="182" y="37"/>
                        <a:pt x="192" y="52"/>
                      </a:cubicBezTo>
                      <a:cubicBezTo>
                        <a:pt x="191" y="58"/>
                        <a:pt x="192" y="81"/>
                        <a:pt x="176" y="76"/>
                      </a:cubicBezTo>
                      <a:cubicBezTo>
                        <a:pt x="167" y="73"/>
                        <a:pt x="152" y="60"/>
                        <a:pt x="152" y="60"/>
                      </a:cubicBezTo>
                      <a:cubicBezTo>
                        <a:pt x="138" y="69"/>
                        <a:pt x="128" y="72"/>
                        <a:pt x="112" y="76"/>
                      </a:cubicBezTo>
                      <a:cubicBezTo>
                        <a:pt x="108" y="79"/>
                        <a:pt x="105" y="85"/>
                        <a:pt x="100" y="84"/>
                      </a:cubicBezTo>
                      <a:cubicBezTo>
                        <a:pt x="91" y="82"/>
                        <a:pt x="76" y="68"/>
                        <a:pt x="76" y="68"/>
                      </a:cubicBezTo>
                      <a:cubicBezTo>
                        <a:pt x="86" y="39"/>
                        <a:pt x="91" y="49"/>
                        <a:pt x="72" y="36"/>
                      </a:cubicBezTo>
                      <a:cubicBezTo>
                        <a:pt x="57" y="40"/>
                        <a:pt x="47" y="47"/>
                        <a:pt x="32" y="52"/>
                      </a:cubicBezTo>
                      <a:cubicBezTo>
                        <a:pt x="4" y="45"/>
                        <a:pt x="24" y="40"/>
                        <a:pt x="0" y="32"/>
                      </a:cubicBezTo>
                      <a:cubicBezTo>
                        <a:pt x="3" y="24"/>
                        <a:pt x="5" y="16"/>
                        <a:pt x="8" y="8"/>
                      </a:cubicBezTo>
                      <a:cubicBezTo>
                        <a:pt x="9" y="4"/>
                        <a:pt x="20" y="8"/>
                        <a:pt x="20" y="4"/>
                      </a:cubicBezTo>
                      <a:cubicBezTo>
                        <a:pt x="20" y="0"/>
                        <a:pt x="12" y="1"/>
                        <a:pt x="8"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1" name="Freeform 171"/>
                <p:cNvSpPr>
                  <a:spLocks/>
                </p:cNvSpPr>
                <p:nvPr userDrawn="1"/>
              </p:nvSpPr>
              <p:spPr bwMode="ltGray">
                <a:xfrm>
                  <a:off x="3335" y="416"/>
                  <a:ext cx="1899" cy="633"/>
                </a:xfrm>
                <a:custGeom>
                  <a:avLst/>
                  <a:gdLst>
                    <a:gd name="T0" fmla="*/ 1650 w 1533"/>
                    <a:gd name="T1" fmla="*/ 505 h 504"/>
                    <a:gd name="T2" fmla="*/ 1872 w 1533"/>
                    <a:gd name="T3" fmla="*/ 436 h 504"/>
                    <a:gd name="T4" fmla="*/ 2117 w 1533"/>
                    <a:gd name="T5" fmla="*/ 264 h 504"/>
                    <a:gd name="T6" fmla="*/ 2871 w 1533"/>
                    <a:gd name="T7" fmla="*/ 411 h 504"/>
                    <a:gd name="T8" fmla="*/ 3556 w 1533"/>
                    <a:gd name="T9" fmla="*/ 382 h 504"/>
                    <a:gd name="T10" fmla="*/ 3601 w 1533"/>
                    <a:gd name="T11" fmla="*/ 16 h 504"/>
                    <a:gd name="T12" fmla="*/ 3979 w 1533"/>
                    <a:gd name="T13" fmla="*/ 333 h 504"/>
                    <a:gd name="T14" fmla="*/ 4241 w 1533"/>
                    <a:gd name="T15" fmla="*/ 186 h 504"/>
                    <a:gd name="T16" fmla="*/ 4286 w 1533"/>
                    <a:gd name="T17" fmla="*/ 137 h 504"/>
                    <a:gd name="T18" fmla="*/ 4795 w 1533"/>
                    <a:gd name="T19" fmla="*/ 436 h 504"/>
                    <a:gd name="T20" fmla="*/ 4681 w 1533"/>
                    <a:gd name="T21" fmla="*/ 556 h 504"/>
                    <a:gd name="T22" fmla="*/ 4643 w 1533"/>
                    <a:gd name="T23" fmla="*/ 828 h 504"/>
                    <a:gd name="T24" fmla="*/ 4731 w 1533"/>
                    <a:gd name="T25" fmla="*/ 1253 h 504"/>
                    <a:gd name="T26" fmla="*/ 5192 w 1533"/>
                    <a:gd name="T27" fmla="*/ 1523 h 504"/>
                    <a:gd name="T28" fmla="*/ 5926 w 1533"/>
                    <a:gd name="T29" fmla="*/ 1672 h 504"/>
                    <a:gd name="T30" fmla="*/ 6235 w 1533"/>
                    <a:gd name="T31" fmla="*/ 2020 h 504"/>
                    <a:gd name="T32" fmla="*/ 6145 w 1533"/>
                    <a:gd name="T33" fmla="*/ 1697 h 504"/>
                    <a:gd name="T34" fmla="*/ 5817 w 1533"/>
                    <a:gd name="T35" fmla="*/ 1199 h 504"/>
                    <a:gd name="T36" fmla="*/ 5594 w 1533"/>
                    <a:gd name="T37" fmla="*/ 828 h 504"/>
                    <a:gd name="T38" fmla="*/ 5885 w 1533"/>
                    <a:gd name="T39" fmla="*/ 904 h 504"/>
                    <a:gd name="T40" fmla="*/ 6349 w 1533"/>
                    <a:gd name="T41" fmla="*/ 926 h 504"/>
                    <a:gd name="T42" fmla="*/ 6792 w 1533"/>
                    <a:gd name="T43" fmla="*/ 1228 h 504"/>
                    <a:gd name="T44" fmla="*/ 7325 w 1533"/>
                    <a:gd name="T45" fmla="*/ 1477 h 504"/>
                    <a:gd name="T46" fmla="*/ 8077 w 1533"/>
                    <a:gd name="T47" fmla="*/ 2065 h 504"/>
                    <a:gd name="T48" fmla="*/ 8451 w 1533"/>
                    <a:gd name="T49" fmla="*/ 2243 h 504"/>
                    <a:gd name="T50" fmla="*/ 7721 w 1533"/>
                    <a:gd name="T51" fmla="*/ 1844 h 504"/>
                    <a:gd name="T52" fmla="*/ 7306 w 1533"/>
                    <a:gd name="T53" fmla="*/ 2467 h 504"/>
                    <a:gd name="T54" fmla="*/ 7764 w 1533"/>
                    <a:gd name="T55" fmla="*/ 2563 h 504"/>
                    <a:gd name="T56" fmla="*/ 7855 w 1533"/>
                    <a:gd name="T57" fmla="*/ 2909 h 504"/>
                    <a:gd name="T58" fmla="*/ 7700 w 1533"/>
                    <a:gd name="T59" fmla="*/ 2712 h 504"/>
                    <a:gd name="T60" fmla="*/ 7052 w 1533"/>
                    <a:gd name="T61" fmla="*/ 2885 h 504"/>
                    <a:gd name="T62" fmla="*/ 6792 w 1533"/>
                    <a:gd name="T63" fmla="*/ 3081 h 504"/>
                    <a:gd name="T64" fmla="*/ 6792 w 1533"/>
                    <a:gd name="T65" fmla="*/ 2734 h 504"/>
                    <a:gd name="T66" fmla="*/ 6503 w 1533"/>
                    <a:gd name="T67" fmla="*/ 2685 h 504"/>
                    <a:gd name="T68" fmla="*/ 5885 w 1533"/>
                    <a:gd name="T69" fmla="*/ 2540 h 504"/>
                    <a:gd name="T70" fmla="*/ 5263 w 1533"/>
                    <a:gd name="T71" fmla="*/ 2065 h 504"/>
                    <a:gd name="T72" fmla="*/ 4530 w 1533"/>
                    <a:gd name="T73" fmla="*/ 1697 h 504"/>
                    <a:gd name="T74" fmla="*/ 4264 w 1533"/>
                    <a:gd name="T75" fmla="*/ 1523 h 504"/>
                    <a:gd name="T76" fmla="*/ 3774 w 1533"/>
                    <a:gd name="T77" fmla="*/ 1400 h 504"/>
                    <a:gd name="T78" fmla="*/ 3421 w 1533"/>
                    <a:gd name="T79" fmla="*/ 1024 h 504"/>
                    <a:gd name="T80" fmla="*/ 3311 w 1533"/>
                    <a:gd name="T81" fmla="*/ 1101 h 504"/>
                    <a:gd name="T82" fmla="*/ 2891 w 1533"/>
                    <a:gd name="T83" fmla="*/ 951 h 504"/>
                    <a:gd name="T84" fmla="*/ 2801 w 1533"/>
                    <a:gd name="T85" fmla="*/ 633 h 504"/>
                    <a:gd name="T86" fmla="*/ 2578 w 1533"/>
                    <a:gd name="T87" fmla="*/ 582 h 504"/>
                    <a:gd name="T88" fmla="*/ 2357 w 1533"/>
                    <a:gd name="T89" fmla="*/ 978 h 504"/>
                    <a:gd name="T90" fmla="*/ 2117 w 1533"/>
                    <a:gd name="T91" fmla="*/ 1500 h 504"/>
                    <a:gd name="T92" fmla="*/ 1674 w 1533"/>
                    <a:gd name="T93" fmla="*/ 1500 h 504"/>
                    <a:gd name="T94" fmla="*/ 1319 w 1533"/>
                    <a:gd name="T95" fmla="*/ 1574 h 504"/>
                    <a:gd name="T96" fmla="*/ 1298 w 1533"/>
                    <a:gd name="T97" fmla="*/ 1748 h 504"/>
                    <a:gd name="T98" fmla="*/ 676 w 1533"/>
                    <a:gd name="T99" fmla="*/ 2145 h 504"/>
                    <a:gd name="T100" fmla="*/ 473 w 1533"/>
                    <a:gd name="T101" fmla="*/ 2316 h 504"/>
                    <a:gd name="T102" fmla="*/ 982 w 1533"/>
                    <a:gd name="T103" fmla="*/ 1770 h 504"/>
                    <a:gd name="T104" fmla="*/ 652 w 1533"/>
                    <a:gd name="T105" fmla="*/ 1596 h 504"/>
                    <a:gd name="T106" fmla="*/ 186 w 1533"/>
                    <a:gd name="T107" fmla="*/ 1523 h 504"/>
                    <a:gd name="T108" fmla="*/ 436 w 1533"/>
                    <a:gd name="T109" fmla="*/ 1000 h 504"/>
                    <a:gd name="T110" fmla="*/ 208 w 1533"/>
                    <a:gd name="T111" fmla="*/ 779 h 504"/>
                    <a:gd name="T112" fmla="*/ 167 w 1533"/>
                    <a:gd name="T113" fmla="*/ 707 h 504"/>
                    <a:gd name="T114" fmla="*/ 343 w 1533"/>
                    <a:gd name="T115" fmla="*/ 309 h 5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33" h="504">
                      <a:moveTo>
                        <a:pt x="82" y="34"/>
                      </a:moveTo>
                      <a:cubicBezTo>
                        <a:pt x="95" y="38"/>
                        <a:pt x="104" y="53"/>
                        <a:pt x="118" y="54"/>
                      </a:cubicBezTo>
                      <a:cubicBezTo>
                        <a:pt x="172" y="57"/>
                        <a:pt x="249" y="49"/>
                        <a:pt x="298" y="82"/>
                      </a:cubicBezTo>
                      <a:cubicBezTo>
                        <a:pt x="326" y="64"/>
                        <a:pt x="290" y="72"/>
                        <a:pt x="318" y="54"/>
                      </a:cubicBezTo>
                      <a:cubicBezTo>
                        <a:pt x="322" y="55"/>
                        <a:pt x="327" y="55"/>
                        <a:pt x="330" y="58"/>
                      </a:cubicBezTo>
                      <a:cubicBezTo>
                        <a:pt x="334" y="61"/>
                        <a:pt x="334" y="73"/>
                        <a:pt x="338" y="70"/>
                      </a:cubicBezTo>
                      <a:cubicBezTo>
                        <a:pt x="345" y="65"/>
                        <a:pt x="346" y="46"/>
                        <a:pt x="346" y="46"/>
                      </a:cubicBezTo>
                      <a:cubicBezTo>
                        <a:pt x="354" y="47"/>
                        <a:pt x="362" y="51"/>
                        <a:pt x="370" y="50"/>
                      </a:cubicBezTo>
                      <a:cubicBezTo>
                        <a:pt x="375" y="49"/>
                        <a:pt x="377" y="43"/>
                        <a:pt x="382" y="42"/>
                      </a:cubicBezTo>
                      <a:cubicBezTo>
                        <a:pt x="391" y="41"/>
                        <a:pt x="402" y="49"/>
                        <a:pt x="410" y="50"/>
                      </a:cubicBezTo>
                      <a:cubicBezTo>
                        <a:pt x="430" y="52"/>
                        <a:pt x="450" y="53"/>
                        <a:pt x="470" y="54"/>
                      </a:cubicBezTo>
                      <a:cubicBezTo>
                        <a:pt x="502" y="65"/>
                        <a:pt x="486" y="61"/>
                        <a:pt x="518" y="66"/>
                      </a:cubicBezTo>
                      <a:cubicBezTo>
                        <a:pt x="539" y="87"/>
                        <a:pt x="547" y="79"/>
                        <a:pt x="574" y="74"/>
                      </a:cubicBezTo>
                      <a:cubicBezTo>
                        <a:pt x="591" y="80"/>
                        <a:pt x="594" y="71"/>
                        <a:pt x="610" y="82"/>
                      </a:cubicBezTo>
                      <a:cubicBezTo>
                        <a:pt x="597" y="42"/>
                        <a:pt x="617" y="54"/>
                        <a:pt x="642" y="62"/>
                      </a:cubicBezTo>
                      <a:cubicBezTo>
                        <a:pt x="654" y="58"/>
                        <a:pt x="668" y="62"/>
                        <a:pt x="678" y="54"/>
                      </a:cubicBezTo>
                      <a:cubicBezTo>
                        <a:pt x="690" y="44"/>
                        <a:pt x="653" y="31"/>
                        <a:pt x="650" y="30"/>
                      </a:cubicBezTo>
                      <a:cubicBezTo>
                        <a:pt x="641" y="16"/>
                        <a:pt x="630" y="9"/>
                        <a:pt x="650" y="2"/>
                      </a:cubicBezTo>
                      <a:cubicBezTo>
                        <a:pt x="658" y="7"/>
                        <a:pt x="666" y="13"/>
                        <a:pt x="674" y="18"/>
                      </a:cubicBezTo>
                      <a:cubicBezTo>
                        <a:pt x="678" y="21"/>
                        <a:pt x="686" y="26"/>
                        <a:pt x="686" y="26"/>
                      </a:cubicBezTo>
                      <a:cubicBezTo>
                        <a:pt x="694" y="38"/>
                        <a:pt x="718" y="54"/>
                        <a:pt x="718" y="54"/>
                      </a:cubicBezTo>
                      <a:cubicBezTo>
                        <a:pt x="712" y="36"/>
                        <a:pt x="699" y="35"/>
                        <a:pt x="718" y="22"/>
                      </a:cubicBezTo>
                      <a:cubicBezTo>
                        <a:pt x="736" y="28"/>
                        <a:pt x="737" y="38"/>
                        <a:pt x="754" y="26"/>
                      </a:cubicBezTo>
                      <a:cubicBezTo>
                        <a:pt x="758" y="27"/>
                        <a:pt x="763" y="27"/>
                        <a:pt x="766" y="30"/>
                      </a:cubicBezTo>
                      <a:cubicBezTo>
                        <a:pt x="770" y="33"/>
                        <a:pt x="770" y="39"/>
                        <a:pt x="774" y="42"/>
                      </a:cubicBezTo>
                      <a:cubicBezTo>
                        <a:pt x="781" y="46"/>
                        <a:pt x="798" y="50"/>
                        <a:pt x="798" y="50"/>
                      </a:cubicBezTo>
                      <a:cubicBezTo>
                        <a:pt x="793" y="34"/>
                        <a:pt x="790" y="27"/>
                        <a:pt x="774" y="22"/>
                      </a:cubicBezTo>
                      <a:cubicBezTo>
                        <a:pt x="781" y="0"/>
                        <a:pt x="797" y="12"/>
                        <a:pt x="814" y="18"/>
                      </a:cubicBezTo>
                      <a:cubicBezTo>
                        <a:pt x="825" y="35"/>
                        <a:pt x="842" y="35"/>
                        <a:pt x="858" y="46"/>
                      </a:cubicBezTo>
                      <a:cubicBezTo>
                        <a:pt x="861" y="54"/>
                        <a:pt x="874" y="73"/>
                        <a:pt x="866" y="70"/>
                      </a:cubicBezTo>
                      <a:cubicBezTo>
                        <a:pt x="853" y="66"/>
                        <a:pt x="843" y="58"/>
                        <a:pt x="830" y="54"/>
                      </a:cubicBezTo>
                      <a:cubicBezTo>
                        <a:pt x="804" y="63"/>
                        <a:pt x="825" y="69"/>
                        <a:pt x="838" y="78"/>
                      </a:cubicBezTo>
                      <a:cubicBezTo>
                        <a:pt x="841" y="82"/>
                        <a:pt x="845" y="85"/>
                        <a:pt x="846" y="90"/>
                      </a:cubicBezTo>
                      <a:cubicBezTo>
                        <a:pt x="850" y="125"/>
                        <a:pt x="816" y="102"/>
                        <a:pt x="798" y="98"/>
                      </a:cubicBezTo>
                      <a:cubicBezTo>
                        <a:pt x="770" y="107"/>
                        <a:pt x="777" y="98"/>
                        <a:pt x="770" y="118"/>
                      </a:cubicBezTo>
                      <a:cubicBezTo>
                        <a:pt x="793" y="126"/>
                        <a:pt x="815" y="128"/>
                        <a:pt x="838" y="134"/>
                      </a:cubicBezTo>
                      <a:cubicBezTo>
                        <a:pt x="839" y="138"/>
                        <a:pt x="842" y="142"/>
                        <a:pt x="842" y="146"/>
                      </a:cubicBezTo>
                      <a:cubicBezTo>
                        <a:pt x="841" y="154"/>
                        <a:pt x="834" y="170"/>
                        <a:pt x="834" y="170"/>
                      </a:cubicBezTo>
                      <a:cubicBezTo>
                        <a:pt x="844" y="199"/>
                        <a:pt x="835" y="189"/>
                        <a:pt x="854" y="202"/>
                      </a:cubicBezTo>
                      <a:cubicBezTo>
                        <a:pt x="867" y="222"/>
                        <a:pt x="885" y="211"/>
                        <a:pt x="902" y="226"/>
                      </a:cubicBezTo>
                      <a:cubicBezTo>
                        <a:pt x="906" y="230"/>
                        <a:pt x="909" y="235"/>
                        <a:pt x="914" y="238"/>
                      </a:cubicBezTo>
                      <a:cubicBezTo>
                        <a:pt x="921" y="242"/>
                        <a:pt x="938" y="246"/>
                        <a:pt x="938" y="246"/>
                      </a:cubicBezTo>
                      <a:cubicBezTo>
                        <a:pt x="954" y="241"/>
                        <a:pt x="966" y="237"/>
                        <a:pt x="982" y="242"/>
                      </a:cubicBezTo>
                      <a:cubicBezTo>
                        <a:pt x="983" y="246"/>
                        <a:pt x="982" y="253"/>
                        <a:pt x="986" y="254"/>
                      </a:cubicBezTo>
                      <a:cubicBezTo>
                        <a:pt x="1009" y="262"/>
                        <a:pt x="1043" y="261"/>
                        <a:pt x="1070" y="270"/>
                      </a:cubicBezTo>
                      <a:cubicBezTo>
                        <a:pt x="1074" y="283"/>
                        <a:pt x="1098" y="298"/>
                        <a:pt x="1098" y="298"/>
                      </a:cubicBezTo>
                      <a:cubicBezTo>
                        <a:pt x="1108" y="328"/>
                        <a:pt x="1093" y="297"/>
                        <a:pt x="1114" y="302"/>
                      </a:cubicBezTo>
                      <a:cubicBezTo>
                        <a:pt x="1123" y="304"/>
                        <a:pt x="1120" y="320"/>
                        <a:pt x="1126" y="326"/>
                      </a:cubicBezTo>
                      <a:cubicBezTo>
                        <a:pt x="1134" y="334"/>
                        <a:pt x="1140" y="335"/>
                        <a:pt x="1150" y="338"/>
                      </a:cubicBezTo>
                      <a:cubicBezTo>
                        <a:pt x="1157" y="318"/>
                        <a:pt x="1150" y="302"/>
                        <a:pt x="1134" y="290"/>
                      </a:cubicBezTo>
                      <a:cubicBezTo>
                        <a:pt x="1126" y="284"/>
                        <a:pt x="1110" y="274"/>
                        <a:pt x="1110" y="274"/>
                      </a:cubicBezTo>
                      <a:cubicBezTo>
                        <a:pt x="1099" y="257"/>
                        <a:pt x="1111" y="231"/>
                        <a:pt x="1098" y="218"/>
                      </a:cubicBezTo>
                      <a:cubicBezTo>
                        <a:pt x="1091" y="211"/>
                        <a:pt x="1082" y="207"/>
                        <a:pt x="1074" y="202"/>
                      </a:cubicBezTo>
                      <a:cubicBezTo>
                        <a:pt x="1067" y="197"/>
                        <a:pt x="1050" y="194"/>
                        <a:pt x="1050" y="194"/>
                      </a:cubicBezTo>
                      <a:cubicBezTo>
                        <a:pt x="1026" y="202"/>
                        <a:pt x="1043" y="201"/>
                        <a:pt x="1034" y="166"/>
                      </a:cubicBezTo>
                      <a:cubicBezTo>
                        <a:pt x="1031" y="155"/>
                        <a:pt x="1022" y="152"/>
                        <a:pt x="1014" y="146"/>
                      </a:cubicBezTo>
                      <a:cubicBezTo>
                        <a:pt x="1013" y="142"/>
                        <a:pt x="1013" y="137"/>
                        <a:pt x="1010" y="134"/>
                      </a:cubicBezTo>
                      <a:cubicBezTo>
                        <a:pt x="997" y="124"/>
                        <a:pt x="983" y="138"/>
                        <a:pt x="1006" y="122"/>
                      </a:cubicBezTo>
                      <a:cubicBezTo>
                        <a:pt x="1012" y="123"/>
                        <a:pt x="1031" y="126"/>
                        <a:pt x="1038" y="130"/>
                      </a:cubicBezTo>
                      <a:cubicBezTo>
                        <a:pt x="1046" y="135"/>
                        <a:pt x="1062" y="146"/>
                        <a:pt x="1062" y="146"/>
                      </a:cubicBezTo>
                      <a:cubicBezTo>
                        <a:pt x="1108" y="131"/>
                        <a:pt x="1096" y="148"/>
                        <a:pt x="1114" y="170"/>
                      </a:cubicBezTo>
                      <a:cubicBezTo>
                        <a:pt x="1122" y="180"/>
                        <a:pt x="1150" y="186"/>
                        <a:pt x="1150" y="186"/>
                      </a:cubicBezTo>
                      <a:cubicBezTo>
                        <a:pt x="1161" y="169"/>
                        <a:pt x="1157" y="166"/>
                        <a:pt x="1146" y="150"/>
                      </a:cubicBezTo>
                      <a:cubicBezTo>
                        <a:pt x="1168" y="143"/>
                        <a:pt x="1163" y="153"/>
                        <a:pt x="1174" y="166"/>
                      </a:cubicBezTo>
                      <a:cubicBezTo>
                        <a:pt x="1182" y="176"/>
                        <a:pt x="1195" y="176"/>
                        <a:pt x="1206" y="178"/>
                      </a:cubicBezTo>
                      <a:cubicBezTo>
                        <a:pt x="1214" y="183"/>
                        <a:pt x="1218" y="193"/>
                        <a:pt x="1226" y="198"/>
                      </a:cubicBezTo>
                      <a:cubicBezTo>
                        <a:pt x="1232" y="202"/>
                        <a:pt x="1257" y="208"/>
                        <a:pt x="1266" y="210"/>
                      </a:cubicBezTo>
                      <a:cubicBezTo>
                        <a:pt x="1279" y="229"/>
                        <a:pt x="1269" y="220"/>
                        <a:pt x="1298" y="230"/>
                      </a:cubicBezTo>
                      <a:cubicBezTo>
                        <a:pt x="1306" y="233"/>
                        <a:pt x="1322" y="238"/>
                        <a:pt x="1322" y="238"/>
                      </a:cubicBezTo>
                      <a:cubicBezTo>
                        <a:pt x="1330" y="261"/>
                        <a:pt x="1350" y="251"/>
                        <a:pt x="1370" y="258"/>
                      </a:cubicBezTo>
                      <a:cubicBezTo>
                        <a:pt x="1403" y="291"/>
                        <a:pt x="1381" y="292"/>
                        <a:pt x="1426" y="298"/>
                      </a:cubicBezTo>
                      <a:cubicBezTo>
                        <a:pt x="1448" y="313"/>
                        <a:pt x="1433" y="326"/>
                        <a:pt x="1458" y="334"/>
                      </a:cubicBezTo>
                      <a:cubicBezTo>
                        <a:pt x="1462" y="333"/>
                        <a:pt x="1466" y="330"/>
                        <a:pt x="1470" y="330"/>
                      </a:cubicBezTo>
                      <a:cubicBezTo>
                        <a:pt x="1478" y="331"/>
                        <a:pt x="1494" y="338"/>
                        <a:pt x="1494" y="338"/>
                      </a:cubicBezTo>
                      <a:cubicBezTo>
                        <a:pt x="1503" y="352"/>
                        <a:pt x="1510" y="357"/>
                        <a:pt x="1526" y="362"/>
                      </a:cubicBezTo>
                      <a:cubicBezTo>
                        <a:pt x="1533" y="384"/>
                        <a:pt x="1519" y="382"/>
                        <a:pt x="1502" y="378"/>
                      </a:cubicBezTo>
                      <a:cubicBezTo>
                        <a:pt x="1474" y="360"/>
                        <a:pt x="1487" y="359"/>
                        <a:pt x="1466" y="366"/>
                      </a:cubicBezTo>
                      <a:cubicBezTo>
                        <a:pt x="1415" y="356"/>
                        <a:pt x="1434" y="311"/>
                        <a:pt x="1394" y="298"/>
                      </a:cubicBezTo>
                      <a:cubicBezTo>
                        <a:pt x="1379" y="344"/>
                        <a:pt x="1398" y="325"/>
                        <a:pt x="1318" y="330"/>
                      </a:cubicBezTo>
                      <a:cubicBezTo>
                        <a:pt x="1310" y="353"/>
                        <a:pt x="1328" y="377"/>
                        <a:pt x="1302" y="394"/>
                      </a:cubicBezTo>
                      <a:cubicBezTo>
                        <a:pt x="1295" y="414"/>
                        <a:pt x="1310" y="415"/>
                        <a:pt x="1318" y="398"/>
                      </a:cubicBezTo>
                      <a:cubicBezTo>
                        <a:pt x="1325" y="383"/>
                        <a:pt x="1324" y="368"/>
                        <a:pt x="1334" y="354"/>
                      </a:cubicBezTo>
                      <a:cubicBezTo>
                        <a:pt x="1337" y="354"/>
                        <a:pt x="1399" y="362"/>
                        <a:pt x="1362" y="374"/>
                      </a:cubicBezTo>
                      <a:cubicBezTo>
                        <a:pt x="1379" y="385"/>
                        <a:pt x="1385" y="403"/>
                        <a:pt x="1402" y="414"/>
                      </a:cubicBezTo>
                      <a:cubicBezTo>
                        <a:pt x="1433" y="404"/>
                        <a:pt x="1411" y="396"/>
                        <a:pt x="1450" y="402"/>
                      </a:cubicBezTo>
                      <a:cubicBezTo>
                        <a:pt x="1456" y="419"/>
                        <a:pt x="1452" y="424"/>
                        <a:pt x="1442" y="438"/>
                      </a:cubicBezTo>
                      <a:cubicBezTo>
                        <a:pt x="1439" y="457"/>
                        <a:pt x="1441" y="478"/>
                        <a:pt x="1418" y="470"/>
                      </a:cubicBezTo>
                      <a:cubicBezTo>
                        <a:pt x="1417" y="459"/>
                        <a:pt x="1419" y="447"/>
                        <a:pt x="1414" y="438"/>
                      </a:cubicBezTo>
                      <a:cubicBezTo>
                        <a:pt x="1412" y="434"/>
                        <a:pt x="1406" y="442"/>
                        <a:pt x="1402" y="442"/>
                      </a:cubicBezTo>
                      <a:cubicBezTo>
                        <a:pt x="1398" y="442"/>
                        <a:pt x="1394" y="440"/>
                        <a:pt x="1390" y="438"/>
                      </a:cubicBezTo>
                      <a:cubicBezTo>
                        <a:pt x="1382" y="433"/>
                        <a:pt x="1366" y="422"/>
                        <a:pt x="1366" y="422"/>
                      </a:cubicBezTo>
                      <a:cubicBezTo>
                        <a:pt x="1345" y="427"/>
                        <a:pt x="1333" y="442"/>
                        <a:pt x="1314" y="454"/>
                      </a:cubicBezTo>
                      <a:cubicBezTo>
                        <a:pt x="1303" y="461"/>
                        <a:pt x="1286" y="462"/>
                        <a:pt x="1274" y="466"/>
                      </a:cubicBezTo>
                      <a:cubicBezTo>
                        <a:pt x="1262" y="485"/>
                        <a:pt x="1273" y="484"/>
                        <a:pt x="1290" y="490"/>
                      </a:cubicBezTo>
                      <a:cubicBezTo>
                        <a:pt x="1273" y="501"/>
                        <a:pt x="1271" y="491"/>
                        <a:pt x="1254" y="502"/>
                      </a:cubicBezTo>
                      <a:cubicBezTo>
                        <a:pt x="1245" y="501"/>
                        <a:pt x="1234" y="504"/>
                        <a:pt x="1226" y="498"/>
                      </a:cubicBezTo>
                      <a:cubicBezTo>
                        <a:pt x="1222" y="495"/>
                        <a:pt x="1236" y="495"/>
                        <a:pt x="1238" y="490"/>
                      </a:cubicBezTo>
                      <a:cubicBezTo>
                        <a:pt x="1244" y="473"/>
                        <a:pt x="1196" y="435"/>
                        <a:pt x="1230" y="458"/>
                      </a:cubicBezTo>
                      <a:cubicBezTo>
                        <a:pt x="1249" y="486"/>
                        <a:pt x="1249" y="450"/>
                        <a:pt x="1226" y="442"/>
                      </a:cubicBezTo>
                      <a:cubicBezTo>
                        <a:pt x="1223" y="433"/>
                        <a:pt x="1224" y="424"/>
                        <a:pt x="1210" y="426"/>
                      </a:cubicBezTo>
                      <a:cubicBezTo>
                        <a:pt x="1202" y="427"/>
                        <a:pt x="1186" y="434"/>
                        <a:pt x="1186" y="434"/>
                      </a:cubicBezTo>
                      <a:cubicBezTo>
                        <a:pt x="1178" y="457"/>
                        <a:pt x="1187" y="442"/>
                        <a:pt x="1174" y="434"/>
                      </a:cubicBezTo>
                      <a:cubicBezTo>
                        <a:pt x="1169" y="431"/>
                        <a:pt x="1163" y="431"/>
                        <a:pt x="1158" y="430"/>
                      </a:cubicBezTo>
                      <a:cubicBezTo>
                        <a:pt x="1149" y="404"/>
                        <a:pt x="1123" y="394"/>
                        <a:pt x="1098" y="386"/>
                      </a:cubicBezTo>
                      <a:cubicBezTo>
                        <a:pt x="1079" y="391"/>
                        <a:pt x="1078" y="399"/>
                        <a:pt x="1062" y="410"/>
                      </a:cubicBezTo>
                      <a:cubicBezTo>
                        <a:pt x="1030" y="399"/>
                        <a:pt x="1046" y="403"/>
                        <a:pt x="1014" y="398"/>
                      </a:cubicBezTo>
                      <a:cubicBezTo>
                        <a:pt x="1006" y="399"/>
                        <a:pt x="998" y="403"/>
                        <a:pt x="990" y="402"/>
                      </a:cubicBezTo>
                      <a:cubicBezTo>
                        <a:pt x="962" y="399"/>
                        <a:pt x="966" y="350"/>
                        <a:pt x="950" y="334"/>
                      </a:cubicBezTo>
                      <a:cubicBezTo>
                        <a:pt x="936" y="320"/>
                        <a:pt x="929" y="319"/>
                        <a:pt x="914" y="314"/>
                      </a:cubicBezTo>
                      <a:cubicBezTo>
                        <a:pt x="889" y="322"/>
                        <a:pt x="910" y="334"/>
                        <a:pt x="886" y="326"/>
                      </a:cubicBezTo>
                      <a:cubicBezTo>
                        <a:pt x="869" y="300"/>
                        <a:pt x="843" y="290"/>
                        <a:pt x="818" y="274"/>
                      </a:cubicBezTo>
                      <a:cubicBezTo>
                        <a:pt x="824" y="256"/>
                        <a:pt x="820" y="245"/>
                        <a:pt x="810" y="230"/>
                      </a:cubicBezTo>
                      <a:cubicBezTo>
                        <a:pt x="778" y="241"/>
                        <a:pt x="823" y="222"/>
                        <a:pt x="794" y="258"/>
                      </a:cubicBezTo>
                      <a:cubicBezTo>
                        <a:pt x="788" y="265"/>
                        <a:pt x="778" y="250"/>
                        <a:pt x="770" y="246"/>
                      </a:cubicBezTo>
                      <a:cubicBezTo>
                        <a:pt x="762" y="243"/>
                        <a:pt x="746" y="238"/>
                        <a:pt x="746" y="238"/>
                      </a:cubicBezTo>
                      <a:cubicBezTo>
                        <a:pt x="742" y="212"/>
                        <a:pt x="742" y="210"/>
                        <a:pt x="718" y="202"/>
                      </a:cubicBezTo>
                      <a:cubicBezTo>
                        <a:pt x="698" y="206"/>
                        <a:pt x="689" y="206"/>
                        <a:pt x="682" y="226"/>
                      </a:cubicBezTo>
                      <a:cubicBezTo>
                        <a:pt x="664" y="220"/>
                        <a:pt x="651" y="212"/>
                        <a:pt x="634" y="206"/>
                      </a:cubicBezTo>
                      <a:cubicBezTo>
                        <a:pt x="640" y="189"/>
                        <a:pt x="644" y="171"/>
                        <a:pt x="650" y="154"/>
                      </a:cubicBezTo>
                      <a:cubicBezTo>
                        <a:pt x="632" y="148"/>
                        <a:pt x="628" y="151"/>
                        <a:pt x="618" y="166"/>
                      </a:cubicBezTo>
                      <a:cubicBezTo>
                        <a:pt x="610" y="163"/>
                        <a:pt x="602" y="161"/>
                        <a:pt x="594" y="158"/>
                      </a:cubicBezTo>
                      <a:cubicBezTo>
                        <a:pt x="590" y="157"/>
                        <a:pt x="582" y="154"/>
                        <a:pt x="582" y="154"/>
                      </a:cubicBezTo>
                      <a:cubicBezTo>
                        <a:pt x="591" y="191"/>
                        <a:pt x="578" y="153"/>
                        <a:pt x="598" y="178"/>
                      </a:cubicBezTo>
                      <a:cubicBezTo>
                        <a:pt x="601" y="181"/>
                        <a:pt x="606" y="189"/>
                        <a:pt x="602" y="190"/>
                      </a:cubicBezTo>
                      <a:cubicBezTo>
                        <a:pt x="591" y="192"/>
                        <a:pt x="570" y="182"/>
                        <a:pt x="570" y="182"/>
                      </a:cubicBezTo>
                      <a:cubicBezTo>
                        <a:pt x="553" y="171"/>
                        <a:pt x="538" y="165"/>
                        <a:pt x="522" y="154"/>
                      </a:cubicBezTo>
                      <a:cubicBezTo>
                        <a:pt x="506" y="131"/>
                        <a:pt x="487" y="137"/>
                        <a:pt x="522" y="114"/>
                      </a:cubicBezTo>
                      <a:cubicBezTo>
                        <a:pt x="521" y="109"/>
                        <a:pt x="522" y="101"/>
                        <a:pt x="518" y="98"/>
                      </a:cubicBezTo>
                      <a:cubicBezTo>
                        <a:pt x="515" y="95"/>
                        <a:pt x="510" y="104"/>
                        <a:pt x="506" y="102"/>
                      </a:cubicBezTo>
                      <a:cubicBezTo>
                        <a:pt x="502" y="100"/>
                        <a:pt x="505" y="93"/>
                        <a:pt x="502" y="90"/>
                      </a:cubicBezTo>
                      <a:cubicBezTo>
                        <a:pt x="499" y="87"/>
                        <a:pt x="494" y="87"/>
                        <a:pt x="490" y="86"/>
                      </a:cubicBezTo>
                      <a:cubicBezTo>
                        <a:pt x="482" y="89"/>
                        <a:pt x="474" y="91"/>
                        <a:pt x="466" y="94"/>
                      </a:cubicBezTo>
                      <a:cubicBezTo>
                        <a:pt x="462" y="95"/>
                        <a:pt x="454" y="98"/>
                        <a:pt x="454" y="98"/>
                      </a:cubicBezTo>
                      <a:cubicBezTo>
                        <a:pt x="461" y="118"/>
                        <a:pt x="454" y="118"/>
                        <a:pt x="442" y="134"/>
                      </a:cubicBezTo>
                      <a:cubicBezTo>
                        <a:pt x="436" y="142"/>
                        <a:pt x="426" y="158"/>
                        <a:pt x="426" y="158"/>
                      </a:cubicBezTo>
                      <a:cubicBezTo>
                        <a:pt x="419" y="188"/>
                        <a:pt x="441" y="225"/>
                        <a:pt x="410" y="246"/>
                      </a:cubicBezTo>
                      <a:cubicBezTo>
                        <a:pt x="409" y="250"/>
                        <a:pt x="410" y="256"/>
                        <a:pt x="406" y="258"/>
                      </a:cubicBezTo>
                      <a:cubicBezTo>
                        <a:pt x="398" y="262"/>
                        <a:pt x="385" y="244"/>
                        <a:pt x="382" y="242"/>
                      </a:cubicBezTo>
                      <a:cubicBezTo>
                        <a:pt x="371" y="236"/>
                        <a:pt x="351" y="233"/>
                        <a:pt x="338" y="230"/>
                      </a:cubicBezTo>
                      <a:cubicBezTo>
                        <a:pt x="330" y="231"/>
                        <a:pt x="322" y="231"/>
                        <a:pt x="314" y="234"/>
                      </a:cubicBezTo>
                      <a:cubicBezTo>
                        <a:pt x="309" y="236"/>
                        <a:pt x="307" y="243"/>
                        <a:pt x="302" y="242"/>
                      </a:cubicBezTo>
                      <a:cubicBezTo>
                        <a:pt x="298" y="241"/>
                        <a:pt x="301" y="233"/>
                        <a:pt x="298" y="230"/>
                      </a:cubicBezTo>
                      <a:cubicBezTo>
                        <a:pt x="292" y="223"/>
                        <a:pt x="282" y="221"/>
                        <a:pt x="274" y="218"/>
                      </a:cubicBezTo>
                      <a:cubicBezTo>
                        <a:pt x="262" y="237"/>
                        <a:pt x="261" y="246"/>
                        <a:pt x="238" y="254"/>
                      </a:cubicBezTo>
                      <a:cubicBezTo>
                        <a:pt x="230" y="229"/>
                        <a:pt x="250" y="241"/>
                        <a:pt x="234" y="218"/>
                      </a:cubicBezTo>
                      <a:cubicBezTo>
                        <a:pt x="220" y="227"/>
                        <a:pt x="211" y="234"/>
                        <a:pt x="206" y="250"/>
                      </a:cubicBezTo>
                      <a:cubicBezTo>
                        <a:pt x="212" y="274"/>
                        <a:pt x="208" y="277"/>
                        <a:pt x="234" y="282"/>
                      </a:cubicBezTo>
                      <a:cubicBezTo>
                        <a:pt x="236" y="289"/>
                        <a:pt x="245" y="302"/>
                        <a:pt x="226" y="302"/>
                      </a:cubicBezTo>
                      <a:cubicBezTo>
                        <a:pt x="218" y="302"/>
                        <a:pt x="202" y="294"/>
                        <a:pt x="202" y="294"/>
                      </a:cubicBezTo>
                      <a:cubicBezTo>
                        <a:pt x="184" y="321"/>
                        <a:pt x="148" y="329"/>
                        <a:pt x="122" y="346"/>
                      </a:cubicBezTo>
                      <a:cubicBezTo>
                        <a:pt x="116" y="364"/>
                        <a:pt x="99" y="371"/>
                        <a:pt x="82" y="378"/>
                      </a:cubicBezTo>
                      <a:cubicBezTo>
                        <a:pt x="74" y="381"/>
                        <a:pt x="58" y="386"/>
                        <a:pt x="58" y="386"/>
                      </a:cubicBezTo>
                      <a:cubicBezTo>
                        <a:pt x="26" y="375"/>
                        <a:pt x="82" y="375"/>
                        <a:pt x="86" y="374"/>
                      </a:cubicBezTo>
                      <a:cubicBezTo>
                        <a:pt x="96" y="360"/>
                        <a:pt x="104" y="359"/>
                        <a:pt x="118" y="350"/>
                      </a:cubicBezTo>
                      <a:cubicBezTo>
                        <a:pt x="132" y="329"/>
                        <a:pt x="145" y="318"/>
                        <a:pt x="170" y="314"/>
                      </a:cubicBezTo>
                      <a:cubicBezTo>
                        <a:pt x="172" y="309"/>
                        <a:pt x="178" y="290"/>
                        <a:pt x="178" y="286"/>
                      </a:cubicBezTo>
                      <a:cubicBezTo>
                        <a:pt x="177" y="278"/>
                        <a:pt x="170" y="262"/>
                        <a:pt x="170" y="262"/>
                      </a:cubicBezTo>
                      <a:cubicBezTo>
                        <a:pt x="146" y="265"/>
                        <a:pt x="134" y="263"/>
                        <a:pt x="126" y="286"/>
                      </a:cubicBezTo>
                      <a:cubicBezTo>
                        <a:pt x="92" y="275"/>
                        <a:pt x="141" y="296"/>
                        <a:pt x="118" y="258"/>
                      </a:cubicBezTo>
                      <a:cubicBezTo>
                        <a:pt x="114" y="251"/>
                        <a:pt x="102" y="253"/>
                        <a:pt x="94" y="250"/>
                      </a:cubicBezTo>
                      <a:cubicBezTo>
                        <a:pt x="90" y="249"/>
                        <a:pt x="82" y="246"/>
                        <a:pt x="82" y="246"/>
                      </a:cubicBezTo>
                      <a:cubicBezTo>
                        <a:pt x="65" y="258"/>
                        <a:pt x="54" y="250"/>
                        <a:pt x="34" y="246"/>
                      </a:cubicBezTo>
                      <a:cubicBezTo>
                        <a:pt x="66" y="235"/>
                        <a:pt x="90" y="253"/>
                        <a:pt x="62" y="210"/>
                      </a:cubicBezTo>
                      <a:cubicBezTo>
                        <a:pt x="68" y="192"/>
                        <a:pt x="76" y="191"/>
                        <a:pt x="94" y="186"/>
                      </a:cubicBezTo>
                      <a:cubicBezTo>
                        <a:pt x="92" y="175"/>
                        <a:pt x="95" y="160"/>
                        <a:pt x="78" y="162"/>
                      </a:cubicBezTo>
                      <a:cubicBezTo>
                        <a:pt x="70" y="163"/>
                        <a:pt x="54" y="170"/>
                        <a:pt x="54" y="170"/>
                      </a:cubicBezTo>
                      <a:cubicBezTo>
                        <a:pt x="41" y="166"/>
                        <a:pt x="18" y="150"/>
                        <a:pt x="18" y="150"/>
                      </a:cubicBezTo>
                      <a:cubicBezTo>
                        <a:pt x="12" y="131"/>
                        <a:pt x="22" y="131"/>
                        <a:pt x="38" y="126"/>
                      </a:cubicBezTo>
                      <a:cubicBezTo>
                        <a:pt x="46" y="129"/>
                        <a:pt x="54" y="131"/>
                        <a:pt x="62" y="134"/>
                      </a:cubicBezTo>
                      <a:cubicBezTo>
                        <a:pt x="70" y="137"/>
                        <a:pt x="86" y="126"/>
                        <a:pt x="86" y="126"/>
                      </a:cubicBezTo>
                      <a:cubicBezTo>
                        <a:pt x="69" y="109"/>
                        <a:pt x="56" y="117"/>
                        <a:pt x="30" y="114"/>
                      </a:cubicBezTo>
                      <a:cubicBezTo>
                        <a:pt x="17" y="110"/>
                        <a:pt x="0" y="99"/>
                        <a:pt x="14" y="82"/>
                      </a:cubicBezTo>
                      <a:cubicBezTo>
                        <a:pt x="20" y="75"/>
                        <a:pt x="31" y="76"/>
                        <a:pt x="38" y="70"/>
                      </a:cubicBezTo>
                      <a:cubicBezTo>
                        <a:pt x="69" y="44"/>
                        <a:pt x="32" y="70"/>
                        <a:pt x="62" y="50"/>
                      </a:cubicBezTo>
                      <a:cubicBezTo>
                        <a:pt x="72" y="34"/>
                        <a:pt x="65" y="40"/>
                        <a:pt x="82" y="3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2" name="Freeform 172"/>
                <p:cNvSpPr>
                  <a:spLocks/>
                </p:cNvSpPr>
                <p:nvPr userDrawn="1"/>
              </p:nvSpPr>
              <p:spPr bwMode="ltGray">
                <a:xfrm>
                  <a:off x="3825" y="548"/>
                  <a:ext cx="747" cy="420"/>
                </a:xfrm>
                <a:custGeom>
                  <a:avLst/>
                  <a:gdLst>
                    <a:gd name="T0" fmla="*/ 1753 w 602"/>
                    <a:gd name="T1" fmla="*/ 2001 h 336"/>
                    <a:gd name="T2" fmla="*/ 1124 w 602"/>
                    <a:gd name="T3" fmla="*/ 1673 h 336"/>
                    <a:gd name="T4" fmla="*/ 1076 w 602"/>
                    <a:gd name="T5" fmla="*/ 1600 h 336"/>
                    <a:gd name="T6" fmla="*/ 1102 w 602"/>
                    <a:gd name="T7" fmla="*/ 1525 h 336"/>
                    <a:gd name="T8" fmla="*/ 989 w 602"/>
                    <a:gd name="T9" fmla="*/ 1505 h 336"/>
                    <a:gd name="T10" fmla="*/ 788 w 602"/>
                    <a:gd name="T11" fmla="*/ 1406 h 336"/>
                    <a:gd name="T12" fmla="*/ 718 w 602"/>
                    <a:gd name="T13" fmla="*/ 1431 h 336"/>
                    <a:gd name="T14" fmla="*/ 833 w 602"/>
                    <a:gd name="T15" fmla="*/ 1551 h 336"/>
                    <a:gd name="T16" fmla="*/ 746 w 602"/>
                    <a:gd name="T17" fmla="*/ 1525 h 336"/>
                    <a:gd name="T18" fmla="*/ 697 w 602"/>
                    <a:gd name="T19" fmla="*/ 1338 h 336"/>
                    <a:gd name="T20" fmla="*/ 562 w 602"/>
                    <a:gd name="T21" fmla="*/ 1145 h 336"/>
                    <a:gd name="T22" fmla="*/ 46 w 602"/>
                    <a:gd name="T23" fmla="*/ 838 h 336"/>
                    <a:gd name="T24" fmla="*/ 110 w 602"/>
                    <a:gd name="T25" fmla="*/ 595 h 336"/>
                    <a:gd name="T26" fmla="*/ 184 w 602"/>
                    <a:gd name="T27" fmla="*/ 25 h 336"/>
                    <a:gd name="T28" fmla="*/ 452 w 602"/>
                    <a:gd name="T29" fmla="*/ 0 h 336"/>
                    <a:gd name="T30" fmla="*/ 562 w 602"/>
                    <a:gd name="T31" fmla="*/ 119 h 336"/>
                    <a:gd name="T32" fmla="*/ 697 w 602"/>
                    <a:gd name="T33" fmla="*/ 169 h 336"/>
                    <a:gd name="T34" fmla="*/ 768 w 602"/>
                    <a:gd name="T35" fmla="*/ 194 h 336"/>
                    <a:gd name="T36" fmla="*/ 1055 w 602"/>
                    <a:gd name="T37" fmla="*/ 430 h 336"/>
                    <a:gd name="T38" fmla="*/ 1034 w 602"/>
                    <a:gd name="T39" fmla="*/ 529 h 336"/>
                    <a:gd name="T40" fmla="*/ 1238 w 602"/>
                    <a:gd name="T41" fmla="*/ 624 h 336"/>
                    <a:gd name="T42" fmla="*/ 1637 w 602"/>
                    <a:gd name="T43" fmla="*/ 693 h 336"/>
                    <a:gd name="T44" fmla="*/ 1731 w 602"/>
                    <a:gd name="T45" fmla="*/ 789 h 336"/>
                    <a:gd name="T46" fmla="*/ 1936 w 602"/>
                    <a:gd name="T47" fmla="*/ 670 h 336"/>
                    <a:gd name="T48" fmla="*/ 2139 w 602"/>
                    <a:gd name="T49" fmla="*/ 813 h 336"/>
                    <a:gd name="T50" fmla="*/ 2271 w 602"/>
                    <a:gd name="T51" fmla="*/ 858 h 336"/>
                    <a:gd name="T52" fmla="*/ 2451 w 602"/>
                    <a:gd name="T53" fmla="*/ 1005 h 336"/>
                    <a:gd name="T54" fmla="*/ 2654 w 602"/>
                    <a:gd name="T55" fmla="*/ 1145 h 336"/>
                    <a:gd name="T56" fmla="*/ 2768 w 602"/>
                    <a:gd name="T57" fmla="*/ 1291 h 336"/>
                    <a:gd name="T58" fmla="*/ 3102 w 602"/>
                    <a:gd name="T59" fmla="*/ 1454 h 336"/>
                    <a:gd name="T60" fmla="*/ 3013 w 602"/>
                    <a:gd name="T61" fmla="*/ 1505 h 336"/>
                    <a:gd name="T62" fmla="*/ 2833 w 602"/>
                    <a:gd name="T63" fmla="*/ 1358 h 336"/>
                    <a:gd name="T64" fmla="*/ 2768 w 602"/>
                    <a:gd name="T65" fmla="*/ 1358 h 336"/>
                    <a:gd name="T66" fmla="*/ 2896 w 602"/>
                    <a:gd name="T67" fmla="*/ 1575 h 336"/>
                    <a:gd name="T68" fmla="*/ 3286 w 602"/>
                    <a:gd name="T69" fmla="*/ 1648 h 336"/>
                    <a:gd name="T70" fmla="*/ 3349 w 602"/>
                    <a:gd name="T71" fmla="*/ 1814 h 336"/>
                    <a:gd name="T72" fmla="*/ 3080 w 602"/>
                    <a:gd name="T73" fmla="*/ 1835 h 336"/>
                    <a:gd name="T74" fmla="*/ 1753 w 602"/>
                    <a:gd name="T75" fmla="*/ 2001 h 3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2" h="336">
                      <a:moveTo>
                        <a:pt x="312" y="336"/>
                      </a:moveTo>
                      <a:cubicBezTo>
                        <a:pt x="279" y="314"/>
                        <a:pt x="238" y="290"/>
                        <a:pt x="200" y="280"/>
                      </a:cubicBezTo>
                      <a:cubicBezTo>
                        <a:pt x="197" y="276"/>
                        <a:pt x="193" y="273"/>
                        <a:pt x="192" y="268"/>
                      </a:cubicBezTo>
                      <a:cubicBezTo>
                        <a:pt x="191" y="264"/>
                        <a:pt x="199" y="259"/>
                        <a:pt x="196" y="256"/>
                      </a:cubicBezTo>
                      <a:cubicBezTo>
                        <a:pt x="191" y="251"/>
                        <a:pt x="183" y="254"/>
                        <a:pt x="176" y="252"/>
                      </a:cubicBezTo>
                      <a:cubicBezTo>
                        <a:pt x="152" y="245"/>
                        <a:pt x="157" y="247"/>
                        <a:pt x="140" y="236"/>
                      </a:cubicBezTo>
                      <a:cubicBezTo>
                        <a:pt x="136" y="237"/>
                        <a:pt x="128" y="236"/>
                        <a:pt x="128" y="240"/>
                      </a:cubicBezTo>
                      <a:cubicBezTo>
                        <a:pt x="128" y="240"/>
                        <a:pt x="153" y="255"/>
                        <a:pt x="148" y="260"/>
                      </a:cubicBezTo>
                      <a:cubicBezTo>
                        <a:pt x="144" y="264"/>
                        <a:pt x="137" y="257"/>
                        <a:pt x="132" y="256"/>
                      </a:cubicBezTo>
                      <a:cubicBezTo>
                        <a:pt x="117" y="241"/>
                        <a:pt x="102" y="238"/>
                        <a:pt x="124" y="224"/>
                      </a:cubicBezTo>
                      <a:cubicBezTo>
                        <a:pt x="119" y="203"/>
                        <a:pt x="122" y="197"/>
                        <a:pt x="100" y="192"/>
                      </a:cubicBezTo>
                      <a:cubicBezTo>
                        <a:pt x="76" y="155"/>
                        <a:pt x="41" y="162"/>
                        <a:pt x="8" y="140"/>
                      </a:cubicBezTo>
                      <a:cubicBezTo>
                        <a:pt x="18" y="111"/>
                        <a:pt x="14" y="124"/>
                        <a:pt x="20" y="100"/>
                      </a:cubicBezTo>
                      <a:cubicBezTo>
                        <a:pt x="14" y="68"/>
                        <a:pt x="0" y="25"/>
                        <a:pt x="32" y="4"/>
                      </a:cubicBezTo>
                      <a:cubicBezTo>
                        <a:pt x="49" y="10"/>
                        <a:pt x="62" y="3"/>
                        <a:pt x="80" y="0"/>
                      </a:cubicBezTo>
                      <a:cubicBezTo>
                        <a:pt x="89" y="28"/>
                        <a:pt x="80" y="27"/>
                        <a:pt x="100" y="20"/>
                      </a:cubicBezTo>
                      <a:cubicBezTo>
                        <a:pt x="108" y="23"/>
                        <a:pt x="116" y="25"/>
                        <a:pt x="124" y="28"/>
                      </a:cubicBezTo>
                      <a:cubicBezTo>
                        <a:pt x="128" y="29"/>
                        <a:pt x="136" y="32"/>
                        <a:pt x="136" y="32"/>
                      </a:cubicBezTo>
                      <a:cubicBezTo>
                        <a:pt x="143" y="53"/>
                        <a:pt x="167" y="65"/>
                        <a:pt x="188" y="72"/>
                      </a:cubicBezTo>
                      <a:cubicBezTo>
                        <a:pt x="187" y="77"/>
                        <a:pt x="182" y="83"/>
                        <a:pt x="184" y="88"/>
                      </a:cubicBezTo>
                      <a:cubicBezTo>
                        <a:pt x="188" y="100"/>
                        <a:pt x="220" y="104"/>
                        <a:pt x="220" y="104"/>
                      </a:cubicBezTo>
                      <a:cubicBezTo>
                        <a:pt x="243" y="89"/>
                        <a:pt x="271" y="102"/>
                        <a:pt x="292" y="116"/>
                      </a:cubicBezTo>
                      <a:cubicBezTo>
                        <a:pt x="296" y="127"/>
                        <a:pt x="294" y="132"/>
                        <a:pt x="308" y="132"/>
                      </a:cubicBezTo>
                      <a:cubicBezTo>
                        <a:pt x="322" y="132"/>
                        <a:pt x="344" y="112"/>
                        <a:pt x="344" y="112"/>
                      </a:cubicBezTo>
                      <a:cubicBezTo>
                        <a:pt x="356" y="120"/>
                        <a:pt x="368" y="128"/>
                        <a:pt x="380" y="136"/>
                      </a:cubicBezTo>
                      <a:cubicBezTo>
                        <a:pt x="387" y="141"/>
                        <a:pt x="404" y="144"/>
                        <a:pt x="404" y="144"/>
                      </a:cubicBezTo>
                      <a:cubicBezTo>
                        <a:pt x="410" y="162"/>
                        <a:pt x="418" y="163"/>
                        <a:pt x="436" y="168"/>
                      </a:cubicBezTo>
                      <a:cubicBezTo>
                        <a:pt x="449" y="177"/>
                        <a:pt x="457" y="187"/>
                        <a:pt x="472" y="192"/>
                      </a:cubicBezTo>
                      <a:cubicBezTo>
                        <a:pt x="479" y="199"/>
                        <a:pt x="484" y="209"/>
                        <a:pt x="492" y="216"/>
                      </a:cubicBezTo>
                      <a:cubicBezTo>
                        <a:pt x="503" y="225"/>
                        <a:pt x="538" y="239"/>
                        <a:pt x="552" y="244"/>
                      </a:cubicBezTo>
                      <a:cubicBezTo>
                        <a:pt x="570" y="271"/>
                        <a:pt x="548" y="260"/>
                        <a:pt x="536" y="252"/>
                      </a:cubicBezTo>
                      <a:cubicBezTo>
                        <a:pt x="526" y="238"/>
                        <a:pt x="518" y="237"/>
                        <a:pt x="504" y="228"/>
                      </a:cubicBezTo>
                      <a:cubicBezTo>
                        <a:pt x="503" y="225"/>
                        <a:pt x="497" y="197"/>
                        <a:pt x="492" y="228"/>
                      </a:cubicBezTo>
                      <a:cubicBezTo>
                        <a:pt x="491" y="237"/>
                        <a:pt x="510" y="260"/>
                        <a:pt x="516" y="264"/>
                      </a:cubicBezTo>
                      <a:cubicBezTo>
                        <a:pt x="533" y="275"/>
                        <a:pt x="568" y="275"/>
                        <a:pt x="584" y="276"/>
                      </a:cubicBezTo>
                      <a:cubicBezTo>
                        <a:pt x="601" y="282"/>
                        <a:pt x="602" y="287"/>
                        <a:pt x="596" y="304"/>
                      </a:cubicBezTo>
                      <a:cubicBezTo>
                        <a:pt x="579" y="298"/>
                        <a:pt x="566" y="308"/>
                        <a:pt x="548" y="308"/>
                      </a:cubicBezTo>
                      <a:lnTo>
                        <a:pt x="312" y="336"/>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3" name="Freeform 173"/>
                <p:cNvSpPr>
                  <a:spLocks/>
                </p:cNvSpPr>
                <p:nvPr userDrawn="1"/>
              </p:nvSpPr>
              <p:spPr bwMode="ltGray">
                <a:xfrm>
                  <a:off x="3317" y="639"/>
                  <a:ext cx="46" cy="30"/>
                </a:xfrm>
                <a:custGeom>
                  <a:avLst/>
                  <a:gdLst>
                    <a:gd name="T0" fmla="*/ 396 w 33"/>
                    <a:gd name="T1" fmla="*/ 86 h 25"/>
                    <a:gd name="T2" fmla="*/ 336 w 33"/>
                    <a:gd name="T3" fmla="*/ 0 h 25"/>
                    <a:gd name="T4" fmla="*/ 463 w 33"/>
                    <a:gd name="T5" fmla="*/ 50 h 25"/>
                    <a:gd name="T6" fmla="*/ 396 w 33"/>
                    <a:gd name="T7" fmla="*/ 103 h 25"/>
                    <a:gd name="T8" fmla="*/ 396 w 33"/>
                    <a:gd name="T9" fmla="*/ 8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5">
                      <a:moveTo>
                        <a:pt x="28" y="20"/>
                      </a:moveTo>
                      <a:cubicBezTo>
                        <a:pt x="12" y="15"/>
                        <a:pt x="0" y="8"/>
                        <a:pt x="24" y="0"/>
                      </a:cubicBezTo>
                      <a:cubicBezTo>
                        <a:pt x="27" y="4"/>
                        <a:pt x="31" y="7"/>
                        <a:pt x="32" y="12"/>
                      </a:cubicBezTo>
                      <a:cubicBezTo>
                        <a:pt x="33" y="16"/>
                        <a:pt x="30" y="20"/>
                        <a:pt x="28" y="24"/>
                      </a:cubicBezTo>
                      <a:cubicBezTo>
                        <a:pt x="27" y="25"/>
                        <a:pt x="28" y="21"/>
                        <a:pt x="28" y="2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4" name="Freeform 174"/>
                <p:cNvSpPr>
                  <a:spLocks/>
                </p:cNvSpPr>
                <p:nvPr userDrawn="1"/>
              </p:nvSpPr>
              <p:spPr bwMode="ltGray">
                <a:xfrm>
                  <a:off x="3128" y="468"/>
                  <a:ext cx="61" cy="18"/>
                </a:xfrm>
                <a:custGeom>
                  <a:avLst/>
                  <a:gdLst>
                    <a:gd name="T0" fmla="*/ 163 w 50"/>
                    <a:gd name="T1" fmla="*/ 42 h 16"/>
                    <a:gd name="T2" fmla="*/ 205 w 50"/>
                    <a:gd name="T3" fmla="*/ 0 h 16"/>
                    <a:gd name="T4" fmla="*/ 163 w 50"/>
                    <a:gd name="T5" fmla="*/ 42 h 16"/>
                    <a:gd name="T6" fmla="*/ 0 60000 65536"/>
                    <a:gd name="T7" fmla="*/ 0 60000 65536"/>
                    <a:gd name="T8" fmla="*/ 0 60000 65536"/>
                  </a:gdLst>
                  <a:ahLst/>
                  <a:cxnLst>
                    <a:cxn ang="T6">
                      <a:pos x="T0" y="T1"/>
                    </a:cxn>
                    <a:cxn ang="T7">
                      <a:pos x="T2" y="T3"/>
                    </a:cxn>
                    <a:cxn ang="T8">
                      <a:pos x="T4" y="T5"/>
                    </a:cxn>
                  </a:cxnLst>
                  <a:rect l="0" t="0" r="r" b="b"/>
                  <a:pathLst>
                    <a:path w="50" h="16">
                      <a:moveTo>
                        <a:pt x="34" y="16"/>
                      </a:moveTo>
                      <a:cubicBezTo>
                        <a:pt x="0" y="8"/>
                        <a:pt x="27" y="5"/>
                        <a:pt x="42" y="0"/>
                      </a:cubicBezTo>
                      <a:cubicBezTo>
                        <a:pt x="47" y="16"/>
                        <a:pt x="50" y="11"/>
                        <a:pt x="34"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5" name="Freeform 175"/>
                <p:cNvSpPr>
                  <a:spLocks/>
                </p:cNvSpPr>
                <p:nvPr userDrawn="1"/>
              </p:nvSpPr>
              <p:spPr bwMode="ltGray">
                <a:xfrm>
                  <a:off x="3110" y="867"/>
                  <a:ext cx="47" cy="47"/>
                </a:xfrm>
                <a:custGeom>
                  <a:avLst/>
                  <a:gdLst>
                    <a:gd name="T0" fmla="*/ 115 w 38"/>
                    <a:gd name="T1" fmla="*/ 125 h 38"/>
                    <a:gd name="T2" fmla="*/ 161 w 38"/>
                    <a:gd name="T3" fmla="*/ 40 h 38"/>
                    <a:gd name="T4" fmla="*/ 207 w 38"/>
                    <a:gd name="T5" fmla="*/ 109 h 38"/>
                    <a:gd name="T6" fmla="*/ 115 w 38"/>
                    <a:gd name="T7" fmla="*/ 1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8">
                      <a:moveTo>
                        <a:pt x="21" y="23"/>
                      </a:moveTo>
                      <a:cubicBezTo>
                        <a:pt x="0" y="9"/>
                        <a:pt x="9" y="0"/>
                        <a:pt x="29" y="7"/>
                      </a:cubicBezTo>
                      <a:cubicBezTo>
                        <a:pt x="32" y="11"/>
                        <a:pt x="38" y="14"/>
                        <a:pt x="37" y="19"/>
                      </a:cubicBezTo>
                      <a:cubicBezTo>
                        <a:pt x="33" y="38"/>
                        <a:pt x="25" y="27"/>
                        <a:pt x="21" y="2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6" name="Freeform 176"/>
                <p:cNvSpPr>
                  <a:spLocks/>
                </p:cNvSpPr>
                <p:nvPr userDrawn="1"/>
              </p:nvSpPr>
              <p:spPr bwMode="ltGray">
                <a:xfrm>
                  <a:off x="3173" y="880"/>
                  <a:ext cx="27" cy="26"/>
                </a:xfrm>
                <a:custGeom>
                  <a:avLst/>
                  <a:gdLst>
                    <a:gd name="T0" fmla="*/ 42 w 23"/>
                    <a:gd name="T1" fmla="*/ 131 h 20"/>
                    <a:gd name="T2" fmla="*/ 15 w 23"/>
                    <a:gd name="T3" fmla="*/ 35 h 20"/>
                    <a:gd name="T4" fmla="*/ 73 w 23"/>
                    <a:gd name="T5" fmla="*/ 64 h 20"/>
                    <a:gd name="T6" fmla="*/ 58 w 23"/>
                    <a:gd name="T7" fmla="*/ 163 h 20"/>
                    <a:gd name="T8" fmla="*/ 42 w 23"/>
                    <a:gd name="T9" fmla="*/ 13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0">
                      <a:moveTo>
                        <a:pt x="12" y="16"/>
                      </a:moveTo>
                      <a:cubicBezTo>
                        <a:pt x="9" y="12"/>
                        <a:pt x="1" y="7"/>
                        <a:pt x="4" y="4"/>
                      </a:cubicBezTo>
                      <a:cubicBezTo>
                        <a:pt x="8" y="0"/>
                        <a:pt x="17" y="4"/>
                        <a:pt x="20" y="8"/>
                      </a:cubicBezTo>
                      <a:cubicBezTo>
                        <a:pt x="23" y="11"/>
                        <a:pt x="17" y="16"/>
                        <a:pt x="16" y="20"/>
                      </a:cubicBezTo>
                      <a:cubicBezTo>
                        <a:pt x="2" y="10"/>
                        <a:pt x="0" y="10"/>
                        <a:pt x="12"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7" name="Freeform 177"/>
                <p:cNvSpPr>
                  <a:spLocks/>
                </p:cNvSpPr>
                <p:nvPr userDrawn="1"/>
              </p:nvSpPr>
              <p:spPr bwMode="ltGray">
                <a:xfrm>
                  <a:off x="2809" y="1010"/>
                  <a:ext cx="52" cy="37"/>
                </a:xfrm>
                <a:custGeom>
                  <a:avLst/>
                  <a:gdLst>
                    <a:gd name="T0" fmla="*/ 0 w 41"/>
                    <a:gd name="T1" fmla="*/ 175 h 29"/>
                    <a:gd name="T2" fmla="*/ 77 w 41"/>
                    <a:gd name="T3" fmla="*/ 203 h 29"/>
                    <a:gd name="T4" fmla="*/ 0 w 41"/>
                    <a:gd name="T5" fmla="*/ 175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8" name="Freeform 178"/>
                <p:cNvSpPr>
                  <a:spLocks/>
                </p:cNvSpPr>
                <p:nvPr userDrawn="1"/>
              </p:nvSpPr>
              <p:spPr bwMode="ltGray">
                <a:xfrm>
                  <a:off x="2636" y="352"/>
                  <a:ext cx="190" cy="70"/>
                </a:xfrm>
                <a:custGeom>
                  <a:avLst/>
                  <a:gdLst>
                    <a:gd name="T0" fmla="*/ 86 w 156"/>
                    <a:gd name="T1" fmla="*/ 194 h 56"/>
                    <a:gd name="T2" fmla="*/ 153 w 156"/>
                    <a:gd name="T3" fmla="*/ 0 h 56"/>
                    <a:gd name="T4" fmla="*/ 368 w 156"/>
                    <a:gd name="T5" fmla="*/ 75 h 56"/>
                    <a:gd name="T6" fmla="*/ 713 w 156"/>
                    <a:gd name="T7" fmla="*/ 119 h 56"/>
                    <a:gd name="T8" fmla="*/ 559 w 156"/>
                    <a:gd name="T9" fmla="*/ 169 h 56"/>
                    <a:gd name="T10" fmla="*/ 306 w 156"/>
                    <a:gd name="T11" fmla="*/ 169 h 56"/>
                    <a:gd name="T12" fmla="*/ 175 w 156"/>
                    <a:gd name="T13" fmla="*/ 216 h 56"/>
                    <a:gd name="T14" fmla="*/ 86 w 156"/>
                    <a:gd name="T15" fmla="*/ 194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56">
                      <a:moveTo>
                        <a:pt x="16" y="32"/>
                      </a:moveTo>
                      <a:cubicBezTo>
                        <a:pt x="4" y="13"/>
                        <a:pt x="6" y="5"/>
                        <a:pt x="28" y="0"/>
                      </a:cubicBezTo>
                      <a:cubicBezTo>
                        <a:pt x="57" y="10"/>
                        <a:pt x="44" y="6"/>
                        <a:pt x="68" y="12"/>
                      </a:cubicBezTo>
                      <a:cubicBezTo>
                        <a:pt x="85" y="24"/>
                        <a:pt x="110" y="17"/>
                        <a:pt x="132" y="20"/>
                      </a:cubicBezTo>
                      <a:cubicBezTo>
                        <a:pt x="156" y="56"/>
                        <a:pt x="115" y="35"/>
                        <a:pt x="104" y="28"/>
                      </a:cubicBezTo>
                      <a:cubicBezTo>
                        <a:pt x="71" y="39"/>
                        <a:pt x="123" y="24"/>
                        <a:pt x="56" y="28"/>
                      </a:cubicBezTo>
                      <a:cubicBezTo>
                        <a:pt x="48" y="29"/>
                        <a:pt x="32" y="36"/>
                        <a:pt x="32" y="36"/>
                      </a:cubicBezTo>
                      <a:cubicBezTo>
                        <a:pt x="5" y="27"/>
                        <a:pt x="0" y="24"/>
                        <a:pt x="16"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79" name="Freeform 179"/>
                <p:cNvSpPr>
                  <a:spLocks/>
                </p:cNvSpPr>
                <p:nvPr userDrawn="1"/>
              </p:nvSpPr>
              <p:spPr bwMode="ltGray">
                <a:xfrm>
                  <a:off x="2180" y="226"/>
                  <a:ext cx="80" cy="33"/>
                </a:xfrm>
                <a:custGeom>
                  <a:avLst/>
                  <a:gdLst>
                    <a:gd name="T0" fmla="*/ 177 w 71"/>
                    <a:gd name="T1" fmla="*/ 107 h 26"/>
                    <a:gd name="T2" fmla="*/ 134 w 71"/>
                    <a:gd name="T3" fmla="*/ 0 h 26"/>
                    <a:gd name="T4" fmla="*/ 216 w 71"/>
                    <a:gd name="T5" fmla="*/ 58 h 26"/>
                    <a:gd name="T6" fmla="*/ 201 w 71"/>
                    <a:gd name="T7" fmla="*/ 157 h 26"/>
                    <a:gd name="T8" fmla="*/ 177 w 71"/>
                    <a:gd name="T9" fmla="*/ 107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6">
                      <a:moveTo>
                        <a:pt x="54" y="16"/>
                      </a:moveTo>
                      <a:cubicBezTo>
                        <a:pt x="29" y="24"/>
                        <a:pt x="0" y="14"/>
                        <a:pt x="42" y="0"/>
                      </a:cubicBezTo>
                      <a:cubicBezTo>
                        <a:pt x="50" y="3"/>
                        <a:pt x="58" y="5"/>
                        <a:pt x="66" y="8"/>
                      </a:cubicBezTo>
                      <a:cubicBezTo>
                        <a:pt x="71" y="10"/>
                        <a:pt x="67" y="21"/>
                        <a:pt x="62" y="24"/>
                      </a:cubicBezTo>
                      <a:cubicBezTo>
                        <a:pt x="59" y="26"/>
                        <a:pt x="57" y="19"/>
                        <a:pt x="54"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0" name="Freeform 180"/>
                <p:cNvSpPr>
                  <a:spLocks/>
                </p:cNvSpPr>
                <p:nvPr userDrawn="1"/>
              </p:nvSpPr>
              <p:spPr bwMode="ltGray">
                <a:xfrm>
                  <a:off x="2206" y="256"/>
                  <a:ext cx="81" cy="53"/>
                </a:xfrm>
                <a:custGeom>
                  <a:avLst/>
                  <a:gdLst>
                    <a:gd name="T0" fmla="*/ 0 w 66"/>
                    <a:gd name="T1" fmla="*/ 114 h 40"/>
                    <a:gd name="T2" fmla="*/ 311 w 66"/>
                    <a:gd name="T3" fmla="*/ 85 h 40"/>
                    <a:gd name="T4" fmla="*/ 226 w 66"/>
                    <a:gd name="T5" fmla="*/ 379 h 40"/>
                    <a:gd name="T6" fmla="*/ 21 w 66"/>
                    <a:gd name="T7" fmla="*/ 199 h 40"/>
                    <a:gd name="T8" fmla="*/ 0 w 66"/>
                    <a:gd name="T9" fmla="*/ 114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40">
                      <a:moveTo>
                        <a:pt x="0" y="12"/>
                      </a:moveTo>
                      <a:cubicBezTo>
                        <a:pt x="23" y="9"/>
                        <a:pt x="39" y="3"/>
                        <a:pt x="60" y="8"/>
                      </a:cubicBezTo>
                      <a:cubicBezTo>
                        <a:pt x="66" y="26"/>
                        <a:pt x="59" y="30"/>
                        <a:pt x="44" y="40"/>
                      </a:cubicBezTo>
                      <a:cubicBezTo>
                        <a:pt x="27" y="34"/>
                        <a:pt x="17" y="33"/>
                        <a:pt x="4" y="20"/>
                      </a:cubicBezTo>
                      <a:cubicBezTo>
                        <a:pt x="9" y="0"/>
                        <a:pt x="12" y="0"/>
                        <a:pt x="0"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1" name="Freeform 181"/>
                <p:cNvSpPr>
                  <a:spLocks/>
                </p:cNvSpPr>
                <p:nvPr userDrawn="1"/>
              </p:nvSpPr>
              <p:spPr bwMode="ltGray">
                <a:xfrm>
                  <a:off x="2284" y="286"/>
                  <a:ext cx="58" cy="36"/>
                </a:xfrm>
                <a:custGeom>
                  <a:avLst/>
                  <a:gdLst>
                    <a:gd name="T0" fmla="*/ 0 w 55"/>
                    <a:gd name="T1" fmla="*/ 147 h 28"/>
                    <a:gd name="T2" fmla="*/ 27 w 55"/>
                    <a:gd name="T3" fmla="*/ 59 h 28"/>
                    <a:gd name="T4" fmla="*/ 83 w 55"/>
                    <a:gd name="T5" fmla="*/ 0 h 28"/>
                    <a:gd name="T6" fmla="*/ 0 w 55"/>
                    <a:gd name="T7" fmla="*/ 147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28">
                      <a:moveTo>
                        <a:pt x="0" y="20"/>
                      </a:moveTo>
                      <a:cubicBezTo>
                        <a:pt x="4" y="16"/>
                        <a:pt x="7" y="11"/>
                        <a:pt x="12" y="8"/>
                      </a:cubicBezTo>
                      <a:cubicBezTo>
                        <a:pt x="19" y="4"/>
                        <a:pt x="36" y="0"/>
                        <a:pt x="36" y="0"/>
                      </a:cubicBezTo>
                      <a:cubicBezTo>
                        <a:pt x="55" y="28"/>
                        <a:pt x="18" y="16"/>
                        <a:pt x="0" y="2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2" name="Freeform 182"/>
                <p:cNvSpPr>
                  <a:spLocks/>
                </p:cNvSpPr>
                <p:nvPr userDrawn="1"/>
              </p:nvSpPr>
              <p:spPr bwMode="ltGray">
                <a:xfrm>
                  <a:off x="1374" y="327"/>
                  <a:ext cx="1965" cy="1132"/>
                </a:xfrm>
                <a:custGeom>
                  <a:avLst/>
                  <a:gdLst>
                    <a:gd name="T0" fmla="*/ 1578 w 1589"/>
                    <a:gd name="T1" fmla="*/ 779 h 900"/>
                    <a:gd name="T2" fmla="*/ 1798 w 1589"/>
                    <a:gd name="T3" fmla="*/ 677 h 900"/>
                    <a:gd name="T4" fmla="*/ 2173 w 1589"/>
                    <a:gd name="T5" fmla="*/ 449 h 900"/>
                    <a:gd name="T6" fmla="*/ 1689 w 1589"/>
                    <a:gd name="T7" fmla="*/ 1197 h 900"/>
                    <a:gd name="T8" fmla="*/ 1953 w 1589"/>
                    <a:gd name="T9" fmla="*/ 1049 h 900"/>
                    <a:gd name="T10" fmla="*/ 2220 w 1589"/>
                    <a:gd name="T11" fmla="*/ 951 h 900"/>
                    <a:gd name="T12" fmla="*/ 2614 w 1589"/>
                    <a:gd name="T13" fmla="*/ 553 h 900"/>
                    <a:gd name="T14" fmla="*/ 2676 w 1589"/>
                    <a:gd name="T15" fmla="*/ 657 h 900"/>
                    <a:gd name="T16" fmla="*/ 3030 w 1589"/>
                    <a:gd name="T17" fmla="*/ 350 h 900"/>
                    <a:gd name="T18" fmla="*/ 4302 w 1589"/>
                    <a:gd name="T19" fmla="*/ 49 h 900"/>
                    <a:gd name="T20" fmla="*/ 3949 w 1589"/>
                    <a:gd name="T21" fmla="*/ 579 h 900"/>
                    <a:gd name="T22" fmla="*/ 4583 w 1589"/>
                    <a:gd name="T23" fmla="*/ 428 h 900"/>
                    <a:gd name="T24" fmla="*/ 5139 w 1589"/>
                    <a:gd name="T25" fmla="*/ 478 h 900"/>
                    <a:gd name="T26" fmla="*/ 5225 w 1589"/>
                    <a:gd name="T27" fmla="*/ 755 h 900"/>
                    <a:gd name="T28" fmla="*/ 5442 w 1589"/>
                    <a:gd name="T29" fmla="*/ 701 h 900"/>
                    <a:gd name="T30" fmla="*/ 5754 w 1589"/>
                    <a:gd name="T31" fmla="*/ 625 h 900"/>
                    <a:gd name="T32" fmla="*/ 5995 w 1589"/>
                    <a:gd name="T33" fmla="*/ 478 h 900"/>
                    <a:gd name="T34" fmla="*/ 6038 w 1589"/>
                    <a:gd name="T35" fmla="*/ 677 h 900"/>
                    <a:gd name="T36" fmla="*/ 6301 w 1589"/>
                    <a:gd name="T37" fmla="*/ 625 h 900"/>
                    <a:gd name="T38" fmla="*/ 6677 w 1589"/>
                    <a:gd name="T39" fmla="*/ 828 h 900"/>
                    <a:gd name="T40" fmla="*/ 7092 w 1589"/>
                    <a:gd name="T41" fmla="*/ 951 h 900"/>
                    <a:gd name="T42" fmla="*/ 7402 w 1589"/>
                    <a:gd name="T43" fmla="*/ 926 h 900"/>
                    <a:gd name="T44" fmla="*/ 8391 w 1589"/>
                    <a:gd name="T45" fmla="*/ 1307 h 900"/>
                    <a:gd name="T46" fmla="*/ 8280 w 1589"/>
                    <a:gd name="T47" fmla="*/ 1454 h 900"/>
                    <a:gd name="T48" fmla="*/ 8099 w 1589"/>
                    <a:gd name="T49" fmla="*/ 1755 h 900"/>
                    <a:gd name="T50" fmla="*/ 7378 w 1589"/>
                    <a:gd name="T51" fmla="*/ 2001 h 900"/>
                    <a:gd name="T52" fmla="*/ 7048 w 1589"/>
                    <a:gd name="T53" fmla="*/ 2356 h 900"/>
                    <a:gd name="T54" fmla="*/ 6873 w 1589"/>
                    <a:gd name="T55" fmla="*/ 2805 h 900"/>
                    <a:gd name="T56" fmla="*/ 7028 w 1589"/>
                    <a:gd name="T57" fmla="*/ 2030 h 900"/>
                    <a:gd name="T58" fmla="*/ 6829 w 1589"/>
                    <a:gd name="T59" fmla="*/ 1902 h 900"/>
                    <a:gd name="T60" fmla="*/ 6474 w 1589"/>
                    <a:gd name="T61" fmla="*/ 2259 h 900"/>
                    <a:gd name="T62" fmla="*/ 6256 w 1589"/>
                    <a:gd name="T63" fmla="*/ 2132 h 900"/>
                    <a:gd name="T64" fmla="*/ 5487 w 1589"/>
                    <a:gd name="T65" fmla="*/ 2430 h 900"/>
                    <a:gd name="T66" fmla="*/ 5383 w 1589"/>
                    <a:gd name="T67" fmla="*/ 2653 h 900"/>
                    <a:gd name="T68" fmla="*/ 5666 w 1589"/>
                    <a:gd name="T69" fmla="*/ 2933 h 900"/>
                    <a:gd name="T70" fmla="*/ 5048 w 1589"/>
                    <a:gd name="T71" fmla="*/ 4113 h 900"/>
                    <a:gd name="T72" fmla="*/ 4668 w 1589"/>
                    <a:gd name="T73" fmla="*/ 4639 h 900"/>
                    <a:gd name="T74" fmla="*/ 4668 w 1589"/>
                    <a:gd name="T75" fmla="*/ 5076 h 900"/>
                    <a:gd name="T76" fmla="*/ 4483 w 1589"/>
                    <a:gd name="T77" fmla="*/ 4761 h 900"/>
                    <a:gd name="T78" fmla="*/ 4412 w 1589"/>
                    <a:gd name="T79" fmla="*/ 4464 h 900"/>
                    <a:gd name="T80" fmla="*/ 3820 w 1589"/>
                    <a:gd name="T81" fmla="*/ 4562 h 900"/>
                    <a:gd name="T82" fmla="*/ 4005 w 1589"/>
                    <a:gd name="T83" fmla="*/ 5151 h 900"/>
                    <a:gd name="T84" fmla="*/ 4039 w 1589"/>
                    <a:gd name="T85" fmla="*/ 5486 h 900"/>
                    <a:gd name="T86" fmla="*/ 1316 w 1589"/>
                    <a:gd name="T87" fmla="*/ 903 h 9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9" h="900">
                      <a:moveTo>
                        <a:pt x="240" y="144"/>
                      </a:moveTo>
                      <a:cubicBezTo>
                        <a:pt x="246" y="127"/>
                        <a:pt x="252" y="118"/>
                        <a:pt x="256" y="100"/>
                      </a:cubicBezTo>
                      <a:cubicBezTo>
                        <a:pt x="265" y="114"/>
                        <a:pt x="272" y="119"/>
                        <a:pt x="288" y="124"/>
                      </a:cubicBezTo>
                      <a:cubicBezTo>
                        <a:pt x="291" y="128"/>
                        <a:pt x="292" y="133"/>
                        <a:pt x="296" y="136"/>
                      </a:cubicBezTo>
                      <a:cubicBezTo>
                        <a:pt x="303" y="140"/>
                        <a:pt x="320" y="144"/>
                        <a:pt x="320" y="144"/>
                      </a:cubicBezTo>
                      <a:cubicBezTo>
                        <a:pt x="316" y="131"/>
                        <a:pt x="316" y="118"/>
                        <a:pt x="328" y="108"/>
                      </a:cubicBezTo>
                      <a:cubicBezTo>
                        <a:pt x="335" y="102"/>
                        <a:pt x="344" y="97"/>
                        <a:pt x="352" y="92"/>
                      </a:cubicBezTo>
                      <a:cubicBezTo>
                        <a:pt x="356" y="89"/>
                        <a:pt x="364" y="84"/>
                        <a:pt x="364" y="84"/>
                      </a:cubicBezTo>
                      <a:cubicBezTo>
                        <a:pt x="374" y="69"/>
                        <a:pt x="378" y="66"/>
                        <a:pt x="396" y="72"/>
                      </a:cubicBezTo>
                      <a:cubicBezTo>
                        <a:pt x="407" y="89"/>
                        <a:pt x="404" y="93"/>
                        <a:pt x="388" y="104"/>
                      </a:cubicBezTo>
                      <a:cubicBezTo>
                        <a:pt x="364" y="140"/>
                        <a:pt x="350" y="168"/>
                        <a:pt x="304" y="180"/>
                      </a:cubicBezTo>
                      <a:cubicBezTo>
                        <a:pt x="305" y="184"/>
                        <a:pt x="304" y="191"/>
                        <a:pt x="308" y="192"/>
                      </a:cubicBezTo>
                      <a:cubicBezTo>
                        <a:pt x="316" y="193"/>
                        <a:pt x="332" y="184"/>
                        <a:pt x="332" y="184"/>
                      </a:cubicBezTo>
                      <a:cubicBezTo>
                        <a:pt x="336" y="180"/>
                        <a:pt x="339" y="175"/>
                        <a:pt x="344" y="172"/>
                      </a:cubicBezTo>
                      <a:cubicBezTo>
                        <a:pt x="348" y="170"/>
                        <a:pt x="353" y="171"/>
                        <a:pt x="356" y="168"/>
                      </a:cubicBezTo>
                      <a:cubicBezTo>
                        <a:pt x="360" y="165"/>
                        <a:pt x="361" y="159"/>
                        <a:pt x="364" y="156"/>
                      </a:cubicBezTo>
                      <a:cubicBezTo>
                        <a:pt x="367" y="153"/>
                        <a:pt x="372" y="151"/>
                        <a:pt x="376" y="148"/>
                      </a:cubicBezTo>
                      <a:cubicBezTo>
                        <a:pt x="404" y="166"/>
                        <a:pt x="397" y="173"/>
                        <a:pt x="404" y="152"/>
                      </a:cubicBezTo>
                      <a:cubicBezTo>
                        <a:pt x="382" y="130"/>
                        <a:pt x="388" y="124"/>
                        <a:pt x="412" y="108"/>
                      </a:cubicBezTo>
                      <a:cubicBezTo>
                        <a:pt x="417" y="92"/>
                        <a:pt x="424" y="80"/>
                        <a:pt x="432" y="104"/>
                      </a:cubicBezTo>
                      <a:cubicBezTo>
                        <a:pt x="444" y="69"/>
                        <a:pt x="436" y="75"/>
                        <a:pt x="476" y="88"/>
                      </a:cubicBezTo>
                      <a:cubicBezTo>
                        <a:pt x="482" y="105"/>
                        <a:pt x="478" y="110"/>
                        <a:pt x="468" y="124"/>
                      </a:cubicBezTo>
                      <a:cubicBezTo>
                        <a:pt x="472" y="125"/>
                        <a:pt x="477" y="131"/>
                        <a:pt x="480" y="128"/>
                      </a:cubicBezTo>
                      <a:cubicBezTo>
                        <a:pt x="486" y="122"/>
                        <a:pt x="485" y="112"/>
                        <a:pt x="488" y="104"/>
                      </a:cubicBezTo>
                      <a:cubicBezTo>
                        <a:pt x="489" y="100"/>
                        <a:pt x="492" y="92"/>
                        <a:pt x="492" y="92"/>
                      </a:cubicBezTo>
                      <a:cubicBezTo>
                        <a:pt x="486" y="74"/>
                        <a:pt x="489" y="70"/>
                        <a:pt x="504" y="60"/>
                      </a:cubicBezTo>
                      <a:cubicBezTo>
                        <a:pt x="524" y="64"/>
                        <a:pt x="533" y="62"/>
                        <a:pt x="552" y="56"/>
                      </a:cubicBezTo>
                      <a:cubicBezTo>
                        <a:pt x="584" y="24"/>
                        <a:pt x="643" y="25"/>
                        <a:pt x="684" y="20"/>
                      </a:cubicBezTo>
                      <a:cubicBezTo>
                        <a:pt x="703" y="14"/>
                        <a:pt x="720" y="11"/>
                        <a:pt x="736" y="0"/>
                      </a:cubicBezTo>
                      <a:cubicBezTo>
                        <a:pt x="759" y="8"/>
                        <a:pt x="756" y="13"/>
                        <a:pt x="784" y="8"/>
                      </a:cubicBezTo>
                      <a:cubicBezTo>
                        <a:pt x="801" y="14"/>
                        <a:pt x="807" y="36"/>
                        <a:pt x="788" y="48"/>
                      </a:cubicBezTo>
                      <a:cubicBezTo>
                        <a:pt x="776" y="56"/>
                        <a:pt x="745" y="65"/>
                        <a:pt x="732" y="68"/>
                      </a:cubicBezTo>
                      <a:cubicBezTo>
                        <a:pt x="720" y="76"/>
                        <a:pt x="693" y="83"/>
                        <a:pt x="720" y="92"/>
                      </a:cubicBezTo>
                      <a:cubicBezTo>
                        <a:pt x="747" y="74"/>
                        <a:pt x="764" y="69"/>
                        <a:pt x="796" y="64"/>
                      </a:cubicBezTo>
                      <a:cubicBezTo>
                        <a:pt x="799" y="68"/>
                        <a:pt x="799" y="76"/>
                        <a:pt x="804" y="76"/>
                      </a:cubicBezTo>
                      <a:cubicBezTo>
                        <a:pt x="815" y="77"/>
                        <a:pt x="836" y="68"/>
                        <a:pt x="836" y="68"/>
                      </a:cubicBezTo>
                      <a:cubicBezTo>
                        <a:pt x="850" y="77"/>
                        <a:pt x="860" y="80"/>
                        <a:pt x="876" y="84"/>
                      </a:cubicBezTo>
                      <a:cubicBezTo>
                        <a:pt x="894" y="78"/>
                        <a:pt x="886" y="70"/>
                        <a:pt x="904" y="64"/>
                      </a:cubicBezTo>
                      <a:cubicBezTo>
                        <a:pt x="922" y="70"/>
                        <a:pt x="917" y="82"/>
                        <a:pt x="936" y="76"/>
                      </a:cubicBezTo>
                      <a:cubicBezTo>
                        <a:pt x="939" y="80"/>
                        <a:pt x="946" y="84"/>
                        <a:pt x="944" y="88"/>
                      </a:cubicBezTo>
                      <a:cubicBezTo>
                        <a:pt x="939" y="96"/>
                        <a:pt x="920" y="104"/>
                        <a:pt x="920" y="104"/>
                      </a:cubicBezTo>
                      <a:cubicBezTo>
                        <a:pt x="928" y="116"/>
                        <a:pt x="931" y="126"/>
                        <a:pt x="952" y="120"/>
                      </a:cubicBezTo>
                      <a:cubicBezTo>
                        <a:pt x="956" y="119"/>
                        <a:pt x="953" y="111"/>
                        <a:pt x="956" y="108"/>
                      </a:cubicBezTo>
                      <a:cubicBezTo>
                        <a:pt x="959" y="105"/>
                        <a:pt x="964" y="105"/>
                        <a:pt x="968" y="104"/>
                      </a:cubicBezTo>
                      <a:cubicBezTo>
                        <a:pt x="976" y="107"/>
                        <a:pt x="984" y="109"/>
                        <a:pt x="992" y="112"/>
                      </a:cubicBezTo>
                      <a:cubicBezTo>
                        <a:pt x="996" y="113"/>
                        <a:pt x="1004" y="116"/>
                        <a:pt x="1004" y="116"/>
                      </a:cubicBezTo>
                      <a:cubicBezTo>
                        <a:pt x="1019" y="111"/>
                        <a:pt x="1025" y="117"/>
                        <a:pt x="1040" y="112"/>
                      </a:cubicBezTo>
                      <a:cubicBezTo>
                        <a:pt x="1043" y="108"/>
                        <a:pt x="1049" y="105"/>
                        <a:pt x="1048" y="100"/>
                      </a:cubicBezTo>
                      <a:cubicBezTo>
                        <a:pt x="1047" y="95"/>
                        <a:pt x="1038" y="96"/>
                        <a:pt x="1036" y="92"/>
                      </a:cubicBezTo>
                      <a:cubicBezTo>
                        <a:pt x="1032" y="82"/>
                        <a:pt x="1047" y="75"/>
                        <a:pt x="1052" y="72"/>
                      </a:cubicBezTo>
                      <a:cubicBezTo>
                        <a:pt x="1067" y="77"/>
                        <a:pt x="1076" y="81"/>
                        <a:pt x="1092" y="76"/>
                      </a:cubicBezTo>
                      <a:cubicBezTo>
                        <a:pt x="1096" y="77"/>
                        <a:pt x="1107" y="77"/>
                        <a:pt x="1104" y="80"/>
                      </a:cubicBezTo>
                      <a:cubicBezTo>
                        <a:pt x="1098" y="86"/>
                        <a:pt x="1080" y="88"/>
                        <a:pt x="1080" y="88"/>
                      </a:cubicBezTo>
                      <a:cubicBezTo>
                        <a:pt x="1085" y="92"/>
                        <a:pt x="1100" y="99"/>
                        <a:pt x="1100" y="108"/>
                      </a:cubicBezTo>
                      <a:cubicBezTo>
                        <a:pt x="1100" y="113"/>
                        <a:pt x="1090" y="116"/>
                        <a:pt x="1092" y="120"/>
                      </a:cubicBezTo>
                      <a:cubicBezTo>
                        <a:pt x="1094" y="124"/>
                        <a:pt x="1100" y="117"/>
                        <a:pt x="1104" y="116"/>
                      </a:cubicBezTo>
                      <a:cubicBezTo>
                        <a:pt x="1115" y="82"/>
                        <a:pt x="1118" y="94"/>
                        <a:pt x="1148" y="100"/>
                      </a:cubicBezTo>
                      <a:cubicBezTo>
                        <a:pt x="1147" y="104"/>
                        <a:pt x="1142" y="109"/>
                        <a:pt x="1144" y="112"/>
                      </a:cubicBezTo>
                      <a:cubicBezTo>
                        <a:pt x="1150" y="120"/>
                        <a:pt x="1168" y="128"/>
                        <a:pt x="1168" y="128"/>
                      </a:cubicBezTo>
                      <a:cubicBezTo>
                        <a:pt x="1184" y="123"/>
                        <a:pt x="1201" y="124"/>
                        <a:pt x="1216" y="132"/>
                      </a:cubicBezTo>
                      <a:cubicBezTo>
                        <a:pt x="1224" y="137"/>
                        <a:pt x="1240" y="148"/>
                        <a:pt x="1240" y="148"/>
                      </a:cubicBezTo>
                      <a:cubicBezTo>
                        <a:pt x="1271" y="195"/>
                        <a:pt x="1247" y="173"/>
                        <a:pt x="1260" y="160"/>
                      </a:cubicBezTo>
                      <a:cubicBezTo>
                        <a:pt x="1268" y="152"/>
                        <a:pt x="1281" y="154"/>
                        <a:pt x="1292" y="152"/>
                      </a:cubicBezTo>
                      <a:cubicBezTo>
                        <a:pt x="1317" y="160"/>
                        <a:pt x="1305" y="140"/>
                        <a:pt x="1328" y="156"/>
                      </a:cubicBezTo>
                      <a:cubicBezTo>
                        <a:pt x="1330" y="163"/>
                        <a:pt x="1339" y="178"/>
                        <a:pt x="1344" y="172"/>
                      </a:cubicBezTo>
                      <a:cubicBezTo>
                        <a:pt x="1349" y="166"/>
                        <a:pt x="1344" y="155"/>
                        <a:pt x="1348" y="148"/>
                      </a:cubicBezTo>
                      <a:cubicBezTo>
                        <a:pt x="1350" y="144"/>
                        <a:pt x="1356" y="145"/>
                        <a:pt x="1360" y="144"/>
                      </a:cubicBezTo>
                      <a:cubicBezTo>
                        <a:pt x="1390" y="164"/>
                        <a:pt x="1362" y="148"/>
                        <a:pt x="1432" y="156"/>
                      </a:cubicBezTo>
                      <a:cubicBezTo>
                        <a:pt x="1456" y="159"/>
                        <a:pt x="1499" y="198"/>
                        <a:pt x="1528" y="208"/>
                      </a:cubicBezTo>
                      <a:cubicBezTo>
                        <a:pt x="1557" y="198"/>
                        <a:pt x="1531" y="222"/>
                        <a:pt x="1560" y="212"/>
                      </a:cubicBezTo>
                      <a:cubicBezTo>
                        <a:pt x="1589" y="222"/>
                        <a:pt x="1560" y="228"/>
                        <a:pt x="1548" y="232"/>
                      </a:cubicBezTo>
                      <a:cubicBezTo>
                        <a:pt x="1539" y="258"/>
                        <a:pt x="1527" y="238"/>
                        <a:pt x="1508" y="232"/>
                      </a:cubicBezTo>
                      <a:cubicBezTo>
                        <a:pt x="1500" y="229"/>
                        <a:pt x="1484" y="224"/>
                        <a:pt x="1484" y="224"/>
                      </a:cubicBezTo>
                      <a:cubicBezTo>
                        <a:pt x="1475" y="197"/>
                        <a:pt x="1475" y="232"/>
                        <a:pt x="1456" y="244"/>
                      </a:cubicBezTo>
                      <a:cubicBezTo>
                        <a:pt x="1460" y="257"/>
                        <a:pt x="1476" y="280"/>
                        <a:pt x="1476" y="280"/>
                      </a:cubicBezTo>
                      <a:cubicBezTo>
                        <a:pt x="1459" y="286"/>
                        <a:pt x="1443" y="281"/>
                        <a:pt x="1424" y="284"/>
                      </a:cubicBezTo>
                      <a:cubicBezTo>
                        <a:pt x="1386" y="297"/>
                        <a:pt x="1402" y="325"/>
                        <a:pt x="1368" y="336"/>
                      </a:cubicBezTo>
                      <a:cubicBezTo>
                        <a:pt x="1362" y="330"/>
                        <a:pt x="1354" y="319"/>
                        <a:pt x="1344" y="320"/>
                      </a:cubicBezTo>
                      <a:cubicBezTo>
                        <a:pt x="1336" y="321"/>
                        <a:pt x="1320" y="328"/>
                        <a:pt x="1320" y="328"/>
                      </a:cubicBezTo>
                      <a:cubicBezTo>
                        <a:pt x="1319" y="324"/>
                        <a:pt x="1320" y="314"/>
                        <a:pt x="1316" y="316"/>
                      </a:cubicBezTo>
                      <a:cubicBezTo>
                        <a:pt x="1303" y="324"/>
                        <a:pt x="1288" y="363"/>
                        <a:pt x="1284" y="376"/>
                      </a:cubicBezTo>
                      <a:cubicBezTo>
                        <a:pt x="1289" y="397"/>
                        <a:pt x="1281" y="412"/>
                        <a:pt x="1276" y="432"/>
                      </a:cubicBezTo>
                      <a:cubicBezTo>
                        <a:pt x="1272" y="429"/>
                        <a:pt x="1269" y="423"/>
                        <a:pt x="1264" y="424"/>
                      </a:cubicBezTo>
                      <a:cubicBezTo>
                        <a:pt x="1257" y="425"/>
                        <a:pt x="1255" y="444"/>
                        <a:pt x="1252" y="448"/>
                      </a:cubicBezTo>
                      <a:cubicBezTo>
                        <a:pt x="1242" y="464"/>
                        <a:pt x="1226" y="482"/>
                        <a:pt x="1208" y="488"/>
                      </a:cubicBezTo>
                      <a:cubicBezTo>
                        <a:pt x="1196" y="453"/>
                        <a:pt x="1197" y="382"/>
                        <a:pt x="1240" y="368"/>
                      </a:cubicBezTo>
                      <a:cubicBezTo>
                        <a:pt x="1251" y="351"/>
                        <a:pt x="1270" y="343"/>
                        <a:pt x="1280" y="324"/>
                      </a:cubicBezTo>
                      <a:cubicBezTo>
                        <a:pt x="1286" y="312"/>
                        <a:pt x="1300" y="288"/>
                        <a:pt x="1300" y="288"/>
                      </a:cubicBezTo>
                      <a:cubicBezTo>
                        <a:pt x="1269" y="267"/>
                        <a:pt x="1270" y="311"/>
                        <a:pt x="1256" y="332"/>
                      </a:cubicBezTo>
                      <a:cubicBezTo>
                        <a:pt x="1237" y="326"/>
                        <a:pt x="1250" y="322"/>
                        <a:pt x="1244" y="304"/>
                      </a:cubicBezTo>
                      <a:cubicBezTo>
                        <a:pt x="1204" y="314"/>
                        <a:pt x="1245" y="299"/>
                        <a:pt x="1224" y="320"/>
                      </a:cubicBezTo>
                      <a:cubicBezTo>
                        <a:pt x="1217" y="327"/>
                        <a:pt x="1200" y="336"/>
                        <a:pt x="1200" y="336"/>
                      </a:cubicBezTo>
                      <a:cubicBezTo>
                        <a:pt x="1206" y="355"/>
                        <a:pt x="1196" y="355"/>
                        <a:pt x="1180" y="360"/>
                      </a:cubicBezTo>
                      <a:cubicBezTo>
                        <a:pt x="1168" y="359"/>
                        <a:pt x="1154" y="362"/>
                        <a:pt x="1144" y="356"/>
                      </a:cubicBezTo>
                      <a:cubicBezTo>
                        <a:pt x="1140" y="354"/>
                        <a:pt x="1153" y="349"/>
                        <a:pt x="1152" y="344"/>
                      </a:cubicBezTo>
                      <a:cubicBezTo>
                        <a:pt x="1151" y="340"/>
                        <a:pt x="1144" y="341"/>
                        <a:pt x="1140" y="340"/>
                      </a:cubicBezTo>
                      <a:cubicBezTo>
                        <a:pt x="1126" y="350"/>
                        <a:pt x="1121" y="354"/>
                        <a:pt x="1104" y="348"/>
                      </a:cubicBezTo>
                      <a:cubicBezTo>
                        <a:pt x="1079" y="354"/>
                        <a:pt x="1054" y="349"/>
                        <a:pt x="1032" y="364"/>
                      </a:cubicBezTo>
                      <a:cubicBezTo>
                        <a:pt x="1023" y="378"/>
                        <a:pt x="1016" y="383"/>
                        <a:pt x="1000" y="388"/>
                      </a:cubicBezTo>
                      <a:cubicBezTo>
                        <a:pt x="984" y="404"/>
                        <a:pt x="971" y="410"/>
                        <a:pt x="964" y="432"/>
                      </a:cubicBezTo>
                      <a:cubicBezTo>
                        <a:pt x="968" y="433"/>
                        <a:pt x="972" y="438"/>
                        <a:pt x="976" y="436"/>
                      </a:cubicBezTo>
                      <a:cubicBezTo>
                        <a:pt x="980" y="434"/>
                        <a:pt x="976" y="424"/>
                        <a:pt x="980" y="424"/>
                      </a:cubicBezTo>
                      <a:cubicBezTo>
                        <a:pt x="985" y="424"/>
                        <a:pt x="991" y="445"/>
                        <a:pt x="992" y="448"/>
                      </a:cubicBezTo>
                      <a:cubicBezTo>
                        <a:pt x="1000" y="443"/>
                        <a:pt x="1006" y="434"/>
                        <a:pt x="1016" y="444"/>
                      </a:cubicBezTo>
                      <a:cubicBezTo>
                        <a:pt x="1023" y="451"/>
                        <a:pt x="1044" y="460"/>
                        <a:pt x="1032" y="468"/>
                      </a:cubicBezTo>
                      <a:cubicBezTo>
                        <a:pt x="1017" y="513"/>
                        <a:pt x="1007" y="571"/>
                        <a:pt x="976" y="608"/>
                      </a:cubicBezTo>
                      <a:cubicBezTo>
                        <a:pt x="962" y="625"/>
                        <a:pt x="951" y="635"/>
                        <a:pt x="932" y="648"/>
                      </a:cubicBezTo>
                      <a:cubicBezTo>
                        <a:pt x="928" y="651"/>
                        <a:pt x="920" y="656"/>
                        <a:pt x="920" y="656"/>
                      </a:cubicBezTo>
                      <a:cubicBezTo>
                        <a:pt x="886" y="633"/>
                        <a:pt x="904" y="648"/>
                        <a:pt x="880" y="664"/>
                      </a:cubicBezTo>
                      <a:cubicBezTo>
                        <a:pt x="872" y="689"/>
                        <a:pt x="870" y="693"/>
                        <a:pt x="848" y="708"/>
                      </a:cubicBezTo>
                      <a:cubicBezTo>
                        <a:pt x="842" y="720"/>
                        <a:pt x="855" y="724"/>
                        <a:pt x="850" y="740"/>
                      </a:cubicBezTo>
                      <a:cubicBezTo>
                        <a:pt x="851" y="750"/>
                        <a:pt x="855" y="759"/>
                        <a:pt x="856" y="766"/>
                      </a:cubicBezTo>
                      <a:cubicBezTo>
                        <a:pt x="857" y="773"/>
                        <a:pt x="859" y="777"/>
                        <a:pt x="858" y="784"/>
                      </a:cubicBezTo>
                      <a:cubicBezTo>
                        <a:pt x="857" y="791"/>
                        <a:pt x="856" y="806"/>
                        <a:pt x="850" y="810"/>
                      </a:cubicBezTo>
                      <a:cubicBezTo>
                        <a:pt x="844" y="814"/>
                        <a:pt x="831" y="802"/>
                        <a:pt x="824" y="806"/>
                      </a:cubicBezTo>
                      <a:cubicBezTo>
                        <a:pt x="816" y="832"/>
                        <a:pt x="827" y="824"/>
                        <a:pt x="804" y="832"/>
                      </a:cubicBezTo>
                      <a:cubicBezTo>
                        <a:pt x="798" y="814"/>
                        <a:pt x="810" y="779"/>
                        <a:pt x="816" y="760"/>
                      </a:cubicBezTo>
                      <a:cubicBezTo>
                        <a:pt x="816" y="744"/>
                        <a:pt x="795" y="750"/>
                        <a:pt x="794" y="744"/>
                      </a:cubicBezTo>
                      <a:cubicBezTo>
                        <a:pt x="793" y="738"/>
                        <a:pt x="806" y="729"/>
                        <a:pt x="808" y="724"/>
                      </a:cubicBezTo>
                      <a:cubicBezTo>
                        <a:pt x="807" y="720"/>
                        <a:pt x="808" y="713"/>
                        <a:pt x="804" y="712"/>
                      </a:cubicBezTo>
                      <a:cubicBezTo>
                        <a:pt x="796" y="711"/>
                        <a:pt x="761" y="725"/>
                        <a:pt x="752" y="728"/>
                      </a:cubicBezTo>
                      <a:cubicBezTo>
                        <a:pt x="744" y="703"/>
                        <a:pt x="769" y="708"/>
                        <a:pt x="744" y="700"/>
                      </a:cubicBezTo>
                      <a:cubicBezTo>
                        <a:pt x="731" y="719"/>
                        <a:pt x="718" y="723"/>
                        <a:pt x="696" y="728"/>
                      </a:cubicBezTo>
                      <a:cubicBezTo>
                        <a:pt x="703" y="757"/>
                        <a:pt x="720" y="749"/>
                        <a:pt x="752" y="752"/>
                      </a:cubicBezTo>
                      <a:cubicBezTo>
                        <a:pt x="747" y="773"/>
                        <a:pt x="729" y="777"/>
                        <a:pt x="716" y="796"/>
                      </a:cubicBezTo>
                      <a:lnTo>
                        <a:pt x="730" y="822"/>
                      </a:lnTo>
                      <a:lnTo>
                        <a:pt x="740" y="858"/>
                      </a:lnTo>
                      <a:lnTo>
                        <a:pt x="724" y="862"/>
                      </a:lnTo>
                      <a:lnTo>
                        <a:pt x="736" y="876"/>
                      </a:lnTo>
                      <a:lnTo>
                        <a:pt x="720" y="900"/>
                      </a:lnTo>
                      <a:lnTo>
                        <a:pt x="0" y="892"/>
                      </a:lnTo>
                      <a:lnTo>
                        <a:pt x="240" y="144"/>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3" name="Freeform 183"/>
                <p:cNvSpPr>
                  <a:spLocks/>
                </p:cNvSpPr>
                <p:nvPr userDrawn="1"/>
              </p:nvSpPr>
              <p:spPr bwMode="ltGray">
                <a:xfrm>
                  <a:off x="2652" y="878"/>
                  <a:ext cx="58" cy="206"/>
                </a:xfrm>
                <a:custGeom>
                  <a:avLst/>
                  <a:gdLst>
                    <a:gd name="T0" fmla="*/ 26 w 47"/>
                    <a:gd name="T1" fmla="*/ 918 h 165"/>
                    <a:gd name="T2" fmla="*/ 80 w 47"/>
                    <a:gd name="T3" fmla="*/ 639 h 165"/>
                    <a:gd name="T4" fmla="*/ 90 w 47"/>
                    <a:gd name="T5" fmla="*/ 401 h 165"/>
                    <a:gd name="T6" fmla="*/ 59 w 47"/>
                    <a:gd name="T7" fmla="*/ 233 h 165"/>
                    <a:gd name="T8" fmla="*/ 90 w 47"/>
                    <a:gd name="T9" fmla="*/ 71 h 165"/>
                    <a:gd name="T10" fmla="*/ 111 w 47"/>
                    <a:gd name="T11" fmla="*/ 0 h 165"/>
                    <a:gd name="T12" fmla="*/ 168 w 47"/>
                    <a:gd name="T13" fmla="*/ 174 h 165"/>
                    <a:gd name="T14" fmla="*/ 255 w 47"/>
                    <a:gd name="T15" fmla="*/ 577 h 165"/>
                    <a:gd name="T16" fmla="*/ 168 w 47"/>
                    <a:gd name="T17" fmla="*/ 639 h 165"/>
                    <a:gd name="T18" fmla="*/ 122 w 47"/>
                    <a:gd name="T19" fmla="*/ 744 h 165"/>
                    <a:gd name="T20" fmla="*/ 111 w 47"/>
                    <a:gd name="T21" fmla="*/ 780 h 165"/>
                    <a:gd name="T22" fmla="*/ 146 w 47"/>
                    <a:gd name="T23" fmla="*/ 790 h 165"/>
                    <a:gd name="T24" fmla="*/ 168 w 47"/>
                    <a:gd name="T25" fmla="*/ 859 h 165"/>
                    <a:gd name="T26" fmla="*/ 72 w 47"/>
                    <a:gd name="T27" fmla="*/ 874 h 165"/>
                    <a:gd name="T28" fmla="*/ 39 w 47"/>
                    <a:gd name="T29" fmla="*/ 948 h 165"/>
                    <a:gd name="T30" fmla="*/ 17 w 47"/>
                    <a:gd name="T31" fmla="*/ 910 h 165"/>
                    <a:gd name="T32" fmla="*/ 26 w 47"/>
                    <a:gd name="T33" fmla="*/ 918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4" name="Freeform 184"/>
                <p:cNvSpPr>
                  <a:spLocks/>
                </p:cNvSpPr>
                <p:nvPr userDrawn="1"/>
              </p:nvSpPr>
              <p:spPr bwMode="ltGray">
                <a:xfrm>
                  <a:off x="2619" y="1053"/>
                  <a:ext cx="170" cy="130"/>
                </a:xfrm>
                <a:custGeom>
                  <a:avLst/>
                  <a:gdLst>
                    <a:gd name="T0" fmla="*/ 137 w 138"/>
                    <a:gd name="T1" fmla="*/ 390 h 103"/>
                    <a:gd name="T2" fmla="*/ 161 w 138"/>
                    <a:gd name="T3" fmla="*/ 278 h 103"/>
                    <a:gd name="T4" fmla="*/ 267 w 138"/>
                    <a:gd name="T5" fmla="*/ 215 h 103"/>
                    <a:gd name="T6" fmla="*/ 289 w 138"/>
                    <a:gd name="T7" fmla="*/ 292 h 103"/>
                    <a:gd name="T8" fmla="*/ 349 w 138"/>
                    <a:gd name="T9" fmla="*/ 316 h 103"/>
                    <a:gd name="T10" fmla="*/ 426 w 138"/>
                    <a:gd name="T11" fmla="*/ 352 h 103"/>
                    <a:gd name="T12" fmla="*/ 615 w 138"/>
                    <a:gd name="T13" fmla="*/ 215 h 103"/>
                    <a:gd name="T14" fmla="*/ 687 w 138"/>
                    <a:gd name="T15" fmla="*/ 109 h 103"/>
                    <a:gd name="T16" fmla="*/ 732 w 138"/>
                    <a:gd name="T17" fmla="*/ 74 h 103"/>
                    <a:gd name="T18" fmla="*/ 563 w 138"/>
                    <a:gd name="T19" fmla="*/ 316 h 103"/>
                    <a:gd name="T20" fmla="*/ 443 w 138"/>
                    <a:gd name="T21" fmla="*/ 432 h 103"/>
                    <a:gd name="T22" fmla="*/ 349 w 138"/>
                    <a:gd name="T23" fmla="*/ 523 h 103"/>
                    <a:gd name="T24" fmla="*/ 256 w 138"/>
                    <a:gd name="T25" fmla="*/ 661 h 103"/>
                    <a:gd name="T26" fmla="*/ 137 w 138"/>
                    <a:gd name="T27" fmla="*/ 570 h 103"/>
                    <a:gd name="T28" fmla="*/ 107 w 138"/>
                    <a:gd name="T29" fmla="*/ 560 h 103"/>
                    <a:gd name="T30" fmla="*/ 118 w 138"/>
                    <a:gd name="T31" fmla="*/ 621 h 103"/>
                    <a:gd name="T32" fmla="*/ 0 w 138"/>
                    <a:gd name="T33" fmla="*/ 621 h 103"/>
                    <a:gd name="T34" fmla="*/ 51 w 138"/>
                    <a:gd name="T35" fmla="*/ 511 h 103"/>
                    <a:gd name="T36" fmla="*/ 137 w 138"/>
                    <a:gd name="T37" fmla="*/ 39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5" name="Freeform 185"/>
                <p:cNvSpPr>
                  <a:spLocks/>
                </p:cNvSpPr>
                <p:nvPr userDrawn="1"/>
              </p:nvSpPr>
              <p:spPr bwMode="ltGray">
                <a:xfrm>
                  <a:off x="2435" y="1175"/>
                  <a:ext cx="232" cy="269"/>
                </a:xfrm>
                <a:custGeom>
                  <a:avLst/>
                  <a:gdLst>
                    <a:gd name="T0" fmla="*/ 851 w 188"/>
                    <a:gd name="T1" fmla="*/ 148 h 214"/>
                    <a:gd name="T2" fmla="*/ 859 w 188"/>
                    <a:gd name="T3" fmla="*/ 39 h 214"/>
                    <a:gd name="T4" fmla="*/ 916 w 188"/>
                    <a:gd name="T5" fmla="*/ 0 h 214"/>
                    <a:gd name="T6" fmla="*/ 981 w 188"/>
                    <a:gd name="T7" fmla="*/ 148 h 214"/>
                    <a:gd name="T8" fmla="*/ 1011 w 188"/>
                    <a:gd name="T9" fmla="*/ 264 h 214"/>
                    <a:gd name="T10" fmla="*/ 955 w 188"/>
                    <a:gd name="T11" fmla="*/ 365 h 214"/>
                    <a:gd name="T12" fmla="*/ 916 w 188"/>
                    <a:gd name="T13" fmla="*/ 478 h 214"/>
                    <a:gd name="T14" fmla="*/ 872 w 188"/>
                    <a:gd name="T15" fmla="*/ 786 h 214"/>
                    <a:gd name="T16" fmla="*/ 774 w 188"/>
                    <a:gd name="T17" fmla="*/ 846 h 214"/>
                    <a:gd name="T18" fmla="*/ 647 w 188"/>
                    <a:gd name="T19" fmla="*/ 856 h 214"/>
                    <a:gd name="T20" fmla="*/ 601 w 188"/>
                    <a:gd name="T21" fmla="*/ 771 h 214"/>
                    <a:gd name="T22" fmla="*/ 547 w 188"/>
                    <a:gd name="T23" fmla="*/ 911 h 214"/>
                    <a:gd name="T24" fmla="*/ 484 w 188"/>
                    <a:gd name="T25" fmla="*/ 940 h 214"/>
                    <a:gd name="T26" fmla="*/ 432 w 188"/>
                    <a:gd name="T27" fmla="*/ 826 h 214"/>
                    <a:gd name="T28" fmla="*/ 315 w 188"/>
                    <a:gd name="T29" fmla="*/ 903 h 214"/>
                    <a:gd name="T30" fmla="*/ 408 w 188"/>
                    <a:gd name="T31" fmla="*/ 884 h 214"/>
                    <a:gd name="T32" fmla="*/ 417 w 188"/>
                    <a:gd name="T33" fmla="*/ 998 h 214"/>
                    <a:gd name="T34" fmla="*/ 315 w 188"/>
                    <a:gd name="T35" fmla="*/ 1038 h 214"/>
                    <a:gd name="T36" fmla="*/ 183 w 188"/>
                    <a:gd name="T37" fmla="*/ 1038 h 214"/>
                    <a:gd name="T38" fmla="*/ 191 w 188"/>
                    <a:gd name="T39" fmla="*/ 964 h 214"/>
                    <a:gd name="T40" fmla="*/ 247 w 188"/>
                    <a:gd name="T41" fmla="*/ 903 h 214"/>
                    <a:gd name="T42" fmla="*/ 183 w 188"/>
                    <a:gd name="T43" fmla="*/ 924 h 214"/>
                    <a:gd name="T44" fmla="*/ 137 w 188"/>
                    <a:gd name="T45" fmla="*/ 1038 h 214"/>
                    <a:gd name="T46" fmla="*/ 162 w 188"/>
                    <a:gd name="T47" fmla="*/ 1184 h 214"/>
                    <a:gd name="T48" fmla="*/ 73 w 188"/>
                    <a:gd name="T49" fmla="*/ 1246 h 214"/>
                    <a:gd name="T50" fmla="*/ 0 w 188"/>
                    <a:gd name="T51" fmla="*/ 1332 h 214"/>
                    <a:gd name="T52" fmla="*/ 43 w 188"/>
                    <a:gd name="T53" fmla="*/ 1173 h 214"/>
                    <a:gd name="T54" fmla="*/ 0 w 188"/>
                    <a:gd name="T55" fmla="*/ 1022 h 214"/>
                    <a:gd name="T56" fmla="*/ 73 w 188"/>
                    <a:gd name="T57" fmla="*/ 949 h 214"/>
                    <a:gd name="T58" fmla="*/ 169 w 188"/>
                    <a:gd name="T59" fmla="*/ 832 h 214"/>
                    <a:gd name="T60" fmla="*/ 236 w 188"/>
                    <a:gd name="T61" fmla="*/ 735 h 214"/>
                    <a:gd name="T62" fmla="*/ 389 w 188"/>
                    <a:gd name="T63" fmla="*/ 725 h 214"/>
                    <a:gd name="T64" fmla="*/ 453 w 188"/>
                    <a:gd name="T65" fmla="*/ 696 h 214"/>
                    <a:gd name="T66" fmla="*/ 616 w 188"/>
                    <a:gd name="T67" fmla="*/ 486 h 214"/>
                    <a:gd name="T68" fmla="*/ 647 w 188"/>
                    <a:gd name="T69" fmla="*/ 577 h 214"/>
                    <a:gd name="T70" fmla="*/ 710 w 188"/>
                    <a:gd name="T71" fmla="*/ 478 h 214"/>
                    <a:gd name="T72" fmla="*/ 805 w 188"/>
                    <a:gd name="T73" fmla="*/ 338 h 214"/>
                    <a:gd name="T74" fmla="*/ 828 w 188"/>
                    <a:gd name="T75" fmla="*/ 264 h 214"/>
                    <a:gd name="T76" fmla="*/ 798 w 188"/>
                    <a:gd name="T77" fmla="*/ 234 h 214"/>
                    <a:gd name="T78" fmla="*/ 819 w 188"/>
                    <a:gd name="T79" fmla="*/ 196 h 214"/>
                    <a:gd name="T80" fmla="*/ 851 w 188"/>
                    <a:gd name="T81" fmla="*/ 148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6" name="Freeform 186"/>
                <p:cNvSpPr>
                  <a:spLocks/>
                </p:cNvSpPr>
                <p:nvPr userDrawn="1"/>
              </p:nvSpPr>
              <p:spPr bwMode="ltGray">
                <a:xfrm>
                  <a:off x="2590" y="1252"/>
                  <a:ext cx="20" cy="16"/>
                </a:xfrm>
                <a:custGeom>
                  <a:avLst/>
                  <a:gdLst>
                    <a:gd name="T0" fmla="*/ 0 w 13"/>
                    <a:gd name="T1" fmla="*/ 48 h 13"/>
                    <a:gd name="T2" fmla="*/ 123 w 13"/>
                    <a:gd name="T3" fmla="*/ 71 h 13"/>
                    <a:gd name="T4" fmla="*/ 0 w 13"/>
                    <a:gd name="T5" fmla="*/ 48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7" name="Freeform 187"/>
                <p:cNvSpPr>
                  <a:spLocks/>
                </p:cNvSpPr>
                <p:nvPr userDrawn="1"/>
              </p:nvSpPr>
              <p:spPr bwMode="ltGray">
                <a:xfrm>
                  <a:off x="1293" y="1437"/>
                  <a:ext cx="996" cy="708"/>
                </a:xfrm>
                <a:custGeom>
                  <a:avLst/>
                  <a:gdLst>
                    <a:gd name="T0" fmla="*/ 4265 w 812"/>
                    <a:gd name="T1" fmla="*/ 158 h 564"/>
                    <a:gd name="T2" fmla="*/ 4089 w 812"/>
                    <a:gd name="T3" fmla="*/ 480 h 564"/>
                    <a:gd name="T4" fmla="*/ 3929 w 812"/>
                    <a:gd name="T5" fmla="*/ 752 h 564"/>
                    <a:gd name="T6" fmla="*/ 3790 w 812"/>
                    <a:gd name="T7" fmla="*/ 872 h 564"/>
                    <a:gd name="T8" fmla="*/ 3329 w 812"/>
                    <a:gd name="T9" fmla="*/ 1111 h 564"/>
                    <a:gd name="T10" fmla="*/ 3324 w 812"/>
                    <a:gd name="T11" fmla="*/ 1295 h 564"/>
                    <a:gd name="T12" fmla="*/ 3171 w 812"/>
                    <a:gd name="T13" fmla="*/ 1420 h 564"/>
                    <a:gd name="T14" fmla="*/ 3257 w 812"/>
                    <a:gd name="T15" fmla="*/ 1095 h 564"/>
                    <a:gd name="T16" fmla="*/ 3026 w 812"/>
                    <a:gd name="T17" fmla="*/ 1160 h 564"/>
                    <a:gd name="T18" fmla="*/ 2922 w 812"/>
                    <a:gd name="T19" fmla="*/ 1346 h 564"/>
                    <a:gd name="T20" fmla="*/ 3129 w 812"/>
                    <a:gd name="T21" fmla="*/ 1726 h 564"/>
                    <a:gd name="T22" fmla="*/ 3120 w 812"/>
                    <a:gd name="T23" fmla="*/ 2270 h 564"/>
                    <a:gd name="T24" fmla="*/ 2849 w 812"/>
                    <a:gd name="T25" fmla="*/ 2502 h 564"/>
                    <a:gd name="T26" fmla="*/ 2743 w 812"/>
                    <a:gd name="T27" fmla="*/ 2381 h 564"/>
                    <a:gd name="T28" fmla="*/ 2533 w 812"/>
                    <a:gd name="T29" fmla="*/ 2148 h 564"/>
                    <a:gd name="T30" fmla="*/ 2425 w 812"/>
                    <a:gd name="T31" fmla="*/ 2148 h 564"/>
                    <a:gd name="T32" fmla="*/ 2365 w 812"/>
                    <a:gd name="T33" fmla="*/ 2432 h 564"/>
                    <a:gd name="T34" fmla="*/ 2625 w 812"/>
                    <a:gd name="T35" fmla="*/ 2860 h 564"/>
                    <a:gd name="T36" fmla="*/ 2679 w 812"/>
                    <a:gd name="T37" fmla="*/ 3232 h 564"/>
                    <a:gd name="T38" fmla="*/ 2762 w 812"/>
                    <a:gd name="T39" fmla="*/ 3452 h 564"/>
                    <a:gd name="T40" fmla="*/ 2583 w 812"/>
                    <a:gd name="T41" fmla="*/ 3355 h 564"/>
                    <a:gd name="T42" fmla="*/ 2472 w 812"/>
                    <a:gd name="T43" fmla="*/ 3191 h 564"/>
                    <a:gd name="T44" fmla="*/ 2219 w 812"/>
                    <a:gd name="T45" fmla="*/ 2616 h 564"/>
                    <a:gd name="T46" fmla="*/ 2239 w 812"/>
                    <a:gd name="T47" fmla="*/ 1913 h 564"/>
                    <a:gd name="T48" fmla="*/ 2219 w 812"/>
                    <a:gd name="T49" fmla="*/ 1652 h 564"/>
                    <a:gd name="T50" fmla="*/ 2164 w 812"/>
                    <a:gd name="T51" fmla="*/ 1698 h 564"/>
                    <a:gd name="T52" fmla="*/ 2025 w 812"/>
                    <a:gd name="T53" fmla="*/ 1641 h 564"/>
                    <a:gd name="T54" fmla="*/ 1890 w 812"/>
                    <a:gd name="T55" fmla="*/ 1044 h 564"/>
                    <a:gd name="T56" fmla="*/ 1732 w 812"/>
                    <a:gd name="T57" fmla="*/ 1023 h 564"/>
                    <a:gd name="T58" fmla="*/ 1512 w 812"/>
                    <a:gd name="T59" fmla="*/ 1061 h 564"/>
                    <a:gd name="T60" fmla="*/ 1274 w 812"/>
                    <a:gd name="T61" fmla="*/ 1427 h 564"/>
                    <a:gd name="T62" fmla="*/ 1032 w 812"/>
                    <a:gd name="T63" fmla="*/ 1652 h 564"/>
                    <a:gd name="T64" fmla="*/ 964 w 812"/>
                    <a:gd name="T65" fmla="*/ 1690 h 564"/>
                    <a:gd name="T66" fmla="*/ 839 w 812"/>
                    <a:gd name="T67" fmla="*/ 2024 h 564"/>
                    <a:gd name="T68" fmla="*/ 800 w 812"/>
                    <a:gd name="T69" fmla="*/ 2178 h 564"/>
                    <a:gd name="T70" fmla="*/ 673 w 812"/>
                    <a:gd name="T71" fmla="*/ 2488 h 564"/>
                    <a:gd name="T72" fmla="*/ 494 w 812"/>
                    <a:gd name="T73" fmla="*/ 2419 h 564"/>
                    <a:gd name="T74" fmla="*/ 345 w 812"/>
                    <a:gd name="T75" fmla="*/ 1593 h 564"/>
                    <a:gd name="T76" fmla="*/ 378 w 812"/>
                    <a:gd name="T77" fmla="*/ 963 h 564"/>
                    <a:gd name="T78" fmla="*/ 231 w 812"/>
                    <a:gd name="T79" fmla="*/ 1111 h 564"/>
                    <a:gd name="T80" fmla="*/ 107 w 812"/>
                    <a:gd name="T81" fmla="*/ 924 h 564"/>
                    <a:gd name="T82" fmla="*/ 130 w 812"/>
                    <a:gd name="T83" fmla="*/ 846 h 564"/>
                    <a:gd name="T84" fmla="*/ 0 w 812"/>
                    <a:gd name="T85" fmla="*/ 564 h 564"/>
                    <a:gd name="T86" fmla="*/ 4193 w 812"/>
                    <a:gd name="T87" fmla="*/ 39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8" name="Freeform 188"/>
                <p:cNvSpPr>
                  <a:spLocks/>
                </p:cNvSpPr>
                <p:nvPr userDrawn="1"/>
              </p:nvSpPr>
              <p:spPr bwMode="ltGray">
                <a:xfrm>
                  <a:off x="1466" y="1926"/>
                  <a:ext cx="54" cy="107"/>
                </a:xfrm>
                <a:custGeom>
                  <a:avLst/>
                  <a:gdLst>
                    <a:gd name="T0" fmla="*/ 45 w 43"/>
                    <a:gd name="T1" fmla="*/ 74 h 85"/>
                    <a:gd name="T2" fmla="*/ 100 w 43"/>
                    <a:gd name="T3" fmla="*/ 20 h 85"/>
                    <a:gd name="T4" fmla="*/ 230 w 43"/>
                    <a:gd name="T5" fmla="*/ 210 h 85"/>
                    <a:gd name="T6" fmla="*/ 118 w 43"/>
                    <a:gd name="T7" fmla="*/ 538 h 85"/>
                    <a:gd name="T8" fmla="*/ 1 w 43"/>
                    <a:gd name="T9" fmla="*/ 437 h 85"/>
                    <a:gd name="T10" fmla="*/ 45 w 43"/>
                    <a:gd name="T11" fmla="*/ 74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89" name="Freeform 189"/>
                <p:cNvSpPr>
                  <a:spLocks/>
                </p:cNvSpPr>
                <p:nvPr userDrawn="1"/>
              </p:nvSpPr>
              <p:spPr bwMode="ltGray">
                <a:xfrm>
                  <a:off x="2233" y="1555"/>
                  <a:ext cx="54" cy="90"/>
                </a:xfrm>
                <a:custGeom>
                  <a:avLst/>
                  <a:gdLst>
                    <a:gd name="T0" fmla="*/ 71 w 44"/>
                    <a:gd name="T1" fmla="*/ 133 h 74"/>
                    <a:gd name="T2" fmla="*/ 153 w 44"/>
                    <a:gd name="T3" fmla="*/ 2 h 74"/>
                    <a:gd name="T4" fmla="*/ 231 w 44"/>
                    <a:gd name="T5" fmla="*/ 19 h 74"/>
                    <a:gd name="T6" fmla="*/ 210 w 44"/>
                    <a:gd name="T7" fmla="*/ 124 h 74"/>
                    <a:gd name="T8" fmla="*/ 71 w 44"/>
                    <a:gd name="T9" fmla="*/ 355 h 74"/>
                    <a:gd name="T10" fmla="*/ 39 w 44"/>
                    <a:gd name="T11" fmla="*/ 286 h 74"/>
                    <a:gd name="T12" fmla="*/ 17 w 44"/>
                    <a:gd name="T13" fmla="*/ 175 h 74"/>
                    <a:gd name="T14" fmla="*/ 71 w 44"/>
                    <a:gd name="T15" fmla="*/ 133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0" name="Freeform 190"/>
                <p:cNvSpPr>
                  <a:spLocks/>
                </p:cNvSpPr>
                <p:nvPr userDrawn="1"/>
              </p:nvSpPr>
              <p:spPr bwMode="ltGray">
                <a:xfrm>
                  <a:off x="2388" y="1513"/>
                  <a:ext cx="25" cy="37"/>
                </a:xfrm>
                <a:custGeom>
                  <a:avLst/>
                  <a:gdLst>
                    <a:gd name="T0" fmla="*/ 45 w 20"/>
                    <a:gd name="T1" fmla="*/ 89 h 30"/>
                    <a:gd name="T2" fmla="*/ 31 w 20"/>
                    <a:gd name="T3" fmla="*/ 162 h 30"/>
                    <a:gd name="T4" fmla="*/ 45 w 20"/>
                    <a:gd name="T5" fmla="*/ 89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1" name="Freeform 191"/>
                <p:cNvSpPr>
                  <a:spLocks/>
                </p:cNvSpPr>
                <p:nvPr userDrawn="1"/>
              </p:nvSpPr>
              <p:spPr bwMode="ltGray">
                <a:xfrm>
                  <a:off x="-305" y="1168"/>
                  <a:ext cx="1255" cy="1753"/>
                </a:xfrm>
                <a:custGeom>
                  <a:avLst/>
                  <a:gdLst>
                    <a:gd name="T0" fmla="*/ 4391 w 1015"/>
                    <a:gd name="T1" fmla="*/ 7614 h 1392"/>
                    <a:gd name="T2" fmla="*/ 4566 w 1015"/>
                    <a:gd name="T3" fmla="*/ 8226 h 1392"/>
                    <a:gd name="T4" fmla="*/ 4485 w 1015"/>
                    <a:gd name="T5" fmla="*/ 8603 h 1392"/>
                    <a:gd name="T6" fmla="*/ 3911 w 1015"/>
                    <a:gd name="T7" fmla="*/ 5566 h 1392"/>
                    <a:gd name="T8" fmla="*/ 3957 w 1015"/>
                    <a:gd name="T9" fmla="*/ 5414 h 1392"/>
                    <a:gd name="T10" fmla="*/ 4067 w 1015"/>
                    <a:gd name="T11" fmla="*/ 4958 h 1392"/>
                    <a:gd name="T12" fmla="*/ 2514 w 1015"/>
                    <a:gd name="T13" fmla="*/ 3443 h 1392"/>
                    <a:gd name="T14" fmla="*/ 2295 w 1015"/>
                    <a:gd name="T15" fmla="*/ 4151 h 1392"/>
                    <a:gd name="T16" fmla="*/ 2430 w 1015"/>
                    <a:gd name="T17" fmla="*/ 7363 h 1392"/>
                    <a:gd name="T18" fmla="*/ 2430 w 1015"/>
                    <a:gd name="T19" fmla="*/ 6831 h 1392"/>
                    <a:gd name="T20" fmla="*/ 2469 w 1015"/>
                    <a:gd name="T21" fmla="*/ 6428 h 1392"/>
                    <a:gd name="T22" fmla="*/ 2055 w 1015"/>
                    <a:gd name="T23" fmla="*/ 5414 h 1392"/>
                    <a:gd name="T24" fmla="*/ 1920 w 1015"/>
                    <a:gd name="T25" fmla="*/ 5190 h 1392"/>
                    <a:gd name="T26" fmla="*/ 2033 w 1015"/>
                    <a:gd name="T27" fmla="*/ 4808 h 1392"/>
                    <a:gd name="T28" fmla="*/ 2055 w 1015"/>
                    <a:gd name="T29" fmla="*/ 4583 h 1392"/>
                    <a:gd name="T30" fmla="*/ 1682 w 1015"/>
                    <a:gd name="T31" fmla="*/ 4374 h 1392"/>
                    <a:gd name="T32" fmla="*/ 1269 w 1015"/>
                    <a:gd name="T33" fmla="*/ 4226 h 1392"/>
                    <a:gd name="T34" fmla="*/ 1159 w 1015"/>
                    <a:gd name="T35" fmla="*/ 4323 h 1392"/>
                    <a:gd name="T36" fmla="*/ 768 w 1015"/>
                    <a:gd name="T37" fmla="*/ 4323 h 1392"/>
                    <a:gd name="T38" fmla="*/ 283 w 1015"/>
                    <a:gd name="T39" fmla="*/ 4046 h 1392"/>
                    <a:gd name="T40" fmla="*/ 155 w 1015"/>
                    <a:gd name="T41" fmla="*/ 3589 h 1392"/>
                    <a:gd name="T42" fmla="*/ 43 w 1015"/>
                    <a:gd name="T43" fmla="*/ 3318 h 1392"/>
                    <a:gd name="T44" fmla="*/ 110 w 1015"/>
                    <a:gd name="T45" fmla="*/ 2909 h 1392"/>
                    <a:gd name="T46" fmla="*/ 240 w 1015"/>
                    <a:gd name="T47" fmla="*/ 2404 h 1392"/>
                    <a:gd name="T48" fmla="*/ 350 w 1015"/>
                    <a:gd name="T49" fmla="*/ 2026 h 1392"/>
                    <a:gd name="T50" fmla="*/ 545 w 1015"/>
                    <a:gd name="T51" fmla="*/ 1620 h 1392"/>
                    <a:gd name="T52" fmla="*/ 919 w 1015"/>
                    <a:gd name="T53" fmla="*/ 1186 h 1392"/>
                    <a:gd name="T54" fmla="*/ 1528 w 1015"/>
                    <a:gd name="T55" fmla="*/ 560 h 1392"/>
                    <a:gd name="T56" fmla="*/ 1856 w 1015"/>
                    <a:gd name="T57" fmla="*/ 304 h 1392"/>
                    <a:gd name="T58" fmla="*/ 2600 w 1015"/>
                    <a:gd name="T59" fmla="*/ 49 h 1392"/>
                    <a:gd name="T60" fmla="*/ 3102 w 1015"/>
                    <a:gd name="T61" fmla="*/ 49 h 1392"/>
                    <a:gd name="T62" fmla="*/ 3253 w 1015"/>
                    <a:gd name="T63" fmla="*/ 355 h 1392"/>
                    <a:gd name="T64" fmla="*/ 3343 w 1015"/>
                    <a:gd name="T65" fmla="*/ 660 h 1392"/>
                    <a:gd name="T66" fmla="*/ 3806 w 1015"/>
                    <a:gd name="T67" fmla="*/ 680 h 1392"/>
                    <a:gd name="T68" fmla="*/ 4237 w 1015"/>
                    <a:gd name="T69" fmla="*/ 962 h 1392"/>
                    <a:gd name="T70" fmla="*/ 4566 w 1015"/>
                    <a:gd name="T71" fmla="*/ 1010 h 1392"/>
                    <a:gd name="T72" fmla="*/ 4501 w 1015"/>
                    <a:gd name="T73" fmla="*/ 1319 h 1392"/>
                    <a:gd name="T74" fmla="*/ 4566 w 1015"/>
                    <a:gd name="T75" fmla="*/ 2635 h 1392"/>
                    <a:gd name="T76" fmla="*/ 4674 w 1015"/>
                    <a:gd name="T77" fmla="*/ 3117 h 1392"/>
                    <a:gd name="T78" fmla="*/ 5029 w 1015"/>
                    <a:gd name="T79" fmla="*/ 3718 h 1392"/>
                    <a:gd name="T80" fmla="*/ 5459 w 1015"/>
                    <a:gd name="T81" fmla="*/ 3519 h 1392"/>
                    <a:gd name="T82" fmla="*/ 5459 w 1015"/>
                    <a:gd name="T83" fmla="*/ 3925 h 1392"/>
                    <a:gd name="T84" fmla="*/ 5047 w 1015"/>
                    <a:gd name="T85" fmla="*/ 4731 h 1392"/>
                    <a:gd name="T86" fmla="*/ 4612 w 1015"/>
                    <a:gd name="T87" fmla="*/ 5265 h 1392"/>
                    <a:gd name="T88" fmla="*/ 4485 w 1015"/>
                    <a:gd name="T89" fmla="*/ 5948 h 1392"/>
                    <a:gd name="T90" fmla="*/ 4674 w 1015"/>
                    <a:gd name="T91" fmla="*/ 6584 h 1392"/>
                    <a:gd name="T92" fmla="*/ 4742 w 1015"/>
                    <a:gd name="T93" fmla="*/ 6805 h 1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5" h="1392">
                      <a:moveTo>
                        <a:pt x="824" y="1168"/>
                      </a:moveTo>
                      <a:lnTo>
                        <a:pt x="804" y="1204"/>
                      </a:lnTo>
                      <a:lnTo>
                        <a:pt x="816" y="1252"/>
                      </a:lnTo>
                      <a:lnTo>
                        <a:pt x="836" y="1300"/>
                      </a:lnTo>
                      <a:lnTo>
                        <a:pt x="816" y="1324"/>
                      </a:lnTo>
                      <a:lnTo>
                        <a:pt x="820" y="1360"/>
                      </a:lnTo>
                      <a:lnTo>
                        <a:pt x="820" y="1392"/>
                      </a:lnTo>
                      <a:lnTo>
                        <a:pt x="716" y="880"/>
                      </a:lnTo>
                      <a:lnTo>
                        <a:pt x="704" y="852"/>
                      </a:lnTo>
                      <a:lnTo>
                        <a:pt x="724" y="856"/>
                      </a:lnTo>
                      <a:lnTo>
                        <a:pt x="736" y="836"/>
                      </a:lnTo>
                      <a:lnTo>
                        <a:pt x="744" y="784"/>
                      </a:lnTo>
                      <a:lnTo>
                        <a:pt x="744" y="704"/>
                      </a:lnTo>
                      <a:lnTo>
                        <a:pt x="460" y="544"/>
                      </a:lnTo>
                      <a:lnTo>
                        <a:pt x="440" y="584"/>
                      </a:lnTo>
                      <a:lnTo>
                        <a:pt x="420" y="656"/>
                      </a:lnTo>
                      <a:lnTo>
                        <a:pt x="608" y="1168"/>
                      </a:lnTo>
                      <a:lnTo>
                        <a:pt x="444" y="1164"/>
                      </a:lnTo>
                      <a:lnTo>
                        <a:pt x="444" y="1112"/>
                      </a:lnTo>
                      <a:lnTo>
                        <a:pt x="444" y="1080"/>
                      </a:lnTo>
                      <a:lnTo>
                        <a:pt x="452" y="1048"/>
                      </a:lnTo>
                      <a:lnTo>
                        <a:pt x="452" y="1016"/>
                      </a:lnTo>
                      <a:cubicBezTo>
                        <a:pt x="423" y="987"/>
                        <a:pt x="441" y="967"/>
                        <a:pt x="420" y="936"/>
                      </a:cubicBezTo>
                      <a:cubicBezTo>
                        <a:pt x="411" y="901"/>
                        <a:pt x="397" y="887"/>
                        <a:pt x="376" y="856"/>
                      </a:cubicBezTo>
                      <a:cubicBezTo>
                        <a:pt x="371" y="848"/>
                        <a:pt x="365" y="840"/>
                        <a:pt x="360" y="832"/>
                      </a:cubicBezTo>
                      <a:lnTo>
                        <a:pt x="352" y="820"/>
                      </a:lnTo>
                      <a:cubicBezTo>
                        <a:pt x="352" y="820"/>
                        <a:pt x="364" y="784"/>
                        <a:pt x="364" y="784"/>
                      </a:cubicBezTo>
                      <a:cubicBezTo>
                        <a:pt x="367" y="776"/>
                        <a:pt x="372" y="760"/>
                        <a:pt x="372" y="760"/>
                      </a:cubicBezTo>
                      <a:cubicBezTo>
                        <a:pt x="371" y="756"/>
                        <a:pt x="368" y="752"/>
                        <a:pt x="368" y="748"/>
                      </a:cubicBezTo>
                      <a:cubicBezTo>
                        <a:pt x="369" y="740"/>
                        <a:pt x="376" y="724"/>
                        <a:pt x="376" y="724"/>
                      </a:cubicBezTo>
                      <a:cubicBezTo>
                        <a:pt x="361" y="701"/>
                        <a:pt x="352" y="704"/>
                        <a:pt x="328" y="712"/>
                      </a:cubicBezTo>
                      <a:cubicBezTo>
                        <a:pt x="323" y="704"/>
                        <a:pt x="313" y="700"/>
                        <a:pt x="308" y="692"/>
                      </a:cubicBezTo>
                      <a:cubicBezTo>
                        <a:pt x="275" y="640"/>
                        <a:pt x="321" y="689"/>
                        <a:pt x="288" y="656"/>
                      </a:cubicBezTo>
                      <a:cubicBezTo>
                        <a:pt x="248" y="661"/>
                        <a:pt x="266" y="657"/>
                        <a:pt x="232" y="668"/>
                      </a:cubicBezTo>
                      <a:cubicBezTo>
                        <a:pt x="228" y="669"/>
                        <a:pt x="220" y="672"/>
                        <a:pt x="220" y="672"/>
                      </a:cubicBezTo>
                      <a:cubicBezTo>
                        <a:pt x="217" y="676"/>
                        <a:pt x="216" y="681"/>
                        <a:pt x="212" y="684"/>
                      </a:cubicBezTo>
                      <a:cubicBezTo>
                        <a:pt x="205" y="688"/>
                        <a:pt x="188" y="692"/>
                        <a:pt x="188" y="692"/>
                      </a:cubicBezTo>
                      <a:cubicBezTo>
                        <a:pt x="157" y="671"/>
                        <a:pt x="173" y="673"/>
                        <a:pt x="140" y="684"/>
                      </a:cubicBezTo>
                      <a:cubicBezTo>
                        <a:pt x="132" y="687"/>
                        <a:pt x="116" y="692"/>
                        <a:pt x="116" y="692"/>
                      </a:cubicBezTo>
                      <a:cubicBezTo>
                        <a:pt x="93" y="727"/>
                        <a:pt x="68" y="656"/>
                        <a:pt x="52" y="640"/>
                      </a:cubicBezTo>
                      <a:cubicBezTo>
                        <a:pt x="47" y="625"/>
                        <a:pt x="35" y="607"/>
                        <a:pt x="32" y="592"/>
                      </a:cubicBezTo>
                      <a:cubicBezTo>
                        <a:pt x="30" y="584"/>
                        <a:pt x="32" y="575"/>
                        <a:pt x="28" y="568"/>
                      </a:cubicBezTo>
                      <a:cubicBezTo>
                        <a:pt x="26" y="564"/>
                        <a:pt x="20" y="563"/>
                        <a:pt x="16" y="560"/>
                      </a:cubicBezTo>
                      <a:cubicBezTo>
                        <a:pt x="5" y="526"/>
                        <a:pt x="22" y="580"/>
                        <a:pt x="8" y="524"/>
                      </a:cubicBezTo>
                      <a:cubicBezTo>
                        <a:pt x="6" y="516"/>
                        <a:pt x="0" y="500"/>
                        <a:pt x="0" y="500"/>
                      </a:cubicBezTo>
                      <a:cubicBezTo>
                        <a:pt x="4" y="480"/>
                        <a:pt x="3" y="471"/>
                        <a:pt x="20" y="460"/>
                      </a:cubicBezTo>
                      <a:cubicBezTo>
                        <a:pt x="30" y="420"/>
                        <a:pt x="25" y="438"/>
                        <a:pt x="36" y="404"/>
                      </a:cubicBezTo>
                      <a:cubicBezTo>
                        <a:pt x="39" y="396"/>
                        <a:pt x="44" y="380"/>
                        <a:pt x="44" y="380"/>
                      </a:cubicBezTo>
                      <a:cubicBezTo>
                        <a:pt x="39" y="365"/>
                        <a:pt x="36" y="363"/>
                        <a:pt x="48" y="344"/>
                      </a:cubicBezTo>
                      <a:cubicBezTo>
                        <a:pt x="53" y="336"/>
                        <a:pt x="64" y="320"/>
                        <a:pt x="64" y="320"/>
                      </a:cubicBezTo>
                      <a:cubicBezTo>
                        <a:pt x="55" y="294"/>
                        <a:pt x="53" y="290"/>
                        <a:pt x="76" y="272"/>
                      </a:cubicBezTo>
                      <a:cubicBezTo>
                        <a:pt x="84" y="266"/>
                        <a:pt x="100" y="256"/>
                        <a:pt x="100" y="256"/>
                      </a:cubicBezTo>
                      <a:cubicBezTo>
                        <a:pt x="108" y="245"/>
                        <a:pt x="112" y="231"/>
                        <a:pt x="120" y="220"/>
                      </a:cubicBezTo>
                      <a:cubicBezTo>
                        <a:pt x="132" y="203"/>
                        <a:pt x="152" y="199"/>
                        <a:pt x="168" y="188"/>
                      </a:cubicBezTo>
                      <a:cubicBezTo>
                        <a:pt x="186" y="162"/>
                        <a:pt x="222" y="145"/>
                        <a:pt x="248" y="128"/>
                      </a:cubicBezTo>
                      <a:cubicBezTo>
                        <a:pt x="259" y="111"/>
                        <a:pt x="260" y="95"/>
                        <a:pt x="280" y="88"/>
                      </a:cubicBezTo>
                      <a:cubicBezTo>
                        <a:pt x="294" y="74"/>
                        <a:pt x="310" y="68"/>
                        <a:pt x="328" y="56"/>
                      </a:cubicBezTo>
                      <a:cubicBezTo>
                        <a:pt x="332" y="53"/>
                        <a:pt x="340" y="48"/>
                        <a:pt x="340" y="48"/>
                      </a:cubicBezTo>
                      <a:cubicBezTo>
                        <a:pt x="352" y="30"/>
                        <a:pt x="364" y="19"/>
                        <a:pt x="384" y="12"/>
                      </a:cubicBezTo>
                      <a:cubicBezTo>
                        <a:pt x="400" y="59"/>
                        <a:pt x="448" y="11"/>
                        <a:pt x="476" y="8"/>
                      </a:cubicBezTo>
                      <a:cubicBezTo>
                        <a:pt x="497" y="6"/>
                        <a:pt x="519" y="5"/>
                        <a:pt x="540" y="4"/>
                      </a:cubicBezTo>
                      <a:cubicBezTo>
                        <a:pt x="549" y="5"/>
                        <a:pt x="559" y="9"/>
                        <a:pt x="568" y="8"/>
                      </a:cubicBezTo>
                      <a:cubicBezTo>
                        <a:pt x="576" y="7"/>
                        <a:pt x="592" y="0"/>
                        <a:pt x="592" y="0"/>
                      </a:cubicBezTo>
                      <a:cubicBezTo>
                        <a:pt x="617" y="16"/>
                        <a:pt x="604" y="31"/>
                        <a:pt x="596" y="56"/>
                      </a:cubicBezTo>
                      <a:cubicBezTo>
                        <a:pt x="593" y="64"/>
                        <a:pt x="572" y="64"/>
                        <a:pt x="572" y="64"/>
                      </a:cubicBezTo>
                      <a:cubicBezTo>
                        <a:pt x="564" y="89"/>
                        <a:pt x="592" y="97"/>
                        <a:pt x="612" y="104"/>
                      </a:cubicBezTo>
                      <a:cubicBezTo>
                        <a:pt x="623" y="136"/>
                        <a:pt x="626" y="149"/>
                        <a:pt x="660" y="160"/>
                      </a:cubicBezTo>
                      <a:cubicBezTo>
                        <a:pt x="686" y="134"/>
                        <a:pt x="647" y="124"/>
                        <a:pt x="696" y="108"/>
                      </a:cubicBezTo>
                      <a:cubicBezTo>
                        <a:pt x="717" y="115"/>
                        <a:pt x="722" y="132"/>
                        <a:pt x="740" y="140"/>
                      </a:cubicBezTo>
                      <a:cubicBezTo>
                        <a:pt x="752" y="145"/>
                        <a:pt x="764" y="148"/>
                        <a:pt x="776" y="152"/>
                      </a:cubicBezTo>
                      <a:cubicBezTo>
                        <a:pt x="780" y="153"/>
                        <a:pt x="788" y="156"/>
                        <a:pt x="788" y="156"/>
                      </a:cubicBezTo>
                      <a:cubicBezTo>
                        <a:pt x="814" y="147"/>
                        <a:pt x="814" y="145"/>
                        <a:pt x="836" y="160"/>
                      </a:cubicBezTo>
                      <a:cubicBezTo>
                        <a:pt x="843" y="180"/>
                        <a:pt x="841" y="164"/>
                        <a:pt x="832" y="184"/>
                      </a:cubicBezTo>
                      <a:cubicBezTo>
                        <a:pt x="829" y="192"/>
                        <a:pt x="824" y="208"/>
                        <a:pt x="824" y="208"/>
                      </a:cubicBezTo>
                      <a:cubicBezTo>
                        <a:pt x="828" y="250"/>
                        <a:pt x="827" y="319"/>
                        <a:pt x="852" y="356"/>
                      </a:cubicBezTo>
                      <a:cubicBezTo>
                        <a:pt x="845" y="376"/>
                        <a:pt x="840" y="395"/>
                        <a:pt x="836" y="416"/>
                      </a:cubicBezTo>
                      <a:cubicBezTo>
                        <a:pt x="840" y="431"/>
                        <a:pt x="847" y="441"/>
                        <a:pt x="852" y="456"/>
                      </a:cubicBezTo>
                      <a:cubicBezTo>
                        <a:pt x="853" y="468"/>
                        <a:pt x="852" y="481"/>
                        <a:pt x="856" y="492"/>
                      </a:cubicBezTo>
                      <a:cubicBezTo>
                        <a:pt x="858" y="498"/>
                        <a:pt x="885" y="515"/>
                        <a:pt x="892" y="536"/>
                      </a:cubicBezTo>
                      <a:cubicBezTo>
                        <a:pt x="884" y="559"/>
                        <a:pt x="898" y="581"/>
                        <a:pt x="920" y="588"/>
                      </a:cubicBezTo>
                      <a:cubicBezTo>
                        <a:pt x="938" y="582"/>
                        <a:pt x="949" y="584"/>
                        <a:pt x="960" y="568"/>
                      </a:cubicBezTo>
                      <a:cubicBezTo>
                        <a:pt x="982" y="572"/>
                        <a:pt x="987" y="575"/>
                        <a:pt x="1000" y="556"/>
                      </a:cubicBezTo>
                      <a:cubicBezTo>
                        <a:pt x="1004" y="557"/>
                        <a:pt x="1011" y="556"/>
                        <a:pt x="1012" y="560"/>
                      </a:cubicBezTo>
                      <a:cubicBezTo>
                        <a:pt x="1015" y="571"/>
                        <a:pt x="1003" y="608"/>
                        <a:pt x="1000" y="620"/>
                      </a:cubicBezTo>
                      <a:cubicBezTo>
                        <a:pt x="994" y="645"/>
                        <a:pt x="999" y="619"/>
                        <a:pt x="988" y="644"/>
                      </a:cubicBezTo>
                      <a:cubicBezTo>
                        <a:pt x="971" y="683"/>
                        <a:pt x="962" y="723"/>
                        <a:pt x="924" y="748"/>
                      </a:cubicBezTo>
                      <a:cubicBezTo>
                        <a:pt x="914" y="762"/>
                        <a:pt x="906" y="763"/>
                        <a:pt x="892" y="772"/>
                      </a:cubicBezTo>
                      <a:cubicBezTo>
                        <a:pt x="878" y="793"/>
                        <a:pt x="862" y="814"/>
                        <a:pt x="844" y="832"/>
                      </a:cubicBezTo>
                      <a:cubicBezTo>
                        <a:pt x="834" y="861"/>
                        <a:pt x="826" y="891"/>
                        <a:pt x="816" y="920"/>
                      </a:cubicBezTo>
                      <a:cubicBezTo>
                        <a:pt x="817" y="927"/>
                        <a:pt x="818" y="933"/>
                        <a:pt x="820" y="940"/>
                      </a:cubicBezTo>
                      <a:cubicBezTo>
                        <a:pt x="822" y="948"/>
                        <a:pt x="828" y="964"/>
                        <a:pt x="828" y="964"/>
                      </a:cubicBezTo>
                      <a:cubicBezTo>
                        <a:pt x="832" y="993"/>
                        <a:pt x="835" y="1019"/>
                        <a:pt x="856" y="1040"/>
                      </a:cubicBezTo>
                      <a:cubicBezTo>
                        <a:pt x="859" y="1048"/>
                        <a:pt x="861" y="1056"/>
                        <a:pt x="864" y="1064"/>
                      </a:cubicBezTo>
                      <a:cubicBezTo>
                        <a:pt x="865" y="1068"/>
                        <a:pt x="868" y="1076"/>
                        <a:pt x="868" y="1076"/>
                      </a:cubicBezTo>
                      <a:cubicBezTo>
                        <a:pt x="865" y="1095"/>
                        <a:pt x="853" y="1168"/>
                        <a:pt x="824" y="116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2" name="Freeform 192"/>
                <p:cNvSpPr>
                  <a:spLocks/>
                </p:cNvSpPr>
                <p:nvPr userDrawn="1"/>
              </p:nvSpPr>
              <p:spPr bwMode="ltGray">
                <a:xfrm>
                  <a:off x="178" y="1667"/>
                  <a:ext cx="529" cy="1418"/>
                </a:xfrm>
                <a:custGeom>
                  <a:avLst/>
                  <a:gdLst>
                    <a:gd name="T0" fmla="*/ 283 w 428"/>
                    <a:gd name="T1" fmla="*/ 4823 h 1126"/>
                    <a:gd name="T2" fmla="*/ 651 w 428"/>
                    <a:gd name="T3" fmla="*/ 5506 h 1126"/>
                    <a:gd name="T4" fmla="*/ 743 w 428"/>
                    <a:gd name="T5" fmla="*/ 5681 h 1126"/>
                    <a:gd name="T6" fmla="*/ 918 w 428"/>
                    <a:gd name="T7" fmla="*/ 6083 h 1126"/>
                    <a:gd name="T8" fmla="*/ 1067 w 428"/>
                    <a:gd name="T9" fmla="*/ 6316 h 1126"/>
                    <a:gd name="T10" fmla="*/ 1198 w 428"/>
                    <a:gd name="T11" fmla="*/ 6414 h 1126"/>
                    <a:gd name="T12" fmla="*/ 1416 w 428"/>
                    <a:gd name="T13" fmla="*/ 6643 h 1126"/>
                    <a:gd name="T14" fmla="*/ 1545 w 428"/>
                    <a:gd name="T15" fmla="*/ 6875 h 1126"/>
                    <a:gd name="T16" fmla="*/ 1568 w 428"/>
                    <a:gd name="T17" fmla="*/ 7025 h 1126"/>
                    <a:gd name="T18" fmla="*/ 1702 w 428"/>
                    <a:gd name="T19" fmla="*/ 7123 h 1126"/>
                    <a:gd name="T20" fmla="*/ 2241 w 428"/>
                    <a:gd name="T21" fmla="*/ 6875 h 1126"/>
                    <a:gd name="T22" fmla="*/ 2331 w 428"/>
                    <a:gd name="T23" fmla="*/ 6543 h 1126"/>
                    <a:gd name="T24" fmla="*/ 2311 w 428"/>
                    <a:gd name="T25" fmla="*/ 6337 h 1126"/>
                    <a:gd name="T26" fmla="*/ 2311 w 428"/>
                    <a:gd name="T27" fmla="*/ 5933 h 1126"/>
                    <a:gd name="T28" fmla="*/ 2264 w 428"/>
                    <a:gd name="T29" fmla="*/ 5555 h 1126"/>
                    <a:gd name="T30" fmla="*/ 2177 w 428"/>
                    <a:gd name="T31" fmla="*/ 4414 h 1126"/>
                    <a:gd name="T32" fmla="*/ 1891 w 428"/>
                    <a:gd name="T33" fmla="*/ 3604 h 1126"/>
                    <a:gd name="T34" fmla="*/ 1761 w 428"/>
                    <a:gd name="T35" fmla="*/ 3456 h 1126"/>
                    <a:gd name="T36" fmla="*/ 1743 w 428"/>
                    <a:gd name="T37" fmla="*/ 3224 h 1126"/>
                    <a:gd name="T38" fmla="*/ 1702 w 428"/>
                    <a:gd name="T39" fmla="*/ 3045 h 1126"/>
                    <a:gd name="T40" fmla="*/ 1702 w 428"/>
                    <a:gd name="T41" fmla="*/ 2748 h 1126"/>
                    <a:gd name="T42" fmla="*/ 1678 w 428"/>
                    <a:gd name="T43" fmla="*/ 2568 h 1126"/>
                    <a:gd name="T44" fmla="*/ 1849 w 428"/>
                    <a:gd name="T45" fmla="*/ 2417 h 1126"/>
                    <a:gd name="T46" fmla="*/ 2095 w 428"/>
                    <a:gd name="T47" fmla="*/ 2366 h 1126"/>
                    <a:gd name="T48" fmla="*/ 2095 w 428"/>
                    <a:gd name="T49" fmla="*/ 1632 h 1126"/>
                    <a:gd name="T50" fmla="*/ 436 w 428"/>
                    <a:gd name="T51" fmla="*/ 1150 h 1126"/>
                    <a:gd name="T52" fmla="*/ 258 w 428"/>
                    <a:gd name="T53" fmla="*/ 1176 h 1126"/>
                    <a:gd name="T54" fmla="*/ 133 w 428"/>
                    <a:gd name="T55" fmla="*/ 1224 h 1126"/>
                    <a:gd name="T56" fmla="*/ 0 w 428"/>
                    <a:gd name="T57" fmla="*/ 1784 h 1126"/>
                    <a:gd name="T58" fmla="*/ 918 w 428"/>
                    <a:gd name="T59" fmla="*/ 4643 h 1126"/>
                    <a:gd name="T60" fmla="*/ 283 w 428"/>
                    <a:gd name="T61" fmla="*/ 4823 h 11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28" h="1126">
                      <a:moveTo>
                        <a:pt x="52" y="762"/>
                      </a:moveTo>
                      <a:lnTo>
                        <a:pt x="120" y="870"/>
                      </a:lnTo>
                      <a:lnTo>
                        <a:pt x="136" y="898"/>
                      </a:lnTo>
                      <a:lnTo>
                        <a:pt x="168" y="962"/>
                      </a:lnTo>
                      <a:cubicBezTo>
                        <a:pt x="196" y="1018"/>
                        <a:pt x="169" y="983"/>
                        <a:pt x="196" y="998"/>
                      </a:cubicBezTo>
                      <a:cubicBezTo>
                        <a:pt x="204" y="1003"/>
                        <a:pt x="220" y="1014"/>
                        <a:pt x="220" y="1014"/>
                      </a:cubicBezTo>
                      <a:cubicBezTo>
                        <a:pt x="229" y="1028"/>
                        <a:pt x="244" y="1045"/>
                        <a:pt x="260" y="1050"/>
                      </a:cubicBezTo>
                      <a:cubicBezTo>
                        <a:pt x="272" y="1062"/>
                        <a:pt x="279" y="1070"/>
                        <a:pt x="284" y="1086"/>
                      </a:cubicBezTo>
                      <a:cubicBezTo>
                        <a:pt x="280" y="1098"/>
                        <a:pt x="276" y="1099"/>
                        <a:pt x="288" y="1110"/>
                      </a:cubicBezTo>
                      <a:cubicBezTo>
                        <a:pt x="295" y="1116"/>
                        <a:pt x="312" y="1126"/>
                        <a:pt x="312" y="1126"/>
                      </a:cubicBezTo>
                      <a:cubicBezTo>
                        <a:pt x="347" y="1114"/>
                        <a:pt x="376" y="1092"/>
                        <a:pt x="412" y="1086"/>
                      </a:cubicBezTo>
                      <a:cubicBezTo>
                        <a:pt x="418" y="1068"/>
                        <a:pt x="424" y="1052"/>
                        <a:pt x="428" y="1034"/>
                      </a:cubicBezTo>
                      <a:cubicBezTo>
                        <a:pt x="422" y="1016"/>
                        <a:pt x="424" y="1026"/>
                        <a:pt x="424" y="1002"/>
                      </a:cubicBezTo>
                      <a:lnTo>
                        <a:pt x="424" y="938"/>
                      </a:lnTo>
                      <a:lnTo>
                        <a:pt x="416" y="878"/>
                      </a:lnTo>
                      <a:lnTo>
                        <a:pt x="400" y="698"/>
                      </a:lnTo>
                      <a:lnTo>
                        <a:pt x="348" y="570"/>
                      </a:lnTo>
                      <a:lnTo>
                        <a:pt x="324" y="546"/>
                      </a:lnTo>
                      <a:lnTo>
                        <a:pt x="320" y="510"/>
                      </a:lnTo>
                      <a:lnTo>
                        <a:pt x="312" y="482"/>
                      </a:lnTo>
                      <a:lnTo>
                        <a:pt x="312" y="434"/>
                      </a:lnTo>
                      <a:lnTo>
                        <a:pt x="308" y="406"/>
                      </a:lnTo>
                      <a:lnTo>
                        <a:pt x="340" y="382"/>
                      </a:lnTo>
                      <a:lnTo>
                        <a:pt x="384" y="374"/>
                      </a:lnTo>
                      <a:lnTo>
                        <a:pt x="384" y="258"/>
                      </a:lnTo>
                      <a:cubicBezTo>
                        <a:pt x="311" y="226"/>
                        <a:pt x="19" y="0"/>
                        <a:pt x="80" y="182"/>
                      </a:cubicBezTo>
                      <a:cubicBezTo>
                        <a:pt x="54" y="200"/>
                        <a:pt x="85" y="183"/>
                        <a:pt x="48" y="186"/>
                      </a:cubicBezTo>
                      <a:cubicBezTo>
                        <a:pt x="40" y="187"/>
                        <a:pt x="24" y="194"/>
                        <a:pt x="24" y="194"/>
                      </a:cubicBezTo>
                      <a:lnTo>
                        <a:pt x="0" y="282"/>
                      </a:lnTo>
                      <a:lnTo>
                        <a:pt x="168" y="734"/>
                      </a:lnTo>
                      <a:lnTo>
                        <a:pt x="52" y="762"/>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3" name="Freeform 193"/>
                <p:cNvSpPr>
                  <a:spLocks/>
                </p:cNvSpPr>
                <p:nvPr userDrawn="1"/>
              </p:nvSpPr>
              <p:spPr bwMode="ltGray">
                <a:xfrm>
                  <a:off x="831" y="2473"/>
                  <a:ext cx="113" cy="357"/>
                </a:xfrm>
                <a:custGeom>
                  <a:avLst/>
                  <a:gdLst>
                    <a:gd name="T0" fmla="*/ 115 w 93"/>
                    <a:gd name="T1" fmla="*/ 517 h 284"/>
                    <a:gd name="T2" fmla="*/ 252 w 93"/>
                    <a:gd name="T3" fmla="*/ 170 h 284"/>
                    <a:gd name="T4" fmla="*/ 348 w 93"/>
                    <a:gd name="T5" fmla="*/ 45 h 284"/>
                    <a:gd name="T6" fmla="*/ 440 w 93"/>
                    <a:gd name="T7" fmla="*/ 342 h 284"/>
                    <a:gd name="T8" fmla="*/ 384 w 93"/>
                    <a:gd name="T9" fmla="*/ 613 h 284"/>
                    <a:gd name="T10" fmla="*/ 384 w 93"/>
                    <a:gd name="T11" fmla="*/ 1018 h 284"/>
                    <a:gd name="T12" fmla="*/ 440 w 93"/>
                    <a:gd name="T13" fmla="*/ 1242 h 284"/>
                    <a:gd name="T14" fmla="*/ 423 w 93"/>
                    <a:gd name="T15" fmla="*/ 1692 h 284"/>
                    <a:gd name="T16" fmla="*/ 384 w 93"/>
                    <a:gd name="T17" fmla="*/ 1769 h 284"/>
                    <a:gd name="T18" fmla="*/ 270 w 93"/>
                    <a:gd name="T19" fmla="*/ 1717 h 284"/>
                    <a:gd name="T20" fmla="*/ 139 w 93"/>
                    <a:gd name="T21" fmla="*/ 1439 h 284"/>
                    <a:gd name="T22" fmla="*/ 102 w 93"/>
                    <a:gd name="T23" fmla="*/ 1119 h 284"/>
                    <a:gd name="T24" fmla="*/ 23 w 93"/>
                    <a:gd name="T25" fmla="*/ 748 h 284"/>
                    <a:gd name="T26" fmla="*/ 115 w 93"/>
                    <a:gd name="T27" fmla="*/ 517 h 2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284">
                      <a:moveTo>
                        <a:pt x="25" y="83"/>
                      </a:moveTo>
                      <a:cubicBezTo>
                        <a:pt x="47" y="68"/>
                        <a:pt x="49" y="53"/>
                        <a:pt x="53" y="27"/>
                      </a:cubicBezTo>
                      <a:cubicBezTo>
                        <a:pt x="48" y="7"/>
                        <a:pt x="53" y="0"/>
                        <a:pt x="73" y="7"/>
                      </a:cubicBezTo>
                      <a:cubicBezTo>
                        <a:pt x="79" y="25"/>
                        <a:pt x="87" y="38"/>
                        <a:pt x="93" y="55"/>
                      </a:cubicBezTo>
                      <a:cubicBezTo>
                        <a:pt x="84" y="91"/>
                        <a:pt x="88" y="77"/>
                        <a:pt x="81" y="99"/>
                      </a:cubicBezTo>
                      <a:cubicBezTo>
                        <a:pt x="77" y="130"/>
                        <a:pt x="74" y="129"/>
                        <a:pt x="81" y="163"/>
                      </a:cubicBezTo>
                      <a:cubicBezTo>
                        <a:pt x="83" y="175"/>
                        <a:pt x="93" y="199"/>
                        <a:pt x="93" y="199"/>
                      </a:cubicBezTo>
                      <a:cubicBezTo>
                        <a:pt x="92" y="223"/>
                        <a:pt x="92" y="247"/>
                        <a:pt x="89" y="271"/>
                      </a:cubicBezTo>
                      <a:cubicBezTo>
                        <a:pt x="88" y="276"/>
                        <a:pt x="86" y="282"/>
                        <a:pt x="81" y="283"/>
                      </a:cubicBezTo>
                      <a:cubicBezTo>
                        <a:pt x="73" y="284"/>
                        <a:pt x="57" y="275"/>
                        <a:pt x="57" y="275"/>
                      </a:cubicBezTo>
                      <a:cubicBezTo>
                        <a:pt x="50" y="253"/>
                        <a:pt x="48" y="244"/>
                        <a:pt x="29" y="231"/>
                      </a:cubicBezTo>
                      <a:cubicBezTo>
                        <a:pt x="12" y="205"/>
                        <a:pt x="0" y="210"/>
                        <a:pt x="21" y="179"/>
                      </a:cubicBezTo>
                      <a:cubicBezTo>
                        <a:pt x="17" y="159"/>
                        <a:pt x="12" y="139"/>
                        <a:pt x="5" y="119"/>
                      </a:cubicBezTo>
                      <a:cubicBezTo>
                        <a:pt x="9" y="103"/>
                        <a:pt x="13" y="95"/>
                        <a:pt x="25" y="8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4" name="Freeform 194"/>
                <p:cNvSpPr>
                  <a:spLocks/>
                </p:cNvSpPr>
                <p:nvPr userDrawn="1"/>
              </p:nvSpPr>
              <p:spPr bwMode="ltGray">
                <a:xfrm>
                  <a:off x="797" y="2459"/>
                  <a:ext cx="23" cy="26"/>
                </a:xfrm>
                <a:custGeom>
                  <a:avLst/>
                  <a:gdLst>
                    <a:gd name="T0" fmla="*/ 0 w 18"/>
                    <a:gd name="T1" fmla="*/ 112 h 20"/>
                    <a:gd name="T2" fmla="*/ 28 w 18"/>
                    <a:gd name="T3" fmla="*/ 21 h 20"/>
                    <a:gd name="T4" fmla="*/ 112 w 18"/>
                    <a:gd name="T5" fmla="*/ 49 h 20"/>
                    <a:gd name="T6" fmla="*/ 83 w 18"/>
                    <a:gd name="T7" fmla="*/ 146 h 20"/>
                    <a:gd name="T8" fmla="*/ 0 w 18"/>
                    <a:gd name="T9" fmla="*/ 112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0">
                      <a:moveTo>
                        <a:pt x="0" y="14"/>
                      </a:moveTo>
                      <a:cubicBezTo>
                        <a:pt x="1" y="10"/>
                        <a:pt x="0" y="4"/>
                        <a:pt x="4" y="2"/>
                      </a:cubicBezTo>
                      <a:cubicBezTo>
                        <a:pt x="8" y="0"/>
                        <a:pt x="14" y="2"/>
                        <a:pt x="16" y="6"/>
                      </a:cubicBezTo>
                      <a:cubicBezTo>
                        <a:pt x="18" y="10"/>
                        <a:pt x="16" y="16"/>
                        <a:pt x="12" y="18"/>
                      </a:cubicBezTo>
                      <a:cubicBezTo>
                        <a:pt x="8" y="20"/>
                        <a:pt x="4" y="15"/>
                        <a:pt x="0" y="1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5" name="Freeform 195"/>
                <p:cNvSpPr>
                  <a:spLocks/>
                </p:cNvSpPr>
                <p:nvPr userDrawn="1"/>
              </p:nvSpPr>
              <p:spPr bwMode="ltGray">
                <a:xfrm>
                  <a:off x="1011" y="2269"/>
                  <a:ext cx="23" cy="45"/>
                </a:xfrm>
                <a:custGeom>
                  <a:avLst/>
                  <a:gdLst>
                    <a:gd name="T0" fmla="*/ 33 w 19"/>
                    <a:gd name="T1" fmla="*/ 118 h 37"/>
                    <a:gd name="T2" fmla="*/ 90 w 19"/>
                    <a:gd name="T3" fmla="*/ 102 h 37"/>
                    <a:gd name="T4" fmla="*/ 33 w 19"/>
                    <a:gd name="T5" fmla="*/ 118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6" name="Freeform 196"/>
                <p:cNvSpPr>
                  <a:spLocks/>
                </p:cNvSpPr>
                <p:nvPr userDrawn="1"/>
              </p:nvSpPr>
              <p:spPr bwMode="ltGray">
                <a:xfrm>
                  <a:off x="985" y="1843"/>
                  <a:ext cx="27" cy="26"/>
                </a:xfrm>
                <a:custGeom>
                  <a:avLst/>
                  <a:gdLst>
                    <a:gd name="T0" fmla="*/ 61 w 22"/>
                    <a:gd name="T1" fmla="*/ 101 h 20"/>
                    <a:gd name="T2" fmla="*/ 87 w 22"/>
                    <a:gd name="T3" fmla="*/ 0 h 20"/>
                    <a:gd name="T4" fmla="*/ 107 w 22"/>
                    <a:gd name="T5" fmla="*/ 101 h 20"/>
                    <a:gd name="T6" fmla="*/ 41 w 22"/>
                    <a:gd name="T7" fmla="*/ 163 h 20"/>
                    <a:gd name="T8" fmla="*/ 61 w 22"/>
                    <a:gd name="T9" fmla="*/ 10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7" name="Freeform 197"/>
                <p:cNvSpPr>
                  <a:spLocks/>
                </p:cNvSpPr>
                <p:nvPr userDrawn="1"/>
              </p:nvSpPr>
              <p:spPr bwMode="ltGray">
                <a:xfrm>
                  <a:off x="-159" y="1315"/>
                  <a:ext cx="73" cy="36"/>
                </a:xfrm>
                <a:custGeom>
                  <a:avLst/>
                  <a:gdLst>
                    <a:gd name="T0" fmla="*/ 174 w 57"/>
                    <a:gd name="T1" fmla="*/ 77 h 30"/>
                    <a:gd name="T2" fmla="*/ 233 w 57"/>
                    <a:gd name="T3" fmla="*/ 24 h 30"/>
                    <a:gd name="T4" fmla="*/ 261 w 57"/>
                    <a:gd name="T5" fmla="*/ 128 h 30"/>
                    <a:gd name="T6" fmla="*/ 174 w 57"/>
                    <a:gd name="T7" fmla="*/ 77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8" name="Freeform 198"/>
                <p:cNvSpPr>
                  <a:spLocks/>
                </p:cNvSpPr>
                <p:nvPr userDrawn="1"/>
              </p:nvSpPr>
              <p:spPr bwMode="ltGray">
                <a:xfrm>
                  <a:off x="716" y="971"/>
                  <a:ext cx="856" cy="876"/>
                </a:xfrm>
                <a:custGeom>
                  <a:avLst/>
                  <a:gdLst>
                    <a:gd name="T0" fmla="*/ 2563 w 693"/>
                    <a:gd name="T1" fmla="*/ 2921 h 696"/>
                    <a:gd name="T2" fmla="*/ 2128 w 693"/>
                    <a:gd name="T3" fmla="*/ 2844 h 696"/>
                    <a:gd name="T4" fmla="*/ 1758 w 693"/>
                    <a:gd name="T5" fmla="*/ 2598 h 696"/>
                    <a:gd name="T6" fmla="*/ 1434 w 693"/>
                    <a:gd name="T7" fmla="*/ 2516 h 696"/>
                    <a:gd name="T8" fmla="*/ 1285 w 693"/>
                    <a:gd name="T9" fmla="*/ 2627 h 696"/>
                    <a:gd name="T10" fmla="*/ 1416 w 693"/>
                    <a:gd name="T11" fmla="*/ 2696 h 696"/>
                    <a:gd name="T12" fmla="*/ 1587 w 693"/>
                    <a:gd name="T13" fmla="*/ 2946 h 696"/>
                    <a:gd name="T14" fmla="*/ 1739 w 693"/>
                    <a:gd name="T15" fmla="*/ 2997 h 696"/>
                    <a:gd name="T16" fmla="*/ 1802 w 693"/>
                    <a:gd name="T17" fmla="*/ 3379 h 696"/>
                    <a:gd name="T18" fmla="*/ 1697 w 693"/>
                    <a:gd name="T19" fmla="*/ 3478 h 696"/>
                    <a:gd name="T20" fmla="*/ 1416 w 693"/>
                    <a:gd name="T21" fmla="*/ 3875 h 696"/>
                    <a:gd name="T22" fmla="*/ 1219 w 693"/>
                    <a:gd name="T23" fmla="*/ 3952 h 696"/>
                    <a:gd name="T24" fmla="*/ 526 w 693"/>
                    <a:gd name="T25" fmla="*/ 4385 h 696"/>
                    <a:gd name="T26" fmla="*/ 416 w 693"/>
                    <a:gd name="T27" fmla="*/ 3875 h 696"/>
                    <a:gd name="T28" fmla="*/ 246 w 693"/>
                    <a:gd name="T29" fmla="*/ 3306 h 696"/>
                    <a:gd name="T30" fmla="*/ 182 w 693"/>
                    <a:gd name="T31" fmla="*/ 2823 h 696"/>
                    <a:gd name="T32" fmla="*/ 285 w 693"/>
                    <a:gd name="T33" fmla="*/ 2166 h 696"/>
                    <a:gd name="T34" fmla="*/ 93 w 693"/>
                    <a:gd name="T35" fmla="*/ 2468 h 696"/>
                    <a:gd name="T36" fmla="*/ 440 w 693"/>
                    <a:gd name="T37" fmla="*/ 1763 h 696"/>
                    <a:gd name="T38" fmla="*/ 615 w 693"/>
                    <a:gd name="T39" fmla="*/ 1285 h 696"/>
                    <a:gd name="T40" fmla="*/ 200 w 693"/>
                    <a:gd name="T41" fmla="*/ 1285 h 696"/>
                    <a:gd name="T42" fmla="*/ 1 w 693"/>
                    <a:gd name="T43" fmla="*/ 1233 h 696"/>
                    <a:gd name="T44" fmla="*/ 136 w 693"/>
                    <a:gd name="T45" fmla="*/ 881 h 696"/>
                    <a:gd name="T46" fmla="*/ 526 w 693"/>
                    <a:gd name="T47" fmla="*/ 706 h 696"/>
                    <a:gd name="T48" fmla="*/ 1196 w 693"/>
                    <a:gd name="T49" fmla="*/ 779 h 696"/>
                    <a:gd name="T50" fmla="*/ 1244 w 693"/>
                    <a:gd name="T51" fmla="*/ 405 h 696"/>
                    <a:gd name="T52" fmla="*/ 1416 w 693"/>
                    <a:gd name="T53" fmla="*/ 0 h 696"/>
                    <a:gd name="T54" fmla="*/ 1933 w 693"/>
                    <a:gd name="T55" fmla="*/ 276 h 696"/>
                    <a:gd name="T56" fmla="*/ 1780 w 693"/>
                    <a:gd name="T57" fmla="*/ 556 h 696"/>
                    <a:gd name="T58" fmla="*/ 1629 w 693"/>
                    <a:gd name="T59" fmla="*/ 1109 h 696"/>
                    <a:gd name="T60" fmla="*/ 1958 w 693"/>
                    <a:gd name="T61" fmla="*/ 1212 h 696"/>
                    <a:gd name="T62" fmla="*/ 2020 w 693"/>
                    <a:gd name="T63" fmla="*/ 856 h 696"/>
                    <a:gd name="T64" fmla="*/ 2259 w 693"/>
                    <a:gd name="T65" fmla="*/ 583 h 696"/>
                    <a:gd name="T66" fmla="*/ 2692 w 693"/>
                    <a:gd name="T67" fmla="*/ 556 h 696"/>
                    <a:gd name="T68" fmla="*/ 2868 w 693"/>
                    <a:gd name="T69" fmla="*/ 326 h 696"/>
                    <a:gd name="T70" fmla="*/ 2931 w 693"/>
                    <a:gd name="T71" fmla="*/ 2899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99" name="Freeform 199"/>
                <p:cNvSpPr>
                  <a:spLocks/>
                </p:cNvSpPr>
                <p:nvPr userDrawn="1"/>
              </p:nvSpPr>
              <p:spPr bwMode="ltGray">
                <a:xfrm>
                  <a:off x="133" y="411"/>
                  <a:ext cx="1578" cy="837"/>
                </a:xfrm>
                <a:custGeom>
                  <a:avLst/>
                  <a:gdLst>
                    <a:gd name="T0" fmla="*/ 6872 w 1277"/>
                    <a:gd name="T1" fmla="*/ 364 h 665"/>
                    <a:gd name="T2" fmla="*/ 6329 w 1277"/>
                    <a:gd name="T3" fmla="*/ 308 h 665"/>
                    <a:gd name="T4" fmla="*/ 5876 w 1277"/>
                    <a:gd name="T5" fmla="*/ 537 h 665"/>
                    <a:gd name="T6" fmla="*/ 5563 w 1277"/>
                    <a:gd name="T7" fmla="*/ 633 h 665"/>
                    <a:gd name="T8" fmla="*/ 5330 w 1277"/>
                    <a:gd name="T9" fmla="*/ 857 h 665"/>
                    <a:gd name="T10" fmla="*/ 5351 w 1277"/>
                    <a:gd name="T11" fmla="*/ 612 h 665"/>
                    <a:gd name="T12" fmla="*/ 5195 w 1277"/>
                    <a:gd name="T13" fmla="*/ 233 h 665"/>
                    <a:gd name="T14" fmla="*/ 5373 w 1277"/>
                    <a:gd name="T15" fmla="*/ 78 h 665"/>
                    <a:gd name="T16" fmla="*/ 4867 w 1277"/>
                    <a:gd name="T17" fmla="*/ 185 h 665"/>
                    <a:gd name="T18" fmla="*/ 5026 w 1277"/>
                    <a:gd name="T19" fmla="*/ 31 h 665"/>
                    <a:gd name="T20" fmla="*/ 4437 w 1277"/>
                    <a:gd name="T21" fmla="*/ 259 h 665"/>
                    <a:gd name="T22" fmla="*/ 3697 w 1277"/>
                    <a:gd name="T23" fmla="*/ 735 h 665"/>
                    <a:gd name="T24" fmla="*/ 3020 w 1277"/>
                    <a:gd name="T25" fmla="*/ 1017 h 665"/>
                    <a:gd name="T26" fmla="*/ 3176 w 1277"/>
                    <a:gd name="T27" fmla="*/ 1164 h 665"/>
                    <a:gd name="T28" fmla="*/ 3114 w 1277"/>
                    <a:gd name="T29" fmla="*/ 1490 h 665"/>
                    <a:gd name="T30" fmla="*/ 3459 w 1277"/>
                    <a:gd name="T31" fmla="*/ 1367 h 665"/>
                    <a:gd name="T32" fmla="*/ 3849 w 1277"/>
                    <a:gd name="T33" fmla="*/ 967 h 665"/>
                    <a:gd name="T34" fmla="*/ 4568 w 1277"/>
                    <a:gd name="T35" fmla="*/ 584 h 665"/>
                    <a:gd name="T36" fmla="*/ 3998 w 1277"/>
                    <a:gd name="T37" fmla="*/ 1217 h 665"/>
                    <a:gd name="T38" fmla="*/ 4521 w 1277"/>
                    <a:gd name="T39" fmla="*/ 1119 h 665"/>
                    <a:gd name="T40" fmla="*/ 4129 w 1277"/>
                    <a:gd name="T41" fmla="*/ 1340 h 665"/>
                    <a:gd name="T42" fmla="*/ 3613 w 1277"/>
                    <a:gd name="T43" fmla="*/ 1490 h 665"/>
                    <a:gd name="T44" fmla="*/ 3264 w 1277"/>
                    <a:gd name="T45" fmla="*/ 1772 h 665"/>
                    <a:gd name="T46" fmla="*/ 2935 w 1277"/>
                    <a:gd name="T47" fmla="*/ 1820 h 665"/>
                    <a:gd name="T48" fmla="*/ 2956 w 1277"/>
                    <a:gd name="T49" fmla="*/ 1416 h 665"/>
                    <a:gd name="T50" fmla="*/ 2282 w 1277"/>
                    <a:gd name="T51" fmla="*/ 1844 h 665"/>
                    <a:gd name="T52" fmla="*/ 1715 w 1277"/>
                    <a:gd name="T53" fmla="*/ 2172 h 665"/>
                    <a:gd name="T54" fmla="*/ 1152 w 1277"/>
                    <a:gd name="T55" fmla="*/ 2750 h 665"/>
                    <a:gd name="T56" fmla="*/ 673 w 1277"/>
                    <a:gd name="T57" fmla="*/ 2879 h 665"/>
                    <a:gd name="T58" fmla="*/ 175 w 1277"/>
                    <a:gd name="T59" fmla="*/ 3332 h 665"/>
                    <a:gd name="T60" fmla="*/ 131 w 1277"/>
                    <a:gd name="T61" fmla="*/ 3836 h 665"/>
                    <a:gd name="T62" fmla="*/ 783 w 1277"/>
                    <a:gd name="T63" fmla="*/ 3557 h 665"/>
                    <a:gd name="T64" fmla="*/ 1196 w 1277"/>
                    <a:gd name="T65" fmla="*/ 3210 h 665"/>
                    <a:gd name="T66" fmla="*/ 1737 w 1277"/>
                    <a:gd name="T67" fmla="*/ 2953 h 665"/>
                    <a:gd name="T68" fmla="*/ 1760 w 1277"/>
                    <a:gd name="T69" fmla="*/ 3685 h 665"/>
                    <a:gd name="T70" fmla="*/ 1871 w 1277"/>
                    <a:gd name="T71" fmla="*/ 3756 h 665"/>
                    <a:gd name="T72" fmla="*/ 2088 w 1277"/>
                    <a:gd name="T73" fmla="*/ 3557 h 665"/>
                    <a:gd name="T74" fmla="*/ 2049 w 1277"/>
                    <a:gd name="T75" fmla="*/ 3055 h 665"/>
                    <a:gd name="T76" fmla="*/ 2307 w 1277"/>
                    <a:gd name="T77" fmla="*/ 3259 h 665"/>
                    <a:gd name="T78" fmla="*/ 2149 w 1277"/>
                    <a:gd name="T79" fmla="*/ 3756 h 665"/>
                    <a:gd name="T80" fmla="*/ 2416 w 1277"/>
                    <a:gd name="T81" fmla="*/ 3734 h 665"/>
                    <a:gd name="T82" fmla="*/ 2674 w 1277"/>
                    <a:gd name="T83" fmla="*/ 3631 h 665"/>
                    <a:gd name="T84" fmla="*/ 3176 w 1277"/>
                    <a:gd name="T85" fmla="*/ 3055 h 665"/>
                    <a:gd name="T86" fmla="*/ 3548 w 1277"/>
                    <a:gd name="T87" fmla="*/ 3076 h 665"/>
                    <a:gd name="T88" fmla="*/ 3548 w 1277"/>
                    <a:gd name="T89" fmla="*/ 2953 h 665"/>
                    <a:gd name="T90" fmla="*/ 3827 w 1277"/>
                    <a:gd name="T91" fmla="*/ 2826 h 665"/>
                    <a:gd name="T92" fmla="*/ 4568 w 1277"/>
                    <a:gd name="T93" fmla="*/ 3001 h 665"/>
                    <a:gd name="T94" fmla="*/ 4722 w 1277"/>
                    <a:gd name="T95" fmla="*/ 3154 h 665"/>
                    <a:gd name="T96" fmla="*/ 4757 w 1277"/>
                    <a:gd name="T97" fmla="*/ 3533 h 665"/>
                    <a:gd name="T98" fmla="*/ 5045 w 1277"/>
                    <a:gd name="T99" fmla="*/ 3361 h 665"/>
                    <a:gd name="T100" fmla="*/ 5651 w 1277"/>
                    <a:gd name="T101" fmla="*/ 3232 h 6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77" h="665">
                      <a:moveTo>
                        <a:pt x="1180" y="541"/>
                      </a:moveTo>
                      <a:cubicBezTo>
                        <a:pt x="1212" y="377"/>
                        <a:pt x="1247" y="214"/>
                        <a:pt x="1276" y="49"/>
                      </a:cubicBezTo>
                      <a:cubicBezTo>
                        <a:pt x="1277" y="44"/>
                        <a:pt x="1267" y="54"/>
                        <a:pt x="1264" y="57"/>
                      </a:cubicBezTo>
                      <a:cubicBezTo>
                        <a:pt x="1255" y="66"/>
                        <a:pt x="1232" y="77"/>
                        <a:pt x="1232" y="77"/>
                      </a:cubicBezTo>
                      <a:cubicBezTo>
                        <a:pt x="1216" y="66"/>
                        <a:pt x="1203" y="63"/>
                        <a:pt x="1184" y="69"/>
                      </a:cubicBezTo>
                      <a:cubicBezTo>
                        <a:pt x="1164" y="64"/>
                        <a:pt x="1150" y="71"/>
                        <a:pt x="1164" y="49"/>
                      </a:cubicBezTo>
                      <a:cubicBezTo>
                        <a:pt x="1132" y="38"/>
                        <a:pt x="1153" y="59"/>
                        <a:pt x="1140" y="69"/>
                      </a:cubicBezTo>
                      <a:cubicBezTo>
                        <a:pt x="1132" y="75"/>
                        <a:pt x="1121" y="74"/>
                        <a:pt x="1112" y="77"/>
                      </a:cubicBezTo>
                      <a:cubicBezTo>
                        <a:pt x="1102" y="48"/>
                        <a:pt x="1093" y="65"/>
                        <a:pt x="1080" y="85"/>
                      </a:cubicBezTo>
                      <a:cubicBezTo>
                        <a:pt x="1075" y="92"/>
                        <a:pt x="1063" y="92"/>
                        <a:pt x="1056" y="97"/>
                      </a:cubicBezTo>
                      <a:cubicBezTo>
                        <a:pt x="1053" y="101"/>
                        <a:pt x="1053" y="108"/>
                        <a:pt x="1048" y="109"/>
                      </a:cubicBezTo>
                      <a:cubicBezTo>
                        <a:pt x="1040" y="110"/>
                        <a:pt x="1024" y="101"/>
                        <a:pt x="1024" y="101"/>
                      </a:cubicBezTo>
                      <a:cubicBezTo>
                        <a:pt x="1020" y="104"/>
                        <a:pt x="1015" y="106"/>
                        <a:pt x="1012" y="109"/>
                      </a:cubicBezTo>
                      <a:cubicBezTo>
                        <a:pt x="1009" y="112"/>
                        <a:pt x="1008" y="118"/>
                        <a:pt x="1004" y="121"/>
                      </a:cubicBezTo>
                      <a:cubicBezTo>
                        <a:pt x="997" y="127"/>
                        <a:pt x="980" y="137"/>
                        <a:pt x="980" y="137"/>
                      </a:cubicBezTo>
                      <a:cubicBezTo>
                        <a:pt x="932" y="132"/>
                        <a:pt x="917" y="132"/>
                        <a:pt x="952" y="97"/>
                      </a:cubicBezTo>
                      <a:cubicBezTo>
                        <a:pt x="957" y="81"/>
                        <a:pt x="952" y="66"/>
                        <a:pt x="972" y="73"/>
                      </a:cubicBezTo>
                      <a:cubicBezTo>
                        <a:pt x="973" y="77"/>
                        <a:pt x="979" y="96"/>
                        <a:pt x="984" y="97"/>
                      </a:cubicBezTo>
                      <a:cubicBezTo>
                        <a:pt x="1000" y="99"/>
                        <a:pt x="1016" y="88"/>
                        <a:pt x="1032" y="85"/>
                      </a:cubicBezTo>
                      <a:cubicBezTo>
                        <a:pt x="1039" y="64"/>
                        <a:pt x="1025" y="40"/>
                        <a:pt x="1008" y="29"/>
                      </a:cubicBezTo>
                      <a:cubicBezTo>
                        <a:pt x="980" y="36"/>
                        <a:pt x="985" y="18"/>
                        <a:pt x="956" y="37"/>
                      </a:cubicBezTo>
                      <a:cubicBezTo>
                        <a:pt x="955" y="33"/>
                        <a:pt x="949" y="28"/>
                        <a:pt x="952" y="25"/>
                      </a:cubicBezTo>
                      <a:cubicBezTo>
                        <a:pt x="958" y="19"/>
                        <a:pt x="968" y="20"/>
                        <a:pt x="976" y="17"/>
                      </a:cubicBezTo>
                      <a:cubicBezTo>
                        <a:pt x="980" y="16"/>
                        <a:pt x="988" y="13"/>
                        <a:pt x="988" y="13"/>
                      </a:cubicBezTo>
                      <a:cubicBezTo>
                        <a:pt x="984" y="10"/>
                        <a:pt x="981" y="5"/>
                        <a:pt x="976" y="5"/>
                      </a:cubicBezTo>
                      <a:cubicBezTo>
                        <a:pt x="958" y="5"/>
                        <a:pt x="942" y="14"/>
                        <a:pt x="924" y="17"/>
                      </a:cubicBezTo>
                      <a:cubicBezTo>
                        <a:pt x="918" y="34"/>
                        <a:pt x="913" y="35"/>
                        <a:pt x="896" y="29"/>
                      </a:cubicBezTo>
                      <a:cubicBezTo>
                        <a:pt x="900" y="16"/>
                        <a:pt x="898" y="15"/>
                        <a:pt x="912" y="9"/>
                      </a:cubicBezTo>
                      <a:cubicBezTo>
                        <a:pt x="920" y="6"/>
                        <a:pt x="936" y="1"/>
                        <a:pt x="936" y="1"/>
                      </a:cubicBezTo>
                      <a:cubicBezTo>
                        <a:pt x="936" y="1"/>
                        <a:pt x="928" y="4"/>
                        <a:pt x="924" y="5"/>
                      </a:cubicBezTo>
                      <a:cubicBezTo>
                        <a:pt x="915" y="7"/>
                        <a:pt x="905" y="8"/>
                        <a:pt x="896" y="9"/>
                      </a:cubicBezTo>
                      <a:cubicBezTo>
                        <a:pt x="856" y="22"/>
                        <a:pt x="917" y="0"/>
                        <a:pt x="872" y="25"/>
                      </a:cubicBezTo>
                      <a:cubicBezTo>
                        <a:pt x="855" y="34"/>
                        <a:pt x="834" y="35"/>
                        <a:pt x="816" y="41"/>
                      </a:cubicBezTo>
                      <a:cubicBezTo>
                        <a:pt x="802" y="62"/>
                        <a:pt x="785" y="69"/>
                        <a:pt x="760" y="73"/>
                      </a:cubicBezTo>
                      <a:cubicBezTo>
                        <a:pt x="746" y="83"/>
                        <a:pt x="741" y="87"/>
                        <a:pt x="724" y="81"/>
                      </a:cubicBezTo>
                      <a:cubicBezTo>
                        <a:pt x="700" y="89"/>
                        <a:pt x="691" y="113"/>
                        <a:pt x="680" y="117"/>
                      </a:cubicBezTo>
                      <a:cubicBezTo>
                        <a:pt x="667" y="121"/>
                        <a:pt x="653" y="120"/>
                        <a:pt x="640" y="121"/>
                      </a:cubicBezTo>
                      <a:cubicBezTo>
                        <a:pt x="623" y="127"/>
                        <a:pt x="608" y="138"/>
                        <a:pt x="592" y="145"/>
                      </a:cubicBezTo>
                      <a:cubicBezTo>
                        <a:pt x="549" y="164"/>
                        <a:pt x="583" y="143"/>
                        <a:pt x="556" y="161"/>
                      </a:cubicBezTo>
                      <a:cubicBezTo>
                        <a:pt x="552" y="174"/>
                        <a:pt x="544" y="184"/>
                        <a:pt x="540" y="197"/>
                      </a:cubicBezTo>
                      <a:cubicBezTo>
                        <a:pt x="548" y="220"/>
                        <a:pt x="565" y="207"/>
                        <a:pt x="580" y="197"/>
                      </a:cubicBezTo>
                      <a:cubicBezTo>
                        <a:pt x="581" y="193"/>
                        <a:pt x="581" y="187"/>
                        <a:pt x="584" y="185"/>
                      </a:cubicBezTo>
                      <a:cubicBezTo>
                        <a:pt x="591" y="180"/>
                        <a:pt x="608" y="177"/>
                        <a:pt x="608" y="177"/>
                      </a:cubicBezTo>
                      <a:cubicBezTo>
                        <a:pt x="621" y="196"/>
                        <a:pt x="608" y="190"/>
                        <a:pt x="592" y="201"/>
                      </a:cubicBezTo>
                      <a:cubicBezTo>
                        <a:pt x="574" y="229"/>
                        <a:pt x="579" y="216"/>
                        <a:pt x="572" y="237"/>
                      </a:cubicBezTo>
                      <a:cubicBezTo>
                        <a:pt x="573" y="241"/>
                        <a:pt x="572" y="247"/>
                        <a:pt x="576" y="249"/>
                      </a:cubicBezTo>
                      <a:cubicBezTo>
                        <a:pt x="584" y="253"/>
                        <a:pt x="597" y="235"/>
                        <a:pt x="600" y="233"/>
                      </a:cubicBezTo>
                      <a:cubicBezTo>
                        <a:pt x="610" y="226"/>
                        <a:pt x="625" y="223"/>
                        <a:pt x="636" y="217"/>
                      </a:cubicBezTo>
                      <a:cubicBezTo>
                        <a:pt x="645" y="212"/>
                        <a:pt x="650" y="201"/>
                        <a:pt x="660" y="197"/>
                      </a:cubicBezTo>
                      <a:cubicBezTo>
                        <a:pt x="671" y="192"/>
                        <a:pt x="684" y="193"/>
                        <a:pt x="696" y="189"/>
                      </a:cubicBezTo>
                      <a:cubicBezTo>
                        <a:pt x="691" y="169"/>
                        <a:pt x="691" y="165"/>
                        <a:pt x="708" y="153"/>
                      </a:cubicBezTo>
                      <a:cubicBezTo>
                        <a:pt x="720" y="134"/>
                        <a:pt x="743" y="136"/>
                        <a:pt x="764" y="129"/>
                      </a:cubicBezTo>
                      <a:cubicBezTo>
                        <a:pt x="777" y="125"/>
                        <a:pt x="800" y="109"/>
                        <a:pt x="800" y="109"/>
                      </a:cubicBezTo>
                      <a:cubicBezTo>
                        <a:pt x="813" y="89"/>
                        <a:pt x="816" y="88"/>
                        <a:pt x="840" y="93"/>
                      </a:cubicBezTo>
                      <a:cubicBezTo>
                        <a:pt x="829" y="126"/>
                        <a:pt x="789" y="124"/>
                        <a:pt x="764" y="141"/>
                      </a:cubicBezTo>
                      <a:cubicBezTo>
                        <a:pt x="752" y="158"/>
                        <a:pt x="739" y="159"/>
                        <a:pt x="732" y="181"/>
                      </a:cubicBezTo>
                      <a:cubicBezTo>
                        <a:pt x="733" y="185"/>
                        <a:pt x="732" y="192"/>
                        <a:pt x="736" y="193"/>
                      </a:cubicBezTo>
                      <a:cubicBezTo>
                        <a:pt x="744" y="194"/>
                        <a:pt x="760" y="185"/>
                        <a:pt x="760" y="185"/>
                      </a:cubicBezTo>
                      <a:cubicBezTo>
                        <a:pt x="792" y="196"/>
                        <a:pt x="776" y="196"/>
                        <a:pt x="808" y="185"/>
                      </a:cubicBezTo>
                      <a:cubicBezTo>
                        <a:pt x="816" y="182"/>
                        <a:pt x="832" y="177"/>
                        <a:pt x="832" y="177"/>
                      </a:cubicBezTo>
                      <a:cubicBezTo>
                        <a:pt x="836" y="180"/>
                        <a:pt x="844" y="180"/>
                        <a:pt x="844" y="185"/>
                      </a:cubicBezTo>
                      <a:cubicBezTo>
                        <a:pt x="844" y="190"/>
                        <a:pt x="837" y="191"/>
                        <a:pt x="832" y="193"/>
                      </a:cubicBezTo>
                      <a:cubicBezTo>
                        <a:pt x="809" y="202"/>
                        <a:pt x="783" y="205"/>
                        <a:pt x="760" y="213"/>
                      </a:cubicBezTo>
                      <a:cubicBezTo>
                        <a:pt x="753" y="235"/>
                        <a:pt x="739" y="223"/>
                        <a:pt x="724" y="213"/>
                      </a:cubicBezTo>
                      <a:cubicBezTo>
                        <a:pt x="708" y="218"/>
                        <a:pt x="709" y="227"/>
                        <a:pt x="700" y="241"/>
                      </a:cubicBezTo>
                      <a:cubicBezTo>
                        <a:pt x="672" y="232"/>
                        <a:pt x="684" y="230"/>
                        <a:pt x="664" y="237"/>
                      </a:cubicBezTo>
                      <a:cubicBezTo>
                        <a:pt x="660" y="249"/>
                        <a:pt x="648" y="262"/>
                        <a:pt x="636" y="269"/>
                      </a:cubicBezTo>
                      <a:cubicBezTo>
                        <a:pt x="629" y="273"/>
                        <a:pt x="620" y="274"/>
                        <a:pt x="612" y="277"/>
                      </a:cubicBezTo>
                      <a:cubicBezTo>
                        <a:pt x="608" y="278"/>
                        <a:pt x="600" y="281"/>
                        <a:pt x="600" y="281"/>
                      </a:cubicBezTo>
                      <a:cubicBezTo>
                        <a:pt x="592" y="278"/>
                        <a:pt x="585" y="267"/>
                        <a:pt x="576" y="269"/>
                      </a:cubicBezTo>
                      <a:cubicBezTo>
                        <a:pt x="571" y="270"/>
                        <a:pt x="572" y="278"/>
                        <a:pt x="568" y="281"/>
                      </a:cubicBezTo>
                      <a:cubicBezTo>
                        <a:pt x="560" y="286"/>
                        <a:pt x="549" y="286"/>
                        <a:pt x="540" y="289"/>
                      </a:cubicBezTo>
                      <a:cubicBezTo>
                        <a:pt x="536" y="288"/>
                        <a:pt x="499" y="276"/>
                        <a:pt x="520" y="265"/>
                      </a:cubicBezTo>
                      <a:cubicBezTo>
                        <a:pt x="528" y="261"/>
                        <a:pt x="539" y="262"/>
                        <a:pt x="548" y="261"/>
                      </a:cubicBezTo>
                      <a:cubicBezTo>
                        <a:pt x="554" y="243"/>
                        <a:pt x="562" y="237"/>
                        <a:pt x="544" y="225"/>
                      </a:cubicBezTo>
                      <a:cubicBezTo>
                        <a:pt x="517" y="232"/>
                        <a:pt x="524" y="249"/>
                        <a:pt x="500" y="257"/>
                      </a:cubicBezTo>
                      <a:cubicBezTo>
                        <a:pt x="488" y="275"/>
                        <a:pt x="473" y="278"/>
                        <a:pt x="456" y="289"/>
                      </a:cubicBezTo>
                      <a:cubicBezTo>
                        <a:pt x="436" y="282"/>
                        <a:pt x="448" y="284"/>
                        <a:pt x="420" y="293"/>
                      </a:cubicBezTo>
                      <a:cubicBezTo>
                        <a:pt x="411" y="296"/>
                        <a:pt x="396" y="309"/>
                        <a:pt x="396" y="309"/>
                      </a:cubicBezTo>
                      <a:cubicBezTo>
                        <a:pt x="391" y="328"/>
                        <a:pt x="388" y="336"/>
                        <a:pt x="368" y="329"/>
                      </a:cubicBezTo>
                      <a:cubicBezTo>
                        <a:pt x="351" y="335"/>
                        <a:pt x="333" y="339"/>
                        <a:pt x="316" y="345"/>
                      </a:cubicBezTo>
                      <a:cubicBezTo>
                        <a:pt x="290" y="341"/>
                        <a:pt x="284" y="340"/>
                        <a:pt x="276" y="365"/>
                      </a:cubicBezTo>
                      <a:cubicBezTo>
                        <a:pt x="248" y="356"/>
                        <a:pt x="260" y="354"/>
                        <a:pt x="240" y="361"/>
                      </a:cubicBezTo>
                      <a:cubicBezTo>
                        <a:pt x="225" y="384"/>
                        <a:pt x="241" y="417"/>
                        <a:pt x="212" y="437"/>
                      </a:cubicBezTo>
                      <a:cubicBezTo>
                        <a:pt x="193" y="466"/>
                        <a:pt x="197" y="456"/>
                        <a:pt x="172" y="473"/>
                      </a:cubicBezTo>
                      <a:cubicBezTo>
                        <a:pt x="160" y="469"/>
                        <a:pt x="148" y="465"/>
                        <a:pt x="136" y="461"/>
                      </a:cubicBezTo>
                      <a:cubicBezTo>
                        <a:pt x="132" y="460"/>
                        <a:pt x="124" y="457"/>
                        <a:pt x="124" y="457"/>
                      </a:cubicBezTo>
                      <a:cubicBezTo>
                        <a:pt x="113" y="458"/>
                        <a:pt x="101" y="456"/>
                        <a:pt x="92" y="461"/>
                      </a:cubicBezTo>
                      <a:cubicBezTo>
                        <a:pt x="80" y="468"/>
                        <a:pt x="69" y="498"/>
                        <a:pt x="56" y="509"/>
                      </a:cubicBezTo>
                      <a:cubicBezTo>
                        <a:pt x="48" y="516"/>
                        <a:pt x="40" y="523"/>
                        <a:pt x="32" y="529"/>
                      </a:cubicBezTo>
                      <a:cubicBezTo>
                        <a:pt x="24" y="535"/>
                        <a:pt x="8" y="545"/>
                        <a:pt x="8" y="545"/>
                      </a:cubicBezTo>
                      <a:cubicBezTo>
                        <a:pt x="14" y="562"/>
                        <a:pt x="10" y="567"/>
                        <a:pt x="0" y="581"/>
                      </a:cubicBezTo>
                      <a:cubicBezTo>
                        <a:pt x="25" y="585"/>
                        <a:pt x="32" y="585"/>
                        <a:pt x="24" y="609"/>
                      </a:cubicBezTo>
                      <a:cubicBezTo>
                        <a:pt x="40" y="614"/>
                        <a:pt x="71" y="603"/>
                        <a:pt x="88" y="601"/>
                      </a:cubicBezTo>
                      <a:cubicBezTo>
                        <a:pt x="105" y="595"/>
                        <a:pt x="108" y="604"/>
                        <a:pt x="124" y="593"/>
                      </a:cubicBezTo>
                      <a:cubicBezTo>
                        <a:pt x="133" y="565"/>
                        <a:pt x="124" y="572"/>
                        <a:pt x="144" y="565"/>
                      </a:cubicBezTo>
                      <a:cubicBezTo>
                        <a:pt x="148" y="561"/>
                        <a:pt x="153" y="558"/>
                        <a:pt x="156" y="553"/>
                      </a:cubicBezTo>
                      <a:cubicBezTo>
                        <a:pt x="158" y="549"/>
                        <a:pt x="157" y="544"/>
                        <a:pt x="160" y="541"/>
                      </a:cubicBezTo>
                      <a:cubicBezTo>
                        <a:pt x="166" y="533"/>
                        <a:pt x="208" y="513"/>
                        <a:pt x="220" y="509"/>
                      </a:cubicBezTo>
                      <a:cubicBezTo>
                        <a:pt x="238" y="481"/>
                        <a:pt x="227" y="488"/>
                        <a:pt x="248" y="481"/>
                      </a:cubicBezTo>
                      <a:cubicBezTo>
                        <a:pt x="265" y="487"/>
                        <a:pt x="266" y="499"/>
                        <a:pt x="284" y="493"/>
                      </a:cubicBezTo>
                      <a:cubicBezTo>
                        <a:pt x="296" y="481"/>
                        <a:pt x="306" y="478"/>
                        <a:pt x="320" y="469"/>
                      </a:cubicBezTo>
                      <a:cubicBezTo>
                        <a:pt x="336" y="493"/>
                        <a:pt x="323" y="469"/>
                        <a:pt x="332" y="513"/>
                      </a:cubicBezTo>
                      <a:cubicBezTo>
                        <a:pt x="336" y="532"/>
                        <a:pt x="346" y="543"/>
                        <a:pt x="352" y="561"/>
                      </a:cubicBezTo>
                      <a:cubicBezTo>
                        <a:pt x="337" y="571"/>
                        <a:pt x="341" y="579"/>
                        <a:pt x="324" y="585"/>
                      </a:cubicBezTo>
                      <a:cubicBezTo>
                        <a:pt x="308" y="609"/>
                        <a:pt x="302" y="596"/>
                        <a:pt x="280" y="589"/>
                      </a:cubicBezTo>
                      <a:cubicBezTo>
                        <a:pt x="284" y="605"/>
                        <a:pt x="298" y="624"/>
                        <a:pt x="312" y="633"/>
                      </a:cubicBezTo>
                      <a:cubicBezTo>
                        <a:pt x="324" y="598"/>
                        <a:pt x="314" y="613"/>
                        <a:pt x="344" y="597"/>
                      </a:cubicBezTo>
                      <a:cubicBezTo>
                        <a:pt x="352" y="592"/>
                        <a:pt x="368" y="581"/>
                        <a:pt x="368" y="581"/>
                      </a:cubicBezTo>
                      <a:cubicBezTo>
                        <a:pt x="369" y="572"/>
                        <a:pt x="365" y="560"/>
                        <a:pt x="372" y="553"/>
                      </a:cubicBezTo>
                      <a:cubicBezTo>
                        <a:pt x="376" y="549"/>
                        <a:pt x="378" y="564"/>
                        <a:pt x="384" y="565"/>
                      </a:cubicBezTo>
                      <a:cubicBezTo>
                        <a:pt x="389" y="566"/>
                        <a:pt x="392" y="560"/>
                        <a:pt x="396" y="557"/>
                      </a:cubicBezTo>
                      <a:cubicBezTo>
                        <a:pt x="390" y="538"/>
                        <a:pt x="374" y="528"/>
                        <a:pt x="368" y="509"/>
                      </a:cubicBezTo>
                      <a:cubicBezTo>
                        <a:pt x="371" y="501"/>
                        <a:pt x="379" y="493"/>
                        <a:pt x="376" y="485"/>
                      </a:cubicBezTo>
                      <a:cubicBezTo>
                        <a:pt x="373" y="477"/>
                        <a:pt x="368" y="461"/>
                        <a:pt x="368" y="461"/>
                      </a:cubicBezTo>
                      <a:cubicBezTo>
                        <a:pt x="380" y="443"/>
                        <a:pt x="385" y="449"/>
                        <a:pt x="396" y="465"/>
                      </a:cubicBezTo>
                      <a:cubicBezTo>
                        <a:pt x="402" y="488"/>
                        <a:pt x="411" y="497"/>
                        <a:pt x="424" y="517"/>
                      </a:cubicBezTo>
                      <a:cubicBezTo>
                        <a:pt x="418" y="536"/>
                        <a:pt x="430" y="537"/>
                        <a:pt x="412" y="549"/>
                      </a:cubicBezTo>
                      <a:cubicBezTo>
                        <a:pt x="389" y="583"/>
                        <a:pt x="414" y="540"/>
                        <a:pt x="408" y="573"/>
                      </a:cubicBezTo>
                      <a:cubicBezTo>
                        <a:pt x="407" y="582"/>
                        <a:pt x="399" y="589"/>
                        <a:pt x="396" y="597"/>
                      </a:cubicBezTo>
                      <a:cubicBezTo>
                        <a:pt x="402" y="614"/>
                        <a:pt x="398" y="619"/>
                        <a:pt x="388" y="633"/>
                      </a:cubicBezTo>
                      <a:cubicBezTo>
                        <a:pt x="399" y="665"/>
                        <a:pt x="419" y="636"/>
                        <a:pt x="440" y="629"/>
                      </a:cubicBezTo>
                      <a:cubicBezTo>
                        <a:pt x="445" y="614"/>
                        <a:pt x="439" y="608"/>
                        <a:pt x="444" y="593"/>
                      </a:cubicBezTo>
                      <a:cubicBezTo>
                        <a:pt x="440" y="581"/>
                        <a:pt x="428" y="567"/>
                        <a:pt x="444" y="557"/>
                      </a:cubicBezTo>
                      <a:cubicBezTo>
                        <a:pt x="451" y="553"/>
                        <a:pt x="468" y="549"/>
                        <a:pt x="468" y="549"/>
                      </a:cubicBezTo>
                      <a:cubicBezTo>
                        <a:pt x="484" y="554"/>
                        <a:pt x="483" y="563"/>
                        <a:pt x="492" y="577"/>
                      </a:cubicBezTo>
                      <a:cubicBezTo>
                        <a:pt x="504" y="542"/>
                        <a:pt x="492" y="552"/>
                        <a:pt x="536" y="557"/>
                      </a:cubicBezTo>
                      <a:cubicBezTo>
                        <a:pt x="528" y="526"/>
                        <a:pt x="542" y="527"/>
                        <a:pt x="568" y="521"/>
                      </a:cubicBezTo>
                      <a:cubicBezTo>
                        <a:pt x="569" y="517"/>
                        <a:pt x="576" y="490"/>
                        <a:pt x="584" y="485"/>
                      </a:cubicBezTo>
                      <a:cubicBezTo>
                        <a:pt x="591" y="481"/>
                        <a:pt x="608" y="477"/>
                        <a:pt x="608" y="477"/>
                      </a:cubicBezTo>
                      <a:cubicBezTo>
                        <a:pt x="639" y="485"/>
                        <a:pt x="614" y="492"/>
                        <a:pt x="640" y="501"/>
                      </a:cubicBezTo>
                      <a:cubicBezTo>
                        <a:pt x="644" y="497"/>
                        <a:pt x="646" y="490"/>
                        <a:pt x="652" y="489"/>
                      </a:cubicBezTo>
                      <a:cubicBezTo>
                        <a:pt x="661" y="487"/>
                        <a:pt x="672" y="497"/>
                        <a:pt x="680" y="493"/>
                      </a:cubicBezTo>
                      <a:cubicBezTo>
                        <a:pt x="685" y="491"/>
                        <a:pt x="680" y="481"/>
                        <a:pt x="676" y="477"/>
                      </a:cubicBezTo>
                      <a:cubicBezTo>
                        <a:pt x="670" y="472"/>
                        <a:pt x="660" y="472"/>
                        <a:pt x="652" y="469"/>
                      </a:cubicBezTo>
                      <a:cubicBezTo>
                        <a:pt x="648" y="468"/>
                        <a:pt x="640" y="465"/>
                        <a:pt x="640" y="465"/>
                      </a:cubicBezTo>
                      <a:cubicBezTo>
                        <a:pt x="654" y="455"/>
                        <a:pt x="659" y="451"/>
                        <a:pt x="676" y="457"/>
                      </a:cubicBezTo>
                      <a:cubicBezTo>
                        <a:pt x="685" y="455"/>
                        <a:pt x="694" y="448"/>
                        <a:pt x="704" y="449"/>
                      </a:cubicBezTo>
                      <a:cubicBezTo>
                        <a:pt x="718" y="451"/>
                        <a:pt x="759" y="463"/>
                        <a:pt x="772" y="469"/>
                      </a:cubicBezTo>
                      <a:cubicBezTo>
                        <a:pt x="784" y="475"/>
                        <a:pt x="808" y="485"/>
                        <a:pt x="808" y="485"/>
                      </a:cubicBezTo>
                      <a:cubicBezTo>
                        <a:pt x="814" y="484"/>
                        <a:pt x="833" y="481"/>
                        <a:pt x="840" y="477"/>
                      </a:cubicBezTo>
                      <a:cubicBezTo>
                        <a:pt x="848" y="472"/>
                        <a:pt x="864" y="461"/>
                        <a:pt x="864" y="461"/>
                      </a:cubicBezTo>
                      <a:cubicBezTo>
                        <a:pt x="869" y="462"/>
                        <a:pt x="889" y="465"/>
                        <a:pt x="892" y="473"/>
                      </a:cubicBezTo>
                      <a:cubicBezTo>
                        <a:pt x="897" y="486"/>
                        <a:pt x="876" y="498"/>
                        <a:pt x="868" y="501"/>
                      </a:cubicBezTo>
                      <a:cubicBezTo>
                        <a:pt x="856" y="513"/>
                        <a:pt x="845" y="513"/>
                        <a:pt x="840" y="529"/>
                      </a:cubicBezTo>
                      <a:cubicBezTo>
                        <a:pt x="845" y="545"/>
                        <a:pt x="839" y="557"/>
                        <a:pt x="844" y="573"/>
                      </a:cubicBezTo>
                      <a:cubicBezTo>
                        <a:pt x="854" y="558"/>
                        <a:pt x="858" y="555"/>
                        <a:pt x="876" y="561"/>
                      </a:cubicBezTo>
                      <a:cubicBezTo>
                        <a:pt x="885" y="588"/>
                        <a:pt x="895" y="558"/>
                        <a:pt x="908" y="549"/>
                      </a:cubicBezTo>
                      <a:cubicBezTo>
                        <a:pt x="911" y="545"/>
                        <a:pt x="912" y="540"/>
                        <a:pt x="916" y="537"/>
                      </a:cubicBezTo>
                      <a:cubicBezTo>
                        <a:pt x="919" y="534"/>
                        <a:pt x="925" y="536"/>
                        <a:pt x="928" y="533"/>
                      </a:cubicBezTo>
                      <a:cubicBezTo>
                        <a:pt x="931" y="530"/>
                        <a:pt x="930" y="525"/>
                        <a:pt x="932" y="521"/>
                      </a:cubicBezTo>
                      <a:cubicBezTo>
                        <a:pt x="939" y="506"/>
                        <a:pt x="949" y="502"/>
                        <a:pt x="964" y="497"/>
                      </a:cubicBezTo>
                      <a:cubicBezTo>
                        <a:pt x="987" y="500"/>
                        <a:pt x="1017" y="513"/>
                        <a:pt x="1040" y="513"/>
                      </a:cubicBezTo>
                      <a:lnTo>
                        <a:pt x="1180" y="541"/>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0" name="Freeform 200"/>
                <p:cNvSpPr>
                  <a:spLocks/>
                </p:cNvSpPr>
                <p:nvPr userDrawn="1"/>
              </p:nvSpPr>
              <p:spPr bwMode="ltGray">
                <a:xfrm>
                  <a:off x="434" y="624"/>
                  <a:ext cx="277" cy="214"/>
                </a:xfrm>
                <a:custGeom>
                  <a:avLst/>
                  <a:gdLst>
                    <a:gd name="T0" fmla="*/ 73 w 225"/>
                    <a:gd name="T1" fmla="*/ 981 h 170"/>
                    <a:gd name="T2" fmla="*/ 201 w 225"/>
                    <a:gd name="T3" fmla="*/ 932 h 170"/>
                    <a:gd name="T4" fmla="*/ 267 w 225"/>
                    <a:gd name="T5" fmla="*/ 906 h 170"/>
                    <a:gd name="T6" fmla="*/ 329 w 225"/>
                    <a:gd name="T7" fmla="*/ 734 h 170"/>
                    <a:gd name="T8" fmla="*/ 499 w 225"/>
                    <a:gd name="T9" fmla="*/ 632 h 170"/>
                    <a:gd name="T10" fmla="*/ 598 w 225"/>
                    <a:gd name="T11" fmla="*/ 504 h 170"/>
                    <a:gd name="T12" fmla="*/ 773 w 225"/>
                    <a:gd name="T13" fmla="*/ 198 h 170"/>
                    <a:gd name="T14" fmla="*/ 1043 w 225"/>
                    <a:gd name="T15" fmla="*/ 0 h 170"/>
                    <a:gd name="T16" fmla="*/ 1003 w 225"/>
                    <a:gd name="T17" fmla="*/ 123 h 170"/>
                    <a:gd name="T18" fmla="*/ 833 w 225"/>
                    <a:gd name="T19" fmla="*/ 249 h 170"/>
                    <a:gd name="T20" fmla="*/ 664 w 225"/>
                    <a:gd name="T21" fmla="*/ 657 h 170"/>
                    <a:gd name="T22" fmla="*/ 687 w 225"/>
                    <a:gd name="T23" fmla="*/ 734 h 170"/>
                    <a:gd name="T24" fmla="*/ 598 w 225"/>
                    <a:gd name="T25" fmla="*/ 881 h 170"/>
                    <a:gd name="T26" fmla="*/ 411 w 225"/>
                    <a:gd name="T27" fmla="*/ 1030 h 170"/>
                    <a:gd name="T28" fmla="*/ 73 w 225"/>
                    <a:gd name="T29" fmla="*/ 981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5" h="170">
                      <a:moveTo>
                        <a:pt x="14" y="156"/>
                      </a:moveTo>
                      <a:cubicBezTo>
                        <a:pt x="22" y="153"/>
                        <a:pt x="30" y="151"/>
                        <a:pt x="38" y="148"/>
                      </a:cubicBezTo>
                      <a:cubicBezTo>
                        <a:pt x="42" y="147"/>
                        <a:pt x="50" y="144"/>
                        <a:pt x="50" y="144"/>
                      </a:cubicBezTo>
                      <a:cubicBezTo>
                        <a:pt x="56" y="126"/>
                        <a:pt x="43" y="122"/>
                        <a:pt x="62" y="116"/>
                      </a:cubicBezTo>
                      <a:cubicBezTo>
                        <a:pt x="80" y="89"/>
                        <a:pt x="56" y="119"/>
                        <a:pt x="94" y="100"/>
                      </a:cubicBezTo>
                      <a:cubicBezTo>
                        <a:pt x="102" y="96"/>
                        <a:pt x="106" y="85"/>
                        <a:pt x="114" y="80"/>
                      </a:cubicBezTo>
                      <a:cubicBezTo>
                        <a:pt x="131" y="55"/>
                        <a:pt x="104" y="46"/>
                        <a:pt x="146" y="32"/>
                      </a:cubicBezTo>
                      <a:cubicBezTo>
                        <a:pt x="153" y="11"/>
                        <a:pt x="180" y="12"/>
                        <a:pt x="198" y="0"/>
                      </a:cubicBezTo>
                      <a:cubicBezTo>
                        <a:pt x="225" y="9"/>
                        <a:pt x="203" y="16"/>
                        <a:pt x="190" y="20"/>
                      </a:cubicBezTo>
                      <a:cubicBezTo>
                        <a:pt x="198" y="43"/>
                        <a:pt x="175" y="34"/>
                        <a:pt x="158" y="40"/>
                      </a:cubicBezTo>
                      <a:cubicBezTo>
                        <a:pt x="144" y="60"/>
                        <a:pt x="146" y="91"/>
                        <a:pt x="126" y="104"/>
                      </a:cubicBezTo>
                      <a:cubicBezTo>
                        <a:pt x="127" y="108"/>
                        <a:pt x="131" y="112"/>
                        <a:pt x="130" y="116"/>
                      </a:cubicBezTo>
                      <a:cubicBezTo>
                        <a:pt x="127" y="125"/>
                        <a:pt x="114" y="140"/>
                        <a:pt x="114" y="140"/>
                      </a:cubicBezTo>
                      <a:cubicBezTo>
                        <a:pt x="143" y="150"/>
                        <a:pt x="95" y="153"/>
                        <a:pt x="78" y="164"/>
                      </a:cubicBezTo>
                      <a:cubicBezTo>
                        <a:pt x="68" y="161"/>
                        <a:pt x="0" y="170"/>
                        <a:pt x="14" y="15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1" name="Freeform 201"/>
                <p:cNvSpPr>
                  <a:spLocks/>
                </p:cNvSpPr>
                <p:nvPr userDrawn="1"/>
              </p:nvSpPr>
              <p:spPr bwMode="ltGray">
                <a:xfrm>
                  <a:off x="428" y="694"/>
                  <a:ext cx="140" cy="83"/>
                </a:xfrm>
                <a:custGeom>
                  <a:avLst/>
                  <a:gdLst>
                    <a:gd name="T0" fmla="*/ 46 w 118"/>
                    <a:gd name="T1" fmla="*/ 274 h 67"/>
                    <a:gd name="T2" fmla="*/ 195 w 118"/>
                    <a:gd name="T3" fmla="*/ 185 h 67"/>
                    <a:gd name="T4" fmla="*/ 392 w 118"/>
                    <a:gd name="T5" fmla="*/ 50 h 67"/>
                    <a:gd name="T6" fmla="*/ 433 w 118"/>
                    <a:gd name="T7" fmla="*/ 1 h 67"/>
                    <a:gd name="T8" fmla="*/ 467 w 118"/>
                    <a:gd name="T9" fmla="*/ 72 h 67"/>
                    <a:gd name="T10" fmla="*/ 307 w 118"/>
                    <a:gd name="T11" fmla="*/ 229 h 67"/>
                    <a:gd name="T12" fmla="*/ 179 w 118"/>
                    <a:gd name="T13" fmla="*/ 364 h 67"/>
                    <a:gd name="T14" fmla="*/ 115 w 118"/>
                    <a:gd name="T15" fmla="*/ 339 h 67"/>
                    <a:gd name="T16" fmla="*/ 63 w 118"/>
                    <a:gd name="T17" fmla="*/ 364 h 67"/>
                    <a:gd name="T18" fmla="*/ 46 w 118"/>
                    <a:gd name="T19" fmla="*/ 274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67">
                      <a:moveTo>
                        <a:pt x="12" y="49"/>
                      </a:moveTo>
                      <a:cubicBezTo>
                        <a:pt x="23" y="42"/>
                        <a:pt x="48" y="33"/>
                        <a:pt x="48" y="33"/>
                      </a:cubicBezTo>
                      <a:cubicBezTo>
                        <a:pt x="56" y="8"/>
                        <a:pt x="70" y="12"/>
                        <a:pt x="96" y="9"/>
                      </a:cubicBezTo>
                      <a:cubicBezTo>
                        <a:pt x="100" y="6"/>
                        <a:pt x="103" y="0"/>
                        <a:pt x="108" y="1"/>
                      </a:cubicBezTo>
                      <a:cubicBezTo>
                        <a:pt x="113" y="2"/>
                        <a:pt x="118" y="9"/>
                        <a:pt x="116" y="13"/>
                      </a:cubicBezTo>
                      <a:cubicBezTo>
                        <a:pt x="106" y="37"/>
                        <a:pt x="95" y="36"/>
                        <a:pt x="76" y="41"/>
                      </a:cubicBezTo>
                      <a:cubicBezTo>
                        <a:pt x="62" y="50"/>
                        <a:pt x="54" y="51"/>
                        <a:pt x="44" y="65"/>
                      </a:cubicBezTo>
                      <a:cubicBezTo>
                        <a:pt x="39" y="64"/>
                        <a:pt x="33" y="61"/>
                        <a:pt x="28" y="61"/>
                      </a:cubicBezTo>
                      <a:cubicBezTo>
                        <a:pt x="24" y="61"/>
                        <a:pt x="20" y="67"/>
                        <a:pt x="16" y="65"/>
                      </a:cubicBezTo>
                      <a:cubicBezTo>
                        <a:pt x="0" y="59"/>
                        <a:pt x="7" y="54"/>
                        <a:pt x="12" y="4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2" name="Freeform 202"/>
                <p:cNvSpPr>
                  <a:spLocks/>
                </p:cNvSpPr>
                <p:nvPr userDrawn="1"/>
              </p:nvSpPr>
              <p:spPr bwMode="ltGray">
                <a:xfrm>
                  <a:off x="645" y="408"/>
                  <a:ext cx="164" cy="97"/>
                </a:xfrm>
                <a:custGeom>
                  <a:avLst/>
                  <a:gdLst>
                    <a:gd name="T0" fmla="*/ 40 w 134"/>
                    <a:gd name="T1" fmla="*/ 513 h 74"/>
                    <a:gd name="T2" fmla="*/ 98 w 134"/>
                    <a:gd name="T3" fmla="*/ 275 h 74"/>
                    <a:gd name="T4" fmla="*/ 464 w 134"/>
                    <a:gd name="T5" fmla="*/ 198 h 74"/>
                    <a:gd name="T6" fmla="*/ 443 w 134"/>
                    <a:gd name="T7" fmla="*/ 447 h 74"/>
                    <a:gd name="T8" fmla="*/ 140 w 134"/>
                    <a:gd name="T9" fmla="*/ 619 h 74"/>
                    <a:gd name="T10" fmla="*/ 40 w 134"/>
                    <a:gd name="T11" fmla="*/ 513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74">
                      <a:moveTo>
                        <a:pt x="8" y="59"/>
                      </a:moveTo>
                      <a:cubicBezTo>
                        <a:pt x="2" y="42"/>
                        <a:pt x="3" y="37"/>
                        <a:pt x="20" y="31"/>
                      </a:cubicBezTo>
                      <a:cubicBezTo>
                        <a:pt x="40" y="0"/>
                        <a:pt x="60" y="18"/>
                        <a:pt x="92" y="23"/>
                      </a:cubicBezTo>
                      <a:cubicBezTo>
                        <a:pt x="134" y="37"/>
                        <a:pt x="105" y="42"/>
                        <a:pt x="88" y="51"/>
                      </a:cubicBezTo>
                      <a:cubicBezTo>
                        <a:pt x="68" y="61"/>
                        <a:pt x="49" y="64"/>
                        <a:pt x="28" y="71"/>
                      </a:cubicBezTo>
                      <a:cubicBezTo>
                        <a:pt x="1" y="67"/>
                        <a:pt x="0" y="74"/>
                        <a:pt x="8" y="5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3" name="Freeform 203"/>
                <p:cNvSpPr>
                  <a:spLocks/>
                </p:cNvSpPr>
                <p:nvPr userDrawn="1"/>
              </p:nvSpPr>
              <p:spPr bwMode="ltGray">
                <a:xfrm>
                  <a:off x="829" y="120"/>
                  <a:ext cx="436" cy="241"/>
                </a:xfrm>
                <a:custGeom>
                  <a:avLst/>
                  <a:gdLst>
                    <a:gd name="T0" fmla="*/ 0 w 352"/>
                    <a:gd name="T1" fmla="*/ 963 h 192"/>
                    <a:gd name="T2" fmla="*/ 46 w 352"/>
                    <a:gd name="T3" fmla="*/ 1185 h 192"/>
                    <a:gd name="T4" fmla="*/ 224 w 352"/>
                    <a:gd name="T5" fmla="*/ 1038 h 192"/>
                    <a:gd name="T6" fmla="*/ 710 w 352"/>
                    <a:gd name="T7" fmla="*/ 815 h 192"/>
                    <a:gd name="T8" fmla="*/ 866 w 352"/>
                    <a:gd name="T9" fmla="*/ 742 h 192"/>
                    <a:gd name="T10" fmla="*/ 997 w 352"/>
                    <a:gd name="T11" fmla="*/ 692 h 192"/>
                    <a:gd name="T12" fmla="*/ 1043 w 352"/>
                    <a:gd name="T13" fmla="*/ 619 h 192"/>
                    <a:gd name="T14" fmla="*/ 1240 w 352"/>
                    <a:gd name="T15" fmla="*/ 537 h 192"/>
                    <a:gd name="T16" fmla="*/ 1506 w 352"/>
                    <a:gd name="T17" fmla="*/ 393 h 192"/>
                    <a:gd name="T18" fmla="*/ 1952 w 352"/>
                    <a:gd name="T19" fmla="*/ 246 h 192"/>
                    <a:gd name="T20" fmla="*/ 1796 w 352"/>
                    <a:gd name="T21" fmla="*/ 0 h 192"/>
                    <a:gd name="T22" fmla="*/ 1107 w 352"/>
                    <a:gd name="T23" fmla="*/ 320 h 192"/>
                    <a:gd name="T24" fmla="*/ 419 w 352"/>
                    <a:gd name="T25" fmla="*/ 672 h 192"/>
                    <a:gd name="T26" fmla="*/ 0 w 352"/>
                    <a:gd name="T27" fmla="*/ 963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2" h="192">
                      <a:moveTo>
                        <a:pt x="0" y="156"/>
                      </a:moveTo>
                      <a:cubicBezTo>
                        <a:pt x="11" y="172"/>
                        <a:pt x="2" y="175"/>
                        <a:pt x="8" y="192"/>
                      </a:cubicBezTo>
                      <a:cubicBezTo>
                        <a:pt x="23" y="187"/>
                        <a:pt x="27" y="177"/>
                        <a:pt x="40" y="168"/>
                      </a:cubicBezTo>
                      <a:cubicBezTo>
                        <a:pt x="63" y="134"/>
                        <a:pt x="90" y="135"/>
                        <a:pt x="128" y="132"/>
                      </a:cubicBezTo>
                      <a:cubicBezTo>
                        <a:pt x="170" y="121"/>
                        <a:pt x="120" y="136"/>
                        <a:pt x="156" y="120"/>
                      </a:cubicBezTo>
                      <a:cubicBezTo>
                        <a:pt x="164" y="117"/>
                        <a:pt x="180" y="112"/>
                        <a:pt x="180" y="112"/>
                      </a:cubicBezTo>
                      <a:cubicBezTo>
                        <a:pt x="183" y="108"/>
                        <a:pt x="184" y="103"/>
                        <a:pt x="188" y="100"/>
                      </a:cubicBezTo>
                      <a:cubicBezTo>
                        <a:pt x="188" y="100"/>
                        <a:pt x="218" y="90"/>
                        <a:pt x="224" y="88"/>
                      </a:cubicBezTo>
                      <a:cubicBezTo>
                        <a:pt x="241" y="82"/>
                        <a:pt x="255" y="70"/>
                        <a:pt x="272" y="64"/>
                      </a:cubicBezTo>
                      <a:cubicBezTo>
                        <a:pt x="296" y="40"/>
                        <a:pt x="319" y="43"/>
                        <a:pt x="352" y="40"/>
                      </a:cubicBezTo>
                      <a:cubicBezTo>
                        <a:pt x="328" y="32"/>
                        <a:pt x="324" y="25"/>
                        <a:pt x="324" y="0"/>
                      </a:cubicBezTo>
                      <a:lnTo>
                        <a:pt x="200" y="52"/>
                      </a:lnTo>
                      <a:lnTo>
                        <a:pt x="76" y="108"/>
                      </a:lnTo>
                      <a:lnTo>
                        <a:pt x="0" y="156"/>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4" name="Freeform 204"/>
                <p:cNvSpPr>
                  <a:spLocks/>
                </p:cNvSpPr>
                <p:nvPr userDrawn="1"/>
              </p:nvSpPr>
              <p:spPr bwMode="ltGray">
                <a:xfrm>
                  <a:off x="1347" y="202"/>
                  <a:ext cx="233" cy="107"/>
                </a:xfrm>
                <a:custGeom>
                  <a:avLst/>
                  <a:gdLst>
                    <a:gd name="T0" fmla="*/ 46 w 187"/>
                    <a:gd name="T1" fmla="*/ 474 h 84"/>
                    <a:gd name="T2" fmla="*/ 321 w 187"/>
                    <a:gd name="T3" fmla="*/ 279 h 84"/>
                    <a:gd name="T4" fmla="*/ 440 w 187"/>
                    <a:gd name="T5" fmla="*/ 28 h 84"/>
                    <a:gd name="T6" fmla="*/ 576 w 187"/>
                    <a:gd name="T7" fmla="*/ 107 h 84"/>
                    <a:gd name="T8" fmla="*/ 785 w 187"/>
                    <a:gd name="T9" fmla="*/ 0 h 84"/>
                    <a:gd name="T10" fmla="*/ 942 w 187"/>
                    <a:gd name="T11" fmla="*/ 107 h 84"/>
                    <a:gd name="T12" fmla="*/ 1060 w 187"/>
                    <a:gd name="T13" fmla="*/ 136 h 84"/>
                    <a:gd name="T14" fmla="*/ 1037 w 187"/>
                    <a:gd name="T15" fmla="*/ 251 h 84"/>
                    <a:gd name="T16" fmla="*/ 942 w 187"/>
                    <a:gd name="T17" fmla="*/ 220 h 84"/>
                    <a:gd name="T18" fmla="*/ 734 w 187"/>
                    <a:gd name="T19" fmla="*/ 220 h 84"/>
                    <a:gd name="T20" fmla="*/ 576 w 187"/>
                    <a:gd name="T21" fmla="*/ 332 h 84"/>
                    <a:gd name="T22" fmla="*/ 715 w 187"/>
                    <a:gd name="T23" fmla="*/ 385 h 84"/>
                    <a:gd name="T24" fmla="*/ 528 w 187"/>
                    <a:gd name="T25" fmla="*/ 443 h 84"/>
                    <a:gd name="T26" fmla="*/ 345 w 187"/>
                    <a:gd name="T27" fmla="*/ 357 h 84"/>
                    <a:gd name="T28" fmla="*/ 304 w 187"/>
                    <a:gd name="T29" fmla="*/ 443 h 84"/>
                    <a:gd name="T30" fmla="*/ 159 w 187"/>
                    <a:gd name="T31" fmla="*/ 474 h 84"/>
                    <a:gd name="T32" fmla="*/ 46 w 187"/>
                    <a:gd name="T33" fmla="*/ 474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7" h="84">
                      <a:moveTo>
                        <a:pt x="8" y="68"/>
                      </a:moveTo>
                      <a:cubicBezTo>
                        <a:pt x="29" y="63"/>
                        <a:pt x="35" y="47"/>
                        <a:pt x="56" y="40"/>
                      </a:cubicBezTo>
                      <a:cubicBezTo>
                        <a:pt x="62" y="23"/>
                        <a:pt x="61" y="14"/>
                        <a:pt x="76" y="4"/>
                      </a:cubicBezTo>
                      <a:cubicBezTo>
                        <a:pt x="84" y="7"/>
                        <a:pt x="91" y="15"/>
                        <a:pt x="100" y="16"/>
                      </a:cubicBezTo>
                      <a:cubicBezTo>
                        <a:pt x="110" y="18"/>
                        <a:pt x="127" y="3"/>
                        <a:pt x="136" y="0"/>
                      </a:cubicBezTo>
                      <a:cubicBezTo>
                        <a:pt x="163" y="9"/>
                        <a:pt x="137" y="25"/>
                        <a:pt x="164" y="16"/>
                      </a:cubicBezTo>
                      <a:cubicBezTo>
                        <a:pt x="171" y="17"/>
                        <a:pt x="180" y="15"/>
                        <a:pt x="184" y="20"/>
                      </a:cubicBezTo>
                      <a:cubicBezTo>
                        <a:pt x="187" y="24"/>
                        <a:pt x="185" y="33"/>
                        <a:pt x="180" y="36"/>
                      </a:cubicBezTo>
                      <a:cubicBezTo>
                        <a:pt x="175" y="39"/>
                        <a:pt x="169" y="33"/>
                        <a:pt x="164" y="32"/>
                      </a:cubicBezTo>
                      <a:cubicBezTo>
                        <a:pt x="135" y="42"/>
                        <a:pt x="147" y="45"/>
                        <a:pt x="128" y="32"/>
                      </a:cubicBezTo>
                      <a:cubicBezTo>
                        <a:pt x="115" y="35"/>
                        <a:pt x="91" y="37"/>
                        <a:pt x="100" y="48"/>
                      </a:cubicBezTo>
                      <a:cubicBezTo>
                        <a:pt x="105" y="55"/>
                        <a:pt x="124" y="56"/>
                        <a:pt x="124" y="56"/>
                      </a:cubicBezTo>
                      <a:cubicBezTo>
                        <a:pt x="113" y="72"/>
                        <a:pt x="109" y="75"/>
                        <a:pt x="92" y="64"/>
                      </a:cubicBezTo>
                      <a:cubicBezTo>
                        <a:pt x="82" y="49"/>
                        <a:pt x="78" y="46"/>
                        <a:pt x="60" y="52"/>
                      </a:cubicBezTo>
                      <a:cubicBezTo>
                        <a:pt x="57" y="56"/>
                        <a:pt x="56" y="62"/>
                        <a:pt x="52" y="64"/>
                      </a:cubicBezTo>
                      <a:cubicBezTo>
                        <a:pt x="45" y="68"/>
                        <a:pt x="36" y="66"/>
                        <a:pt x="28" y="68"/>
                      </a:cubicBezTo>
                      <a:cubicBezTo>
                        <a:pt x="2" y="74"/>
                        <a:pt x="0" y="84"/>
                        <a:pt x="8" y="6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5" name="Freeform 205"/>
                <p:cNvSpPr>
                  <a:spLocks/>
                </p:cNvSpPr>
                <p:nvPr userDrawn="1"/>
              </p:nvSpPr>
              <p:spPr bwMode="ltGray">
                <a:xfrm>
                  <a:off x="1750" y="198"/>
                  <a:ext cx="217" cy="56"/>
                </a:xfrm>
                <a:custGeom>
                  <a:avLst/>
                  <a:gdLst>
                    <a:gd name="T0" fmla="*/ 32 w 178"/>
                    <a:gd name="T1" fmla="*/ 89 h 46"/>
                    <a:gd name="T2" fmla="*/ 401 w 178"/>
                    <a:gd name="T3" fmla="*/ 183 h 46"/>
                    <a:gd name="T4" fmla="*/ 590 w 178"/>
                    <a:gd name="T5" fmla="*/ 108 h 46"/>
                    <a:gd name="T6" fmla="*/ 859 w 178"/>
                    <a:gd name="T7" fmla="*/ 124 h 46"/>
                    <a:gd name="T8" fmla="*/ 716 w 178"/>
                    <a:gd name="T9" fmla="*/ 124 h 46"/>
                    <a:gd name="T10" fmla="*/ 445 w 178"/>
                    <a:gd name="T11" fmla="*/ 223 h 46"/>
                    <a:gd name="T12" fmla="*/ 2 w 178"/>
                    <a:gd name="T13" fmla="*/ 108 h 46"/>
                    <a:gd name="T14" fmla="*/ 32 w 178"/>
                    <a:gd name="T15" fmla="*/ 89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46">
                      <a:moveTo>
                        <a:pt x="6" y="18"/>
                      </a:moveTo>
                      <a:cubicBezTo>
                        <a:pt x="41" y="6"/>
                        <a:pt x="52" y="12"/>
                        <a:pt x="78" y="38"/>
                      </a:cubicBezTo>
                      <a:cubicBezTo>
                        <a:pt x="89" y="31"/>
                        <a:pt x="114" y="22"/>
                        <a:pt x="114" y="22"/>
                      </a:cubicBezTo>
                      <a:cubicBezTo>
                        <a:pt x="129" y="0"/>
                        <a:pt x="148" y="14"/>
                        <a:pt x="166" y="26"/>
                      </a:cubicBezTo>
                      <a:cubicBezTo>
                        <a:pt x="116" y="39"/>
                        <a:pt x="178" y="26"/>
                        <a:pt x="138" y="26"/>
                      </a:cubicBezTo>
                      <a:cubicBezTo>
                        <a:pt x="119" y="26"/>
                        <a:pt x="103" y="40"/>
                        <a:pt x="86" y="46"/>
                      </a:cubicBezTo>
                      <a:cubicBezTo>
                        <a:pt x="70" y="41"/>
                        <a:pt x="15" y="29"/>
                        <a:pt x="2" y="22"/>
                      </a:cubicBezTo>
                      <a:cubicBezTo>
                        <a:pt x="0" y="21"/>
                        <a:pt x="5" y="19"/>
                        <a:pt x="6"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6" name="Freeform 206"/>
                <p:cNvSpPr>
                  <a:spLocks/>
                </p:cNvSpPr>
                <p:nvPr userDrawn="1"/>
              </p:nvSpPr>
              <p:spPr bwMode="ltGray">
                <a:xfrm>
                  <a:off x="1635" y="312"/>
                  <a:ext cx="298" cy="135"/>
                </a:xfrm>
                <a:custGeom>
                  <a:avLst/>
                  <a:gdLst>
                    <a:gd name="T0" fmla="*/ 206 w 240"/>
                    <a:gd name="T1" fmla="*/ 645 h 108"/>
                    <a:gd name="T2" fmla="*/ 0 w 240"/>
                    <a:gd name="T3" fmla="*/ 529 h 108"/>
                    <a:gd name="T4" fmla="*/ 158 w 240"/>
                    <a:gd name="T5" fmla="*/ 381 h 108"/>
                    <a:gd name="T6" fmla="*/ 184 w 240"/>
                    <a:gd name="T7" fmla="*/ 310 h 108"/>
                    <a:gd name="T8" fmla="*/ 318 w 240"/>
                    <a:gd name="T9" fmla="*/ 264 h 108"/>
                    <a:gd name="T10" fmla="*/ 340 w 240"/>
                    <a:gd name="T11" fmla="*/ 194 h 108"/>
                    <a:gd name="T12" fmla="*/ 952 w 240"/>
                    <a:gd name="T13" fmla="*/ 25 h 108"/>
                    <a:gd name="T14" fmla="*/ 1016 w 240"/>
                    <a:gd name="T15" fmla="*/ 49 h 108"/>
                    <a:gd name="T16" fmla="*/ 1150 w 240"/>
                    <a:gd name="T17" fmla="*/ 0 h 108"/>
                    <a:gd name="T18" fmla="*/ 1219 w 240"/>
                    <a:gd name="T19" fmla="*/ 119 h 108"/>
                    <a:gd name="T20" fmla="*/ 816 w 240"/>
                    <a:gd name="T21" fmla="*/ 216 h 108"/>
                    <a:gd name="T22" fmla="*/ 358 w 240"/>
                    <a:gd name="T23" fmla="*/ 338 h 108"/>
                    <a:gd name="T24" fmla="*/ 296 w 240"/>
                    <a:gd name="T25" fmla="*/ 500 h 108"/>
                    <a:gd name="T26" fmla="*/ 206 w 240"/>
                    <a:gd name="T27" fmla="*/ 645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108">
                      <a:moveTo>
                        <a:pt x="36" y="108"/>
                      </a:moveTo>
                      <a:cubicBezTo>
                        <a:pt x="19" y="102"/>
                        <a:pt x="6" y="107"/>
                        <a:pt x="0" y="88"/>
                      </a:cubicBezTo>
                      <a:cubicBezTo>
                        <a:pt x="5" y="72"/>
                        <a:pt x="14" y="73"/>
                        <a:pt x="28" y="64"/>
                      </a:cubicBezTo>
                      <a:cubicBezTo>
                        <a:pt x="29" y="60"/>
                        <a:pt x="29" y="54"/>
                        <a:pt x="32" y="52"/>
                      </a:cubicBezTo>
                      <a:cubicBezTo>
                        <a:pt x="39" y="47"/>
                        <a:pt x="56" y="44"/>
                        <a:pt x="56" y="44"/>
                      </a:cubicBezTo>
                      <a:cubicBezTo>
                        <a:pt x="57" y="40"/>
                        <a:pt x="57" y="35"/>
                        <a:pt x="60" y="32"/>
                      </a:cubicBezTo>
                      <a:cubicBezTo>
                        <a:pt x="73" y="22"/>
                        <a:pt x="148" y="7"/>
                        <a:pt x="168" y="4"/>
                      </a:cubicBezTo>
                      <a:cubicBezTo>
                        <a:pt x="172" y="5"/>
                        <a:pt x="176" y="8"/>
                        <a:pt x="180" y="8"/>
                      </a:cubicBezTo>
                      <a:cubicBezTo>
                        <a:pt x="188" y="7"/>
                        <a:pt x="204" y="0"/>
                        <a:pt x="204" y="0"/>
                      </a:cubicBezTo>
                      <a:cubicBezTo>
                        <a:pt x="221" y="6"/>
                        <a:pt x="240" y="4"/>
                        <a:pt x="216" y="20"/>
                      </a:cubicBezTo>
                      <a:cubicBezTo>
                        <a:pt x="199" y="14"/>
                        <a:pt x="164" y="31"/>
                        <a:pt x="144" y="36"/>
                      </a:cubicBezTo>
                      <a:cubicBezTo>
                        <a:pt x="110" y="25"/>
                        <a:pt x="93" y="46"/>
                        <a:pt x="64" y="56"/>
                      </a:cubicBezTo>
                      <a:cubicBezTo>
                        <a:pt x="70" y="73"/>
                        <a:pt x="69" y="78"/>
                        <a:pt x="52" y="84"/>
                      </a:cubicBezTo>
                      <a:cubicBezTo>
                        <a:pt x="48" y="90"/>
                        <a:pt x="42" y="108"/>
                        <a:pt x="36" y="10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7" name="Freeform 207"/>
                <p:cNvSpPr>
                  <a:spLocks/>
                </p:cNvSpPr>
                <p:nvPr userDrawn="1"/>
              </p:nvSpPr>
              <p:spPr bwMode="ltGray">
                <a:xfrm>
                  <a:off x="479" y="1036"/>
                  <a:ext cx="35" cy="38"/>
                </a:xfrm>
                <a:custGeom>
                  <a:avLst/>
                  <a:gdLst>
                    <a:gd name="T0" fmla="*/ 3 w 31"/>
                    <a:gd name="T1" fmla="*/ 182 h 30"/>
                    <a:gd name="T2" fmla="*/ 82 w 31"/>
                    <a:gd name="T3" fmla="*/ 0 h 30"/>
                    <a:gd name="T4" fmla="*/ 49 w 31"/>
                    <a:gd name="T5" fmla="*/ 157 h 30"/>
                    <a:gd name="T6" fmla="*/ 3 w 31"/>
                    <a:gd name="T7" fmla="*/ 18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8" name="Freeform 208"/>
                <p:cNvSpPr>
                  <a:spLocks/>
                </p:cNvSpPr>
                <p:nvPr userDrawn="1"/>
              </p:nvSpPr>
              <p:spPr bwMode="ltGray">
                <a:xfrm>
                  <a:off x="433" y="1086"/>
                  <a:ext cx="54" cy="43"/>
                </a:xfrm>
                <a:custGeom>
                  <a:avLst/>
                  <a:gdLst>
                    <a:gd name="T0" fmla="*/ 33 w 44"/>
                    <a:gd name="T1" fmla="*/ 341 h 32"/>
                    <a:gd name="T2" fmla="*/ 120 w 44"/>
                    <a:gd name="T3" fmla="*/ 0 h 32"/>
                    <a:gd name="T4" fmla="*/ 206 w 44"/>
                    <a:gd name="T5" fmla="*/ 40 h 32"/>
                    <a:gd name="T6" fmla="*/ 33 w 44"/>
                    <a:gd name="T7" fmla="*/ 34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09" name="Freeform 209"/>
                <p:cNvSpPr>
                  <a:spLocks/>
                </p:cNvSpPr>
                <p:nvPr userDrawn="1"/>
              </p:nvSpPr>
              <p:spPr bwMode="ltGray">
                <a:xfrm>
                  <a:off x="614" y="1240"/>
                  <a:ext cx="96" cy="24"/>
                </a:xfrm>
                <a:custGeom>
                  <a:avLst/>
                  <a:gdLst>
                    <a:gd name="T0" fmla="*/ 243 w 76"/>
                    <a:gd name="T1" fmla="*/ 180 h 18"/>
                    <a:gd name="T2" fmla="*/ 163 w 76"/>
                    <a:gd name="T3" fmla="*/ 21 h 18"/>
                    <a:gd name="T4" fmla="*/ 243 w 76"/>
                    <a:gd name="T5" fmla="*/ 180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0" name="Freeform 210"/>
                <p:cNvSpPr>
                  <a:spLocks/>
                </p:cNvSpPr>
                <p:nvPr userDrawn="1"/>
              </p:nvSpPr>
              <p:spPr bwMode="ltGray">
                <a:xfrm>
                  <a:off x="775" y="1237"/>
                  <a:ext cx="52" cy="55"/>
                </a:xfrm>
                <a:custGeom>
                  <a:avLst/>
                  <a:gdLst>
                    <a:gd name="T0" fmla="*/ 0 w 42"/>
                    <a:gd name="T1" fmla="*/ 125 h 44"/>
                    <a:gd name="T2" fmla="*/ 71 w 42"/>
                    <a:gd name="T3" fmla="*/ 56 h 44"/>
                    <a:gd name="T4" fmla="*/ 0 w 42"/>
                    <a:gd name="T5" fmla="*/ 125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111" name="Freeform 211"/>
                <p:cNvSpPr>
                  <a:spLocks/>
                </p:cNvSpPr>
                <p:nvPr userDrawn="1"/>
              </p:nvSpPr>
              <p:spPr bwMode="ltGray">
                <a:xfrm>
                  <a:off x="351" y="1085"/>
                  <a:ext cx="29" cy="37"/>
                </a:xfrm>
                <a:custGeom>
                  <a:avLst/>
                  <a:gdLst>
                    <a:gd name="T0" fmla="*/ 8 w 31"/>
                    <a:gd name="T1" fmla="*/ 118 h 30"/>
                    <a:gd name="T2" fmla="*/ 40 w 31"/>
                    <a:gd name="T3" fmla="*/ 53 h 30"/>
                    <a:gd name="T4" fmla="*/ 8 w 31"/>
                    <a:gd name="T5" fmla="*/ 118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grpSp>
        </p:grpSp>
      </p:grpSp>
      <p:sp>
        <p:nvSpPr>
          <p:cNvPr id="364756" name="Rectangle 212"/>
          <p:cNvSpPr>
            <a:spLocks noGrp="1" noChangeArrowheads="1"/>
          </p:cNvSpPr>
          <p:nvPr>
            <p:ph type="ctrTitle"/>
          </p:nvPr>
        </p:nvSpPr>
        <p:spPr>
          <a:xfrm>
            <a:off x="914400" y="2286000"/>
            <a:ext cx="10363200" cy="1143000"/>
          </a:xfrm>
        </p:spPr>
        <p:txBody>
          <a:bodyPr/>
          <a:lstStyle>
            <a:lvl1pPr>
              <a:defRPr/>
            </a:lvl1pPr>
          </a:lstStyle>
          <a:p>
            <a:r>
              <a:rPr lang="ja-JP" altLang="en-US"/>
              <a:t>マスタ タイトルの書式設定</a:t>
            </a:r>
          </a:p>
        </p:txBody>
      </p:sp>
      <p:sp>
        <p:nvSpPr>
          <p:cNvPr id="364757" name="Rectangle 2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214" name="Rectangle 214"/>
          <p:cNvSpPr>
            <a:spLocks noGrp="1" noChangeArrowheads="1"/>
          </p:cNvSpPr>
          <p:nvPr>
            <p:ph type="dt" sz="half" idx="10"/>
          </p:nvPr>
        </p:nvSpPr>
        <p:spPr/>
        <p:txBody>
          <a:bodyPr/>
          <a:lstStyle>
            <a:lvl1pPr>
              <a:defRPr/>
            </a:lvl1pPr>
          </a:lstStyle>
          <a:p>
            <a:pPr>
              <a:defRPr/>
            </a:pPr>
            <a:endParaRPr lang="en-US" altLang="ja-JP"/>
          </a:p>
        </p:txBody>
      </p:sp>
      <p:sp>
        <p:nvSpPr>
          <p:cNvPr id="215" name="Rectangle 215"/>
          <p:cNvSpPr>
            <a:spLocks noGrp="1" noChangeArrowheads="1"/>
          </p:cNvSpPr>
          <p:nvPr>
            <p:ph type="ftr" sz="quarter" idx="11"/>
          </p:nvPr>
        </p:nvSpPr>
        <p:spPr/>
        <p:txBody>
          <a:bodyPr/>
          <a:lstStyle>
            <a:lvl1pPr>
              <a:defRPr/>
            </a:lvl1pPr>
          </a:lstStyle>
          <a:p>
            <a:pPr>
              <a:defRPr/>
            </a:pPr>
            <a:endParaRPr lang="en-US" altLang="ja-JP"/>
          </a:p>
        </p:txBody>
      </p:sp>
      <p:sp>
        <p:nvSpPr>
          <p:cNvPr id="216" name="Rectangle 216"/>
          <p:cNvSpPr>
            <a:spLocks noGrp="1" noChangeArrowheads="1"/>
          </p:cNvSpPr>
          <p:nvPr>
            <p:ph type="sldNum" sz="quarter" idx="12"/>
          </p:nvPr>
        </p:nvSpPr>
        <p:spPr/>
        <p:txBody>
          <a:bodyPr/>
          <a:lstStyle>
            <a:lvl1pPr>
              <a:defRPr/>
            </a:lvl1pPr>
          </a:lstStyle>
          <a:p>
            <a:pPr>
              <a:defRPr/>
            </a:pPr>
            <a:fld id="{28047F23-DE68-4C32-A1E7-428E096D61F9}" type="slidenum">
              <a:rPr lang="en-US" altLang="ja-JP" smtClean="0"/>
              <a:pPr>
                <a:defRPr/>
              </a:pPr>
              <a:t>‹#›</a:t>
            </a:fld>
            <a:endParaRPr lang="en-US" altLang="ja-JP"/>
          </a:p>
        </p:txBody>
      </p:sp>
    </p:spTree>
    <p:extLst>
      <p:ext uri="{BB962C8B-B14F-4D97-AF65-F5344CB8AC3E}">
        <p14:creationId xmlns:p14="http://schemas.microsoft.com/office/powerpoint/2010/main" val="316903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6"/>
          <p:cNvSpPr>
            <a:spLocks noGrp="1" noChangeArrowheads="1"/>
          </p:cNvSpPr>
          <p:nvPr>
            <p:ph type="sldNum" sz="quarter" idx="12"/>
          </p:nvPr>
        </p:nvSpPr>
        <p:spPr>
          <a:ln/>
        </p:spPr>
        <p:txBody>
          <a:bodyPr/>
          <a:lstStyle>
            <a:lvl1pPr>
              <a:defRPr/>
            </a:lvl1pPr>
          </a:lstStyle>
          <a:p>
            <a:pPr>
              <a:defRPr/>
            </a:pPr>
            <a:fld id="{6E1F7FE4-B3D5-4211-B6C8-FC8B25ABFB95}" type="slidenum">
              <a:rPr lang="en-US" altLang="ja-JP" smtClean="0"/>
              <a:pPr>
                <a:defRPr/>
              </a:pPr>
              <a:t>‹#›</a:t>
            </a:fld>
            <a:endParaRPr lang="en-US" altLang="ja-JP"/>
          </a:p>
        </p:txBody>
      </p:sp>
    </p:spTree>
    <p:extLst>
      <p:ext uri="{BB962C8B-B14F-4D97-AF65-F5344CB8AC3E}">
        <p14:creationId xmlns:p14="http://schemas.microsoft.com/office/powerpoint/2010/main" val="3983487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34"/>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8" indent="0">
              <a:buNone/>
              <a:defRPr sz="1600"/>
            </a:lvl3pPr>
            <a:lvl4pPr marL="1371626" indent="0">
              <a:buNone/>
              <a:defRPr sz="1400"/>
            </a:lvl4pPr>
            <a:lvl5pPr marL="1828835" indent="0">
              <a:buNone/>
              <a:defRPr sz="1400"/>
            </a:lvl5pPr>
            <a:lvl6pPr marL="2286044" indent="0">
              <a:buNone/>
              <a:defRPr sz="1400"/>
            </a:lvl6pPr>
            <a:lvl7pPr marL="2743253" indent="0">
              <a:buNone/>
              <a:defRPr sz="1400"/>
            </a:lvl7pPr>
            <a:lvl8pPr marL="3200461" indent="0">
              <a:buNone/>
              <a:defRPr sz="1400"/>
            </a:lvl8pPr>
            <a:lvl9pPr marL="3657670" indent="0">
              <a:buNone/>
              <a:defRPr sz="1400"/>
            </a:lvl9pPr>
          </a:lstStyle>
          <a:p>
            <a:pPr lvl="0"/>
            <a:r>
              <a:rPr lang="ja-JP" altLang="en-US"/>
              <a:t>マスタ テキストの書式設定</a:t>
            </a:r>
          </a:p>
        </p:txBody>
      </p:sp>
      <p:sp>
        <p:nvSpPr>
          <p:cNvPr id="4"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6"/>
          <p:cNvSpPr>
            <a:spLocks noGrp="1" noChangeArrowheads="1"/>
          </p:cNvSpPr>
          <p:nvPr>
            <p:ph type="sldNum" sz="quarter" idx="12"/>
          </p:nvPr>
        </p:nvSpPr>
        <p:spPr>
          <a:ln/>
        </p:spPr>
        <p:txBody>
          <a:bodyPr/>
          <a:lstStyle>
            <a:lvl1pPr>
              <a:defRPr/>
            </a:lvl1pPr>
          </a:lstStyle>
          <a:p>
            <a:pPr>
              <a:defRPr/>
            </a:pPr>
            <a:fld id="{4CF5EDF7-9E95-40ED-942E-4FE4D4613C50}" type="slidenum">
              <a:rPr lang="en-US" altLang="ja-JP" smtClean="0"/>
              <a:pPr>
                <a:defRPr/>
              </a:pPr>
              <a:t>‹#›</a:t>
            </a:fld>
            <a:endParaRPr lang="en-US" altLang="ja-JP"/>
          </a:p>
        </p:txBody>
      </p:sp>
    </p:spTree>
    <p:extLst>
      <p:ext uri="{BB962C8B-B14F-4D97-AF65-F5344CB8AC3E}">
        <p14:creationId xmlns:p14="http://schemas.microsoft.com/office/powerpoint/2010/main" val="1398148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16"/>
          <p:cNvSpPr>
            <a:spLocks noGrp="1" noChangeArrowheads="1"/>
          </p:cNvSpPr>
          <p:nvPr>
            <p:ph type="sldNum" sz="quarter" idx="12"/>
          </p:nvPr>
        </p:nvSpPr>
        <p:spPr>
          <a:ln/>
        </p:spPr>
        <p:txBody>
          <a:bodyPr/>
          <a:lstStyle>
            <a:lvl1pPr>
              <a:defRPr/>
            </a:lvl1pPr>
          </a:lstStyle>
          <a:p>
            <a:pPr>
              <a:defRPr/>
            </a:pPr>
            <a:fld id="{CFA79821-8D14-42A9-803F-DCA31B441EE6}" type="slidenum">
              <a:rPr lang="en-US" altLang="ja-JP" smtClean="0"/>
              <a:pPr>
                <a:defRPr/>
              </a:pPr>
              <a:t>‹#›</a:t>
            </a:fld>
            <a:endParaRPr lang="en-US" altLang="ja-JP"/>
          </a:p>
        </p:txBody>
      </p:sp>
    </p:spTree>
    <p:extLst>
      <p:ext uri="{BB962C8B-B14F-4D97-AF65-F5344CB8AC3E}">
        <p14:creationId xmlns:p14="http://schemas.microsoft.com/office/powerpoint/2010/main" val="22669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8" indent="0">
              <a:buNone/>
              <a:defRPr sz="1800" b="1"/>
            </a:lvl3pPr>
            <a:lvl4pPr marL="1371626" indent="0">
              <a:buNone/>
              <a:defRPr sz="1600" b="1"/>
            </a:lvl4pPr>
            <a:lvl5pPr marL="1828835" indent="0">
              <a:buNone/>
              <a:defRPr sz="1600" b="1"/>
            </a:lvl5pPr>
            <a:lvl6pPr marL="2286044" indent="0">
              <a:buNone/>
              <a:defRPr sz="1600" b="1"/>
            </a:lvl6pPr>
            <a:lvl7pPr marL="2743253" indent="0">
              <a:buNone/>
              <a:defRPr sz="1600" b="1"/>
            </a:lvl7pPr>
            <a:lvl8pPr marL="3200461" indent="0">
              <a:buNone/>
              <a:defRPr sz="1600" b="1"/>
            </a:lvl8pPr>
            <a:lvl9pPr marL="365767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2" y="1535113"/>
            <a:ext cx="5389034" cy="639762"/>
          </a:xfrm>
        </p:spPr>
        <p:txBody>
          <a:bodyPr anchor="b"/>
          <a:lstStyle>
            <a:lvl1pPr marL="0" indent="0">
              <a:buNone/>
              <a:defRPr sz="2400" b="1"/>
            </a:lvl1pPr>
            <a:lvl2pPr marL="457208" indent="0">
              <a:buNone/>
              <a:defRPr sz="2000" b="1"/>
            </a:lvl2pPr>
            <a:lvl3pPr marL="914418" indent="0">
              <a:buNone/>
              <a:defRPr sz="1800" b="1"/>
            </a:lvl3pPr>
            <a:lvl4pPr marL="1371626" indent="0">
              <a:buNone/>
              <a:defRPr sz="1600" b="1"/>
            </a:lvl4pPr>
            <a:lvl5pPr marL="1828835" indent="0">
              <a:buNone/>
              <a:defRPr sz="1600" b="1"/>
            </a:lvl5pPr>
            <a:lvl6pPr marL="2286044" indent="0">
              <a:buNone/>
              <a:defRPr sz="1600" b="1"/>
            </a:lvl6pPr>
            <a:lvl7pPr marL="2743253" indent="0">
              <a:buNone/>
              <a:defRPr sz="1600" b="1"/>
            </a:lvl7pPr>
            <a:lvl8pPr marL="3200461" indent="0">
              <a:buNone/>
              <a:defRPr sz="1600" b="1"/>
            </a:lvl8pPr>
            <a:lvl9pPr marL="365767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2"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216"/>
          <p:cNvSpPr>
            <a:spLocks noGrp="1" noChangeArrowheads="1"/>
          </p:cNvSpPr>
          <p:nvPr>
            <p:ph type="sldNum" sz="quarter" idx="12"/>
          </p:nvPr>
        </p:nvSpPr>
        <p:spPr>
          <a:ln/>
        </p:spPr>
        <p:txBody>
          <a:bodyPr/>
          <a:lstStyle>
            <a:lvl1pPr>
              <a:defRPr/>
            </a:lvl1pPr>
          </a:lstStyle>
          <a:p>
            <a:pPr>
              <a:defRPr/>
            </a:pPr>
            <a:fld id="{55FF1159-B2BE-4721-BC84-15AB6A1E4640}" type="slidenum">
              <a:rPr lang="en-US" altLang="ja-JP" smtClean="0"/>
              <a:pPr>
                <a:defRPr/>
              </a:pPr>
              <a:t>‹#›</a:t>
            </a:fld>
            <a:endParaRPr lang="en-US" altLang="ja-JP"/>
          </a:p>
        </p:txBody>
      </p:sp>
    </p:spTree>
    <p:extLst>
      <p:ext uri="{BB962C8B-B14F-4D97-AF65-F5344CB8AC3E}">
        <p14:creationId xmlns:p14="http://schemas.microsoft.com/office/powerpoint/2010/main" val="428314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216"/>
          <p:cNvSpPr>
            <a:spLocks noGrp="1" noChangeArrowheads="1"/>
          </p:cNvSpPr>
          <p:nvPr>
            <p:ph type="sldNum" sz="quarter" idx="12"/>
          </p:nvPr>
        </p:nvSpPr>
        <p:spPr>
          <a:ln/>
        </p:spPr>
        <p:txBody>
          <a:bodyPr/>
          <a:lstStyle>
            <a:lvl1pPr>
              <a:defRPr/>
            </a:lvl1pPr>
          </a:lstStyle>
          <a:p>
            <a:pPr>
              <a:defRPr/>
            </a:pPr>
            <a:fld id="{CC8866A2-D4E8-412B-8A24-EE2C0FBD8B82}" type="slidenum">
              <a:rPr lang="en-US" altLang="ja-JP" smtClean="0"/>
              <a:pPr>
                <a:defRPr/>
              </a:pPr>
              <a:t>‹#›</a:t>
            </a:fld>
            <a:endParaRPr lang="en-US" altLang="ja-JP"/>
          </a:p>
        </p:txBody>
      </p:sp>
    </p:spTree>
    <p:extLst>
      <p:ext uri="{BB962C8B-B14F-4D97-AF65-F5344CB8AC3E}">
        <p14:creationId xmlns:p14="http://schemas.microsoft.com/office/powerpoint/2010/main" val="2112165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216"/>
          <p:cNvSpPr>
            <a:spLocks noGrp="1" noChangeArrowheads="1"/>
          </p:cNvSpPr>
          <p:nvPr>
            <p:ph type="sldNum" sz="quarter" idx="12"/>
          </p:nvPr>
        </p:nvSpPr>
        <p:spPr>
          <a:ln/>
        </p:spPr>
        <p:txBody>
          <a:bodyPr/>
          <a:lstStyle>
            <a:lvl1pPr>
              <a:defRPr/>
            </a:lvl1pPr>
          </a:lstStyle>
          <a:p>
            <a:pPr>
              <a:defRPr/>
            </a:pPr>
            <a:fld id="{9629F5DD-FAA9-47EE-BDB5-92E43926D7A6}" type="slidenum">
              <a:rPr lang="en-US" altLang="ja-JP" smtClean="0"/>
              <a:pPr>
                <a:defRPr/>
              </a:pPr>
              <a:t>‹#›</a:t>
            </a:fld>
            <a:endParaRPr lang="en-US" altLang="ja-JP"/>
          </a:p>
        </p:txBody>
      </p:sp>
    </p:spTree>
    <p:extLst>
      <p:ext uri="{BB962C8B-B14F-4D97-AF65-F5344CB8AC3E}">
        <p14:creationId xmlns:p14="http://schemas.microsoft.com/office/powerpoint/2010/main" val="27523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68"/>
            <a:ext cx="10363200" cy="1362076"/>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77" indent="0">
              <a:buNone/>
              <a:defRPr sz="1800"/>
            </a:lvl2pPr>
            <a:lvl3pPr marL="914353" indent="0">
              <a:buNone/>
              <a:defRPr sz="1600"/>
            </a:lvl3pPr>
            <a:lvl4pPr marL="1371529" indent="0">
              <a:buNone/>
              <a:defRPr sz="1400"/>
            </a:lvl4pPr>
            <a:lvl5pPr marL="1828706" indent="0">
              <a:buNone/>
              <a:defRPr sz="1400"/>
            </a:lvl5pPr>
            <a:lvl6pPr marL="2285882" indent="0">
              <a:buNone/>
              <a:defRPr sz="1400"/>
            </a:lvl6pPr>
            <a:lvl7pPr marL="2743059" indent="0">
              <a:buNone/>
              <a:defRPr sz="1400"/>
            </a:lvl7pPr>
            <a:lvl8pPr marL="3200235" indent="0">
              <a:buNone/>
              <a:defRPr sz="1400"/>
            </a:lvl8pPr>
            <a:lvl9pPr marL="3657411"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220052F-6C3C-4BB4-907A-75D0C8211157}" type="slidenum">
              <a:rPr lang="en-US" altLang="ja-JP"/>
              <a:pPr/>
              <a:t>‹#›</a:t>
            </a:fld>
            <a:endParaRPr lang="en-US" altLang="ja-JP"/>
          </a:p>
        </p:txBody>
      </p:sp>
    </p:spTree>
    <p:extLst>
      <p:ext uri="{BB962C8B-B14F-4D97-AF65-F5344CB8AC3E}">
        <p14:creationId xmlns:p14="http://schemas.microsoft.com/office/powerpoint/2010/main" val="1123376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8" y="273146"/>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0" y="1435103"/>
            <a:ext cx="4011084" cy="4691063"/>
          </a:xfrm>
        </p:spPr>
        <p:txBody>
          <a:bodyPr/>
          <a:lstStyle>
            <a:lvl1pPr marL="0" indent="0">
              <a:buNone/>
              <a:defRPr sz="1400"/>
            </a:lvl1pPr>
            <a:lvl2pPr marL="457208" indent="0">
              <a:buNone/>
              <a:defRPr sz="1200"/>
            </a:lvl2pPr>
            <a:lvl3pPr marL="914418" indent="0">
              <a:buNone/>
              <a:defRPr sz="1000"/>
            </a:lvl3pPr>
            <a:lvl4pPr marL="1371626" indent="0">
              <a:buNone/>
              <a:defRPr sz="900"/>
            </a:lvl4pPr>
            <a:lvl5pPr marL="1828835" indent="0">
              <a:buNone/>
              <a:defRPr sz="900"/>
            </a:lvl5pPr>
            <a:lvl6pPr marL="2286044" indent="0">
              <a:buNone/>
              <a:defRPr sz="900"/>
            </a:lvl6pPr>
            <a:lvl7pPr marL="2743253" indent="0">
              <a:buNone/>
              <a:defRPr sz="900"/>
            </a:lvl7pPr>
            <a:lvl8pPr marL="3200461" indent="0">
              <a:buNone/>
              <a:defRPr sz="900"/>
            </a:lvl8pPr>
            <a:lvl9pPr marL="3657670" indent="0">
              <a:buNone/>
              <a:defRPr sz="900"/>
            </a:lvl9pPr>
          </a:lstStyle>
          <a:p>
            <a:pPr lvl="0"/>
            <a:r>
              <a:rPr lang="ja-JP" altLang="en-US"/>
              <a:t>マスタ テキストの書式設定</a:t>
            </a:r>
          </a:p>
        </p:txBody>
      </p:sp>
      <p:sp>
        <p:nvSpPr>
          <p:cNvPr id="5"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16"/>
          <p:cNvSpPr>
            <a:spLocks noGrp="1" noChangeArrowheads="1"/>
          </p:cNvSpPr>
          <p:nvPr>
            <p:ph type="sldNum" sz="quarter" idx="12"/>
          </p:nvPr>
        </p:nvSpPr>
        <p:spPr>
          <a:ln/>
        </p:spPr>
        <p:txBody>
          <a:bodyPr/>
          <a:lstStyle>
            <a:lvl1pPr>
              <a:defRPr/>
            </a:lvl1pPr>
          </a:lstStyle>
          <a:p>
            <a:pPr>
              <a:defRPr/>
            </a:pPr>
            <a:fld id="{6815E195-0EDA-418A-A118-879B1F117B5D}" type="slidenum">
              <a:rPr lang="en-US" altLang="ja-JP" smtClean="0"/>
              <a:pPr>
                <a:defRPr/>
              </a:pPr>
              <a:t>‹#›</a:t>
            </a:fld>
            <a:endParaRPr lang="en-US" altLang="ja-JP"/>
          </a:p>
        </p:txBody>
      </p:sp>
    </p:spTree>
    <p:extLst>
      <p:ext uri="{BB962C8B-B14F-4D97-AF65-F5344CB8AC3E}">
        <p14:creationId xmlns:p14="http://schemas.microsoft.com/office/powerpoint/2010/main" val="53432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8" indent="0">
              <a:buNone/>
              <a:defRPr sz="2400"/>
            </a:lvl3pPr>
            <a:lvl4pPr marL="1371626" indent="0">
              <a:buNone/>
              <a:defRPr sz="2000"/>
            </a:lvl4pPr>
            <a:lvl5pPr marL="1828835" indent="0">
              <a:buNone/>
              <a:defRPr sz="2000"/>
            </a:lvl5pPr>
            <a:lvl6pPr marL="2286044" indent="0">
              <a:buNone/>
              <a:defRPr sz="2000"/>
            </a:lvl6pPr>
            <a:lvl7pPr marL="2743253" indent="0">
              <a:buNone/>
              <a:defRPr sz="2000"/>
            </a:lvl7pPr>
            <a:lvl8pPr marL="3200461" indent="0">
              <a:buNone/>
              <a:defRPr sz="2000"/>
            </a:lvl8pPr>
            <a:lvl9pPr marL="365767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8" indent="0">
              <a:buNone/>
              <a:defRPr sz="1000"/>
            </a:lvl3pPr>
            <a:lvl4pPr marL="1371626" indent="0">
              <a:buNone/>
              <a:defRPr sz="900"/>
            </a:lvl4pPr>
            <a:lvl5pPr marL="1828835" indent="0">
              <a:buNone/>
              <a:defRPr sz="900"/>
            </a:lvl5pPr>
            <a:lvl6pPr marL="2286044" indent="0">
              <a:buNone/>
              <a:defRPr sz="900"/>
            </a:lvl6pPr>
            <a:lvl7pPr marL="2743253" indent="0">
              <a:buNone/>
              <a:defRPr sz="900"/>
            </a:lvl7pPr>
            <a:lvl8pPr marL="3200461" indent="0">
              <a:buNone/>
              <a:defRPr sz="900"/>
            </a:lvl8pPr>
            <a:lvl9pPr marL="3657670" indent="0">
              <a:buNone/>
              <a:defRPr sz="900"/>
            </a:lvl9pPr>
          </a:lstStyle>
          <a:p>
            <a:pPr lvl="0"/>
            <a:r>
              <a:rPr lang="ja-JP" altLang="en-US"/>
              <a:t>マスタ テキストの書式設定</a:t>
            </a:r>
          </a:p>
        </p:txBody>
      </p:sp>
      <p:sp>
        <p:nvSpPr>
          <p:cNvPr id="5"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216"/>
          <p:cNvSpPr>
            <a:spLocks noGrp="1" noChangeArrowheads="1"/>
          </p:cNvSpPr>
          <p:nvPr>
            <p:ph type="sldNum" sz="quarter" idx="12"/>
          </p:nvPr>
        </p:nvSpPr>
        <p:spPr>
          <a:ln/>
        </p:spPr>
        <p:txBody>
          <a:bodyPr/>
          <a:lstStyle>
            <a:lvl1pPr>
              <a:defRPr/>
            </a:lvl1pPr>
          </a:lstStyle>
          <a:p>
            <a:pPr>
              <a:defRPr/>
            </a:pPr>
            <a:fld id="{F7F3F289-9E6B-419C-BE27-E323D12D6DF6}" type="slidenum">
              <a:rPr lang="en-US" altLang="ja-JP" smtClean="0"/>
              <a:pPr>
                <a:defRPr/>
              </a:pPr>
              <a:t>‹#›</a:t>
            </a:fld>
            <a:endParaRPr lang="en-US" altLang="ja-JP"/>
          </a:p>
        </p:txBody>
      </p:sp>
    </p:spTree>
    <p:extLst>
      <p:ext uri="{BB962C8B-B14F-4D97-AF65-F5344CB8AC3E}">
        <p14:creationId xmlns:p14="http://schemas.microsoft.com/office/powerpoint/2010/main" val="1281318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6"/>
          <p:cNvSpPr>
            <a:spLocks noGrp="1" noChangeArrowheads="1"/>
          </p:cNvSpPr>
          <p:nvPr>
            <p:ph type="sldNum" sz="quarter" idx="12"/>
          </p:nvPr>
        </p:nvSpPr>
        <p:spPr>
          <a:ln/>
        </p:spPr>
        <p:txBody>
          <a:bodyPr/>
          <a:lstStyle>
            <a:lvl1pPr>
              <a:defRPr/>
            </a:lvl1pPr>
          </a:lstStyle>
          <a:p>
            <a:pPr>
              <a:defRPr/>
            </a:pPr>
            <a:fld id="{D5B8AC11-D0FE-479D-87D7-256DA3F485DA}" type="slidenum">
              <a:rPr lang="en-US" altLang="ja-JP" smtClean="0"/>
              <a:pPr>
                <a:defRPr/>
              </a:pPr>
              <a:t>‹#›</a:t>
            </a:fld>
            <a:endParaRPr lang="en-US" altLang="ja-JP"/>
          </a:p>
        </p:txBody>
      </p:sp>
    </p:spTree>
    <p:extLst>
      <p:ext uri="{BB962C8B-B14F-4D97-AF65-F5344CB8AC3E}">
        <p14:creationId xmlns:p14="http://schemas.microsoft.com/office/powerpoint/2010/main" val="4103733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3"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3"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21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216"/>
          <p:cNvSpPr>
            <a:spLocks noGrp="1" noChangeArrowheads="1"/>
          </p:cNvSpPr>
          <p:nvPr>
            <p:ph type="sldNum" sz="quarter" idx="12"/>
          </p:nvPr>
        </p:nvSpPr>
        <p:spPr>
          <a:ln/>
        </p:spPr>
        <p:txBody>
          <a:bodyPr/>
          <a:lstStyle>
            <a:lvl1pPr>
              <a:defRPr/>
            </a:lvl1pPr>
          </a:lstStyle>
          <a:p>
            <a:pPr>
              <a:defRPr/>
            </a:pPr>
            <a:fld id="{2599324B-880D-4D7D-AC0E-1417DB02E3E0}" type="slidenum">
              <a:rPr lang="en-US" altLang="ja-JP" smtClean="0"/>
              <a:pPr>
                <a:defRPr/>
              </a:pPr>
              <a:t>‹#›</a:t>
            </a:fld>
            <a:endParaRPr lang="en-US" altLang="ja-JP"/>
          </a:p>
        </p:txBody>
      </p:sp>
    </p:spTree>
    <p:extLst>
      <p:ext uri="{BB962C8B-B14F-4D97-AF65-F5344CB8AC3E}">
        <p14:creationId xmlns:p14="http://schemas.microsoft.com/office/powerpoint/2010/main" val="436644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15"/>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65" indent="0" algn="ctr">
              <a:buNone/>
              <a:defRPr/>
            </a:lvl2pPr>
            <a:lvl3pPr marL="914330" indent="0" algn="ctr">
              <a:buNone/>
              <a:defRPr/>
            </a:lvl3pPr>
            <a:lvl4pPr marL="1371495" indent="0" algn="ctr">
              <a:buNone/>
              <a:defRPr/>
            </a:lvl4pPr>
            <a:lvl5pPr marL="1828660" indent="0" algn="ctr">
              <a:buNone/>
              <a:defRPr/>
            </a:lvl5pPr>
            <a:lvl6pPr marL="2285825" indent="0" algn="ctr">
              <a:buNone/>
              <a:defRPr/>
            </a:lvl6pPr>
            <a:lvl7pPr marL="2742990" indent="0" algn="ctr">
              <a:buNone/>
              <a:defRPr/>
            </a:lvl7pPr>
            <a:lvl8pPr marL="3200155" indent="0" algn="ctr">
              <a:buNone/>
              <a:defRPr/>
            </a:lvl8pPr>
            <a:lvl9pPr marL="365732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5D412F63-0DD8-4D36-8450-ADE1C1DE2ACB}" type="slidenum">
              <a:rPr lang="en-US" altLang="ja-JP" smtClean="0"/>
              <a:pPr/>
              <a:t>‹#›</a:t>
            </a:fld>
            <a:endParaRPr lang="en-US" altLang="ja-JP"/>
          </a:p>
        </p:txBody>
      </p:sp>
    </p:spTree>
    <p:extLst>
      <p:ext uri="{BB962C8B-B14F-4D97-AF65-F5344CB8AC3E}">
        <p14:creationId xmlns:p14="http://schemas.microsoft.com/office/powerpoint/2010/main" val="557018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83091CCD-7050-41EF-A25D-9A1035C43CD2}" type="slidenum">
              <a:rPr lang="en-US" altLang="ja-JP" smtClean="0"/>
              <a:pPr/>
              <a:t>‹#›</a:t>
            </a:fld>
            <a:endParaRPr lang="en-US" altLang="ja-JP"/>
          </a:p>
        </p:txBody>
      </p:sp>
    </p:spTree>
    <p:extLst>
      <p:ext uri="{BB962C8B-B14F-4D97-AF65-F5344CB8AC3E}">
        <p14:creationId xmlns:p14="http://schemas.microsoft.com/office/powerpoint/2010/main" val="1282298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87"/>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65" indent="0">
              <a:buNone/>
              <a:defRPr sz="1800"/>
            </a:lvl2pPr>
            <a:lvl3pPr marL="914330" indent="0">
              <a:buNone/>
              <a:defRPr sz="1600"/>
            </a:lvl3pPr>
            <a:lvl4pPr marL="1371495" indent="0">
              <a:buNone/>
              <a:defRPr sz="1400"/>
            </a:lvl4pPr>
            <a:lvl5pPr marL="1828660" indent="0">
              <a:buNone/>
              <a:defRPr sz="1400"/>
            </a:lvl5pPr>
            <a:lvl6pPr marL="2285825" indent="0">
              <a:buNone/>
              <a:defRPr sz="1400"/>
            </a:lvl6pPr>
            <a:lvl7pPr marL="2742990" indent="0">
              <a:buNone/>
              <a:defRPr sz="1400"/>
            </a:lvl7pPr>
            <a:lvl8pPr marL="3200155" indent="0">
              <a:buNone/>
              <a:defRPr sz="1400"/>
            </a:lvl8pPr>
            <a:lvl9pPr marL="365732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3C6F8E58-259F-41E2-9A88-E5C70B33FC23}" type="slidenum">
              <a:rPr lang="en-US" altLang="ja-JP" smtClean="0"/>
              <a:pPr/>
              <a:t>‹#›</a:t>
            </a:fld>
            <a:endParaRPr lang="en-US" altLang="ja-JP"/>
          </a:p>
        </p:txBody>
      </p:sp>
    </p:spTree>
    <p:extLst>
      <p:ext uri="{BB962C8B-B14F-4D97-AF65-F5344CB8AC3E}">
        <p14:creationId xmlns:p14="http://schemas.microsoft.com/office/powerpoint/2010/main" val="1987148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2B59F33C-8B68-4B63-91EC-54F3A5DE8133}" type="slidenum">
              <a:rPr lang="en-US" altLang="ja-JP" smtClean="0"/>
              <a:pPr/>
              <a:t>‹#›</a:t>
            </a:fld>
            <a:endParaRPr lang="en-US" altLang="ja-JP"/>
          </a:p>
        </p:txBody>
      </p:sp>
    </p:spTree>
    <p:extLst>
      <p:ext uri="{BB962C8B-B14F-4D97-AF65-F5344CB8AC3E}">
        <p14:creationId xmlns:p14="http://schemas.microsoft.com/office/powerpoint/2010/main" val="1647624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fld id="{53345C2A-C299-4416-A628-F79D71F1C9DD}" type="slidenum">
              <a:rPr lang="en-US" altLang="ja-JP" smtClean="0"/>
              <a:pPr/>
              <a:t>‹#›</a:t>
            </a:fld>
            <a:endParaRPr lang="en-US" altLang="ja-JP"/>
          </a:p>
        </p:txBody>
      </p:sp>
    </p:spTree>
    <p:extLst>
      <p:ext uri="{BB962C8B-B14F-4D97-AF65-F5344CB8AC3E}">
        <p14:creationId xmlns:p14="http://schemas.microsoft.com/office/powerpoint/2010/main" val="2951136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fld id="{FC2F6239-D2CD-4A1B-A972-3BF08147A7D0}" type="slidenum">
              <a:rPr lang="en-US" altLang="ja-JP" smtClean="0"/>
              <a:pPr/>
              <a:t>‹#›</a:t>
            </a:fld>
            <a:endParaRPr lang="en-US" altLang="ja-JP"/>
          </a:p>
        </p:txBody>
      </p:sp>
    </p:spTree>
    <p:extLst>
      <p:ext uri="{BB962C8B-B14F-4D97-AF65-F5344CB8AC3E}">
        <p14:creationId xmlns:p14="http://schemas.microsoft.com/office/powerpoint/2010/main" val="264574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BA281B52-3B8D-4D75-B6F5-8A0169D6D57B}" type="slidenum">
              <a:rPr lang="en-US" altLang="ja-JP"/>
              <a:pPr/>
              <a:t>‹#›</a:t>
            </a:fld>
            <a:endParaRPr lang="en-US" altLang="ja-JP"/>
          </a:p>
        </p:txBody>
      </p:sp>
    </p:spTree>
    <p:extLst>
      <p:ext uri="{BB962C8B-B14F-4D97-AF65-F5344CB8AC3E}">
        <p14:creationId xmlns:p14="http://schemas.microsoft.com/office/powerpoint/2010/main" val="40153311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fld id="{C045E371-3335-4907-85CA-105708D91DB2}" type="slidenum">
              <a:rPr lang="en-US" altLang="ja-JP" smtClean="0"/>
              <a:pPr/>
              <a:t>‹#›</a:t>
            </a:fld>
            <a:endParaRPr lang="en-US" altLang="ja-JP"/>
          </a:p>
        </p:txBody>
      </p:sp>
    </p:spTree>
    <p:extLst>
      <p:ext uri="{BB962C8B-B14F-4D97-AF65-F5344CB8AC3E}">
        <p14:creationId xmlns:p14="http://schemas.microsoft.com/office/powerpoint/2010/main" val="3161505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52" y="273087"/>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9BEC6430-BA93-45C6-B129-4F1A8154BBAC}" type="slidenum">
              <a:rPr lang="en-US" altLang="ja-JP" smtClean="0"/>
              <a:pPr/>
              <a:t>‹#›</a:t>
            </a:fld>
            <a:endParaRPr lang="en-US" altLang="ja-JP"/>
          </a:p>
        </p:txBody>
      </p:sp>
    </p:spTree>
    <p:extLst>
      <p:ext uri="{BB962C8B-B14F-4D97-AF65-F5344CB8AC3E}">
        <p14:creationId xmlns:p14="http://schemas.microsoft.com/office/powerpoint/2010/main" val="1660377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65" indent="0">
              <a:buNone/>
              <a:defRPr sz="2800"/>
            </a:lvl2pPr>
            <a:lvl3pPr marL="914330" indent="0">
              <a:buNone/>
              <a:defRPr sz="2400"/>
            </a:lvl3pPr>
            <a:lvl4pPr marL="1371495" indent="0">
              <a:buNone/>
              <a:defRPr sz="2000"/>
            </a:lvl4pPr>
            <a:lvl5pPr marL="1828660" indent="0">
              <a:buNone/>
              <a:defRPr sz="2000"/>
            </a:lvl5pPr>
            <a:lvl6pPr marL="2285825" indent="0">
              <a:buNone/>
              <a:defRPr sz="2000"/>
            </a:lvl6pPr>
            <a:lvl7pPr marL="2742990" indent="0">
              <a:buNone/>
              <a:defRPr sz="2000"/>
            </a:lvl7pPr>
            <a:lvl8pPr marL="3200155" indent="0">
              <a:buNone/>
              <a:defRPr sz="2000"/>
            </a:lvl8pPr>
            <a:lvl9pPr marL="365732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fld id="{D92FA512-9CB3-4732-8D13-6F227EC1C38A}" type="slidenum">
              <a:rPr lang="en-US" altLang="ja-JP" smtClean="0"/>
              <a:pPr/>
              <a:t>‹#›</a:t>
            </a:fld>
            <a:endParaRPr lang="en-US" altLang="ja-JP"/>
          </a:p>
        </p:txBody>
      </p:sp>
    </p:spTree>
    <p:extLst>
      <p:ext uri="{BB962C8B-B14F-4D97-AF65-F5344CB8AC3E}">
        <p14:creationId xmlns:p14="http://schemas.microsoft.com/office/powerpoint/2010/main" val="694700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7538647F-2911-4859-9F42-47678142199D}" type="slidenum">
              <a:rPr lang="en-US" altLang="ja-JP" smtClean="0"/>
              <a:pPr/>
              <a:t>‹#›</a:t>
            </a:fld>
            <a:endParaRPr lang="en-US" altLang="ja-JP"/>
          </a:p>
        </p:txBody>
      </p:sp>
    </p:spTree>
    <p:extLst>
      <p:ext uri="{BB962C8B-B14F-4D97-AF65-F5344CB8AC3E}">
        <p14:creationId xmlns:p14="http://schemas.microsoft.com/office/powerpoint/2010/main" val="4157818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4"/>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74"/>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fld id="{9F33B9F7-BE64-475D-B8DB-69A00D07F01C}" type="slidenum">
              <a:rPr lang="en-US" altLang="ja-JP" smtClean="0"/>
              <a:pPr/>
              <a:t>‹#›</a:t>
            </a:fld>
            <a:endParaRPr lang="en-US" altLang="ja-JP"/>
          </a:p>
        </p:txBody>
      </p:sp>
    </p:spTree>
    <p:extLst>
      <p:ext uri="{BB962C8B-B14F-4D97-AF65-F5344CB8AC3E}">
        <p14:creationId xmlns:p14="http://schemas.microsoft.com/office/powerpoint/2010/main" val="2669573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914400" y="2286000"/>
            <a:ext cx="10363200" cy="1143000"/>
          </a:xfrm>
        </p:spPr>
        <p:txBody>
          <a:bodyPr/>
          <a:lstStyle>
            <a:lvl1pPr>
              <a:defRPr/>
            </a:lvl1pPr>
          </a:lstStyle>
          <a:p>
            <a:r>
              <a:rPr lang="ja-JP" altLang="en-US"/>
              <a:t>マスタ タイトルの書式設定</a:t>
            </a:r>
          </a:p>
        </p:txBody>
      </p:sp>
      <p:sp>
        <p:nvSpPr>
          <p:cNvPr id="286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6680B93-F8CD-44EC-ADA7-E713903CD085}" type="slidenum">
              <a:rPr lang="en-US" altLang="ja-JP" smtClean="0"/>
              <a:pPr/>
              <a:t>‹#›</a:t>
            </a:fld>
            <a:endParaRPr lang="en-US" altLang="ja-JP"/>
          </a:p>
        </p:txBody>
      </p:sp>
    </p:spTree>
    <p:extLst>
      <p:ext uri="{BB962C8B-B14F-4D97-AF65-F5344CB8AC3E}">
        <p14:creationId xmlns:p14="http://schemas.microsoft.com/office/powerpoint/2010/main" val="3667973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172E8B42-2651-4790-8A9D-D8F749BF31E1}" type="slidenum">
              <a:rPr lang="en-US" altLang="ja-JP" smtClean="0"/>
              <a:pPr/>
              <a:t>‹#›</a:t>
            </a:fld>
            <a:endParaRPr lang="en-US" altLang="ja-JP"/>
          </a:p>
        </p:txBody>
      </p:sp>
    </p:spTree>
    <p:extLst>
      <p:ext uri="{BB962C8B-B14F-4D97-AF65-F5344CB8AC3E}">
        <p14:creationId xmlns:p14="http://schemas.microsoft.com/office/powerpoint/2010/main" val="2013060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95"/>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65" indent="0">
              <a:buNone/>
              <a:defRPr sz="1800"/>
            </a:lvl2pPr>
            <a:lvl3pPr marL="914330" indent="0">
              <a:buNone/>
              <a:defRPr sz="1600"/>
            </a:lvl3pPr>
            <a:lvl4pPr marL="1371495" indent="0">
              <a:buNone/>
              <a:defRPr sz="1400"/>
            </a:lvl4pPr>
            <a:lvl5pPr marL="1828660" indent="0">
              <a:buNone/>
              <a:defRPr sz="1400"/>
            </a:lvl5pPr>
            <a:lvl6pPr marL="2285825" indent="0">
              <a:buNone/>
              <a:defRPr sz="1400"/>
            </a:lvl6pPr>
            <a:lvl7pPr marL="2742990" indent="0">
              <a:buNone/>
              <a:defRPr sz="1400"/>
            </a:lvl7pPr>
            <a:lvl8pPr marL="3200155" indent="0">
              <a:buNone/>
              <a:defRPr sz="1400"/>
            </a:lvl8pPr>
            <a:lvl9pPr marL="365732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11D81D26-6FE4-4DC3-95A7-B23848E0C0DD}" type="slidenum">
              <a:rPr lang="en-US" altLang="ja-JP" smtClean="0"/>
              <a:pPr/>
              <a:t>‹#›</a:t>
            </a:fld>
            <a:endParaRPr lang="en-US" altLang="ja-JP"/>
          </a:p>
        </p:txBody>
      </p:sp>
    </p:spTree>
    <p:extLst>
      <p:ext uri="{BB962C8B-B14F-4D97-AF65-F5344CB8AC3E}">
        <p14:creationId xmlns:p14="http://schemas.microsoft.com/office/powerpoint/2010/main" val="3115359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D77DBAE8-D370-4836-9263-AD4AD869E9B8}" type="slidenum">
              <a:rPr lang="en-US" altLang="ja-JP" smtClean="0"/>
              <a:pPr/>
              <a:t>‹#›</a:t>
            </a:fld>
            <a:endParaRPr lang="en-US" altLang="ja-JP"/>
          </a:p>
        </p:txBody>
      </p:sp>
    </p:spTree>
    <p:extLst>
      <p:ext uri="{BB962C8B-B14F-4D97-AF65-F5344CB8AC3E}">
        <p14:creationId xmlns:p14="http://schemas.microsoft.com/office/powerpoint/2010/main" val="195438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45E7747A-DD7A-4312-92FA-720FE490BB58}" type="slidenum">
              <a:rPr lang="en-US" altLang="ja-JP" smtClean="0"/>
              <a:pPr/>
              <a:t>‹#›</a:t>
            </a:fld>
            <a:endParaRPr lang="en-US" altLang="ja-JP"/>
          </a:p>
        </p:txBody>
      </p:sp>
    </p:spTree>
    <p:extLst>
      <p:ext uri="{BB962C8B-B14F-4D97-AF65-F5344CB8AC3E}">
        <p14:creationId xmlns:p14="http://schemas.microsoft.com/office/powerpoint/2010/main" val="112575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77" indent="0">
              <a:buNone/>
              <a:defRPr sz="2000" b="1"/>
            </a:lvl2pPr>
            <a:lvl3pPr marL="914353" indent="0">
              <a:buNone/>
              <a:defRPr sz="1800" b="1"/>
            </a:lvl3pPr>
            <a:lvl4pPr marL="1371529" indent="0">
              <a:buNone/>
              <a:defRPr sz="1600" b="1"/>
            </a:lvl4pPr>
            <a:lvl5pPr marL="1828706" indent="0">
              <a:buNone/>
              <a:defRPr sz="1600" b="1"/>
            </a:lvl5pPr>
            <a:lvl6pPr marL="2285882" indent="0">
              <a:buNone/>
              <a:defRPr sz="1600" b="1"/>
            </a:lvl6pPr>
            <a:lvl7pPr marL="2743059" indent="0">
              <a:buNone/>
              <a:defRPr sz="1600" b="1"/>
            </a:lvl7pPr>
            <a:lvl8pPr marL="3200235" indent="0">
              <a:buNone/>
              <a:defRPr sz="1600" b="1"/>
            </a:lvl8pPr>
            <a:lvl9pPr marL="3657411"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77" indent="0">
              <a:buNone/>
              <a:defRPr sz="2000" b="1"/>
            </a:lvl2pPr>
            <a:lvl3pPr marL="914353" indent="0">
              <a:buNone/>
              <a:defRPr sz="1800" b="1"/>
            </a:lvl3pPr>
            <a:lvl4pPr marL="1371529" indent="0">
              <a:buNone/>
              <a:defRPr sz="1600" b="1"/>
            </a:lvl4pPr>
            <a:lvl5pPr marL="1828706" indent="0">
              <a:buNone/>
              <a:defRPr sz="1600" b="1"/>
            </a:lvl5pPr>
            <a:lvl6pPr marL="2285882" indent="0">
              <a:buNone/>
              <a:defRPr sz="1600" b="1"/>
            </a:lvl6pPr>
            <a:lvl7pPr marL="2743059" indent="0">
              <a:buNone/>
              <a:defRPr sz="1600" b="1"/>
            </a:lvl7pPr>
            <a:lvl8pPr marL="3200235" indent="0">
              <a:buNone/>
              <a:defRPr sz="1600" b="1"/>
            </a:lvl8pPr>
            <a:lvl9pPr marL="3657411"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C37297D0-6FEA-459F-820C-F97A4EFAA3A3}" type="slidenum">
              <a:rPr lang="en-US" altLang="ja-JP"/>
              <a:pPr/>
              <a:t>‹#›</a:t>
            </a:fld>
            <a:endParaRPr lang="en-US" altLang="ja-JP"/>
          </a:p>
        </p:txBody>
      </p:sp>
    </p:spTree>
    <p:extLst>
      <p:ext uri="{BB962C8B-B14F-4D97-AF65-F5344CB8AC3E}">
        <p14:creationId xmlns:p14="http://schemas.microsoft.com/office/powerpoint/2010/main" val="2040919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259D52C9-DAB2-4F9A-89FC-2477A6E39CE4}" type="slidenum">
              <a:rPr lang="en-US" altLang="ja-JP" smtClean="0"/>
              <a:pPr/>
              <a:t>‹#›</a:t>
            </a:fld>
            <a:endParaRPr lang="en-US" altLang="ja-JP"/>
          </a:p>
        </p:txBody>
      </p:sp>
    </p:spTree>
    <p:extLst>
      <p:ext uri="{BB962C8B-B14F-4D97-AF65-F5344CB8AC3E}">
        <p14:creationId xmlns:p14="http://schemas.microsoft.com/office/powerpoint/2010/main" val="3777768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9F3B4670-0095-42C2-B579-36F561348801}" type="slidenum">
              <a:rPr lang="en-US" altLang="ja-JP" smtClean="0"/>
              <a:pPr/>
              <a:t>‹#›</a:t>
            </a:fld>
            <a:endParaRPr lang="en-US" altLang="ja-JP"/>
          </a:p>
        </p:txBody>
      </p:sp>
    </p:spTree>
    <p:extLst>
      <p:ext uri="{BB962C8B-B14F-4D97-AF65-F5344CB8AC3E}">
        <p14:creationId xmlns:p14="http://schemas.microsoft.com/office/powerpoint/2010/main" val="864083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6" y="273219"/>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A37AECC6-F03C-4130-924D-8F22C804A1B9}" type="slidenum">
              <a:rPr lang="en-US" altLang="ja-JP" smtClean="0"/>
              <a:pPr/>
              <a:t>‹#›</a:t>
            </a:fld>
            <a:endParaRPr lang="en-US" altLang="ja-JP"/>
          </a:p>
        </p:txBody>
      </p:sp>
    </p:spTree>
    <p:extLst>
      <p:ext uri="{BB962C8B-B14F-4D97-AF65-F5344CB8AC3E}">
        <p14:creationId xmlns:p14="http://schemas.microsoft.com/office/powerpoint/2010/main" val="1874501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65" indent="0">
              <a:buNone/>
              <a:defRPr sz="2800"/>
            </a:lvl2pPr>
            <a:lvl3pPr marL="914330" indent="0">
              <a:buNone/>
              <a:defRPr sz="2400"/>
            </a:lvl3pPr>
            <a:lvl4pPr marL="1371495" indent="0">
              <a:buNone/>
              <a:defRPr sz="2000"/>
            </a:lvl4pPr>
            <a:lvl5pPr marL="1828660" indent="0">
              <a:buNone/>
              <a:defRPr sz="2000"/>
            </a:lvl5pPr>
            <a:lvl6pPr marL="2285825" indent="0">
              <a:buNone/>
              <a:defRPr sz="2000"/>
            </a:lvl6pPr>
            <a:lvl7pPr marL="2742990" indent="0">
              <a:buNone/>
              <a:defRPr sz="2000"/>
            </a:lvl7pPr>
            <a:lvl8pPr marL="3200155" indent="0">
              <a:buNone/>
              <a:defRPr sz="2000"/>
            </a:lvl8pPr>
            <a:lvl9pPr marL="365732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D7547819-993C-4ED3-871C-D33F95EBBD9B}" type="slidenum">
              <a:rPr lang="en-US" altLang="ja-JP" smtClean="0"/>
              <a:pPr/>
              <a:t>‹#›</a:t>
            </a:fld>
            <a:endParaRPr lang="en-US" altLang="ja-JP"/>
          </a:p>
        </p:txBody>
      </p:sp>
    </p:spTree>
    <p:extLst>
      <p:ext uri="{BB962C8B-B14F-4D97-AF65-F5344CB8AC3E}">
        <p14:creationId xmlns:p14="http://schemas.microsoft.com/office/powerpoint/2010/main" val="3311086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1BBD30F9-0DB5-444B-B5B4-B757636C3F46}" type="slidenum">
              <a:rPr lang="en-US" altLang="ja-JP" smtClean="0"/>
              <a:pPr/>
              <a:t>‹#›</a:t>
            </a:fld>
            <a:endParaRPr lang="en-US" altLang="ja-JP"/>
          </a:p>
        </p:txBody>
      </p:sp>
    </p:spTree>
    <p:extLst>
      <p:ext uri="{BB962C8B-B14F-4D97-AF65-F5344CB8AC3E}">
        <p14:creationId xmlns:p14="http://schemas.microsoft.com/office/powerpoint/2010/main" val="2879823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1"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1"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285F840-AC4A-439F-B91F-5AC7B6F355C4}" type="slidenum">
              <a:rPr lang="en-US" altLang="ja-JP" smtClean="0"/>
              <a:pPr/>
              <a:t>‹#›</a:t>
            </a:fld>
            <a:endParaRPr lang="en-US" altLang="ja-JP"/>
          </a:p>
        </p:txBody>
      </p:sp>
    </p:spTree>
    <p:extLst>
      <p:ext uri="{BB962C8B-B14F-4D97-AF65-F5344CB8AC3E}">
        <p14:creationId xmlns:p14="http://schemas.microsoft.com/office/powerpoint/2010/main" val="2075089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 タイトルの書式設定</a:t>
            </a:r>
          </a:p>
        </p:txBody>
      </p:sp>
      <p:sp>
        <p:nvSpPr>
          <p:cNvPr id="3" name="SmartArt プレースホルダ 2"/>
          <p:cNvSpPr>
            <a:spLocks noGrp="1"/>
          </p:cNvSpPr>
          <p:nvPr>
            <p:ph type="dgm" idx="1"/>
          </p:nvPr>
        </p:nvSpPr>
        <p:spPr>
          <a:xfrm>
            <a:off x="914400" y="1981200"/>
            <a:ext cx="10363200" cy="4114800"/>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340FC42-7D42-4BC9-89DC-98996FFB0D7D}" type="slidenum">
              <a:rPr lang="en-US" altLang="ja-JP" smtClean="0"/>
              <a:pPr/>
              <a:t>‹#›</a:t>
            </a:fld>
            <a:endParaRPr lang="en-US" altLang="ja-JP"/>
          </a:p>
        </p:txBody>
      </p:sp>
    </p:spTree>
    <p:extLst>
      <p:ext uri="{BB962C8B-B14F-4D97-AF65-F5344CB8AC3E}">
        <p14:creationId xmlns:p14="http://schemas.microsoft.com/office/powerpoint/2010/main" val="937137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74"/>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165" indent="0" algn="ctr">
              <a:buNone/>
              <a:defRPr/>
            </a:lvl2pPr>
            <a:lvl3pPr marL="914330" indent="0" algn="ctr">
              <a:buNone/>
              <a:defRPr/>
            </a:lvl3pPr>
            <a:lvl4pPr marL="1371495" indent="0" algn="ctr">
              <a:buNone/>
              <a:defRPr/>
            </a:lvl4pPr>
            <a:lvl5pPr marL="1828660" indent="0" algn="ctr">
              <a:buNone/>
              <a:defRPr/>
            </a:lvl5pPr>
            <a:lvl6pPr marL="2285825" indent="0" algn="ctr">
              <a:buNone/>
              <a:defRPr/>
            </a:lvl6pPr>
            <a:lvl7pPr marL="2742990" indent="0" algn="ctr">
              <a:buNone/>
              <a:defRPr/>
            </a:lvl7pPr>
            <a:lvl8pPr marL="3200155" indent="0" algn="ctr">
              <a:buNone/>
              <a:defRPr/>
            </a:lvl8pPr>
            <a:lvl9pPr marL="365732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4D536CA-D102-416B-946D-361F21F11C83}" type="slidenum">
              <a:rPr lang="en-US" altLang="ja-JP" smtClean="0"/>
              <a:pPr/>
              <a:t>‹#›</a:t>
            </a:fld>
            <a:endParaRPr lang="en-US" altLang="ja-JP"/>
          </a:p>
        </p:txBody>
      </p:sp>
    </p:spTree>
    <p:extLst>
      <p:ext uri="{BB962C8B-B14F-4D97-AF65-F5344CB8AC3E}">
        <p14:creationId xmlns:p14="http://schemas.microsoft.com/office/powerpoint/2010/main" val="43149789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707EEEA-778F-401F-92B2-A8693F0CB69A}" type="slidenum">
              <a:rPr lang="en-US" altLang="ja-JP" smtClean="0"/>
              <a:pPr/>
              <a:t>‹#›</a:t>
            </a:fld>
            <a:endParaRPr lang="en-US" altLang="ja-JP"/>
          </a:p>
        </p:txBody>
      </p:sp>
    </p:spTree>
    <p:extLst>
      <p:ext uri="{BB962C8B-B14F-4D97-AF65-F5344CB8AC3E}">
        <p14:creationId xmlns:p14="http://schemas.microsoft.com/office/powerpoint/2010/main" val="39316736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46"/>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165" indent="0">
              <a:buNone/>
              <a:defRPr sz="1800"/>
            </a:lvl2pPr>
            <a:lvl3pPr marL="914330" indent="0">
              <a:buNone/>
              <a:defRPr sz="1600"/>
            </a:lvl3pPr>
            <a:lvl4pPr marL="1371495" indent="0">
              <a:buNone/>
              <a:defRPr sz="1400"/>
            </a:lvl4pPr>
            <a:lvl5pPr marL="1828660" indent="0">
              <a:buNone/>
              <a:defRPr sz="1400"/>
            </a:lvl5pPr>
            <a:lvl6pPr marL="2285825" indent="0">
              <a:buNone/>
              <a:defRPr sz="1400"/>
            </a:lvl6pPr>
            <a:lvl7pPr marL="2742990" indent="0">
              <a:buNone/>
              <a:defRPr sz="1400"/>
            </a:lvl7pPr>
            <a:lvl8pPr marL="3200155" indent="0">
              <a:buNone/>
              <a:defRPr sz="1400"/>
            </a:lvl8pPr>
            <a:lvl9pPr marL="365732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D1E9C9D-D5E0-4CB9-A3D1-DA8E027F1E37}" type="slidenum">
              <a:rPr lang="en-US" altLang="ja-JP" smtClean="0"/>
              <a:pPr/>
              <a:t>‹#›</a:t>
            </a:fld>
            <a:endParaRPr lang="en-US" altLang="ja-JP"/>
          </a:p>
        </p:txBody>
      </p:sp>
    </p:spTree>
    <p:extLst>
      <p:ext uri="{BB962C8B-B14F-4D97-AF65-F5344CB8AC3E}">
        <p14:creationId xmlns:p14="http://schemas.microsoft.com/office/powerpoint/2010/main" val="21570526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19191825-0C0F-4FBA-AA0E-30698D39322A}" type="slidenum">
              <a:rPr lang="en-US" altLang="ja-JP"/>
              <a:pPr/>
              <a:t>‹#›</a:t>
            </a:fld>
            <a:endParaRPr lang="en-US" altLang="ja-JP"/>
          </a:p>
        </p:txBody>
      </p:sp>
    </p:spTree>
    <p:extLst>
      <p:ext uri="{BB962C8B-B14F-4D97-AF65-F5344CB8AC3E}">
        <p14:creationId xmlns:p14="http://schemas.microsoft.com/office/powerpoint/2010/main" val="2483879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E41F580B-BB37-4025-AAD9-F909CBFDC828}" type="slidenum">
              <a:rPr lang="en-US" altLang="ja-JP" smtClean="0"/>
              <a:pPr/>
              <a:t>‹#›</a:t>
            </a:fld>
            <a:endParaRPr lang="en-US" altLang="ja-JP"/>
          </a:p>
        </p:txBody>
      </p:sp>
    </p:spTree>
    <p:extLst>
      <p:ext uri="{BB962C8B-B14F-4D97-AF65-F5344CB8AC3E}">
        <p14:creationId xmlns:p14="http://schemas.microsoft.com/office/powerpoint/2010/main" val="413354436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5"/>
            <a:ext cx="5386917"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5" y="1535115"/>
            <a:ext cx="5389034" cy="639762"/>
          </a:xfrm>
        </p:spPr>
        <p:txBody>
          <a:bodyPr anchor="b"/>
          <a:lstStyle>
            <a:lvl1pPr marL="0" indent="0">
              <a:buNone/>
              <a:defRPr sz="2400" b="1"/>
            </a:lvl1pPr>
            <a:lvl2pPr marL="457165" indent="0">
              <a:buNone/>
              <a:defRPr sz="2000" b="1"/>
            </a:lvl2pPr>
            <a:lvl3pPr marL="914330" indent="0">
              <a:buNone/>
              <a:defRPr sz="1800" b="1"/>
            </a:lvl3pPr>
            <a:lvl4pPr marL="1371495" indent="0">
              <a:buNone/>
              <a:defRPr sz="1600" b="1"/>
            </a:lvl4pPr>
            <a:lvl5pPr marL="1828660" indent="0">
              <a:buNone/>
              <a:defRPr sz="1600" b="1"/>
            </a:lvl5pPr>
            <a:lvl6pPr marL="2285825" indent="0">
              <a:buNone/>
              <a:defRPr sz="1600" b="1"/>
            </a:lvl6pPr>
            <a:lvl7pPr marL="2742990" indent="0">
              <a:buNone/>
              <a:defRPr sz="1600" b="1"/>
            </a:lvl7pPr>
            <a:lvl8pPr marL="3200155" indent="0">
              <a:buNone/>
              <a:defRPr sz="1600" b="1"/>
            </a:lvl8pPr>
            <a:lvl9pPr marL="365732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5"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23E3315D-FD54-46A6-944B-F98944B4A66A}" type="slidenum">
              <a:rPr lang="en-US" altLang="ja-JP" smtClean="0"/>
              <a:pPr/>
              <a:t>‹#›</a:t>
            </a:fld>
            <a:endParaRPr lang="en-US" altLang="ja-JP"/>
          </a:p>
        </p:txBody>
      </p:sp>
    </p:spTree>
    <p:extLst>
      <p:ext uri="{BB962C8B-B14F-4D97-AF65-F5344CB8AC3E}">
        <p14:creationId xmlns:p14="http://schemas.microsoft.com/office/powerpoint/2010/main" val="59328241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AB5859E7-1121-406A-959B-C4703024BC70}" type="slidenum">
              <a:rPr lang="en-US" altLang="ja-JP" smtClean="0"/>
              <a:pPr/>
              <a:t>‹#›</a:t>
            </a:fld>
            <a:endParaRPr lang="en-US" altLang="ja-JP"/>
          </a:p>
        </p:txBody>
      </p:sp>
    </p:spTree>
    <p:extLst>
      <p:ext uri="{BB962C8B-B14F-4D97-AF65-F5344CB8AC3E}">
        <p14:creationId xmlns:p14="http://schemas.microsoft.com/office/powerpoint/2010/main" val="2421474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E11C0E72-2EED-471A-992D-3512BEAEF41B}" type="slidenum">
              <a:rPr lang="en-US" altLang="ja-JP" smtClean="0"/>
              <a:pPr/>
              <a:t>‹#›</a:t>
            </a:fld>
            <a:endParaRPr lang="en-US" altLang="ja-JP"/>
          </a:p>
        </p:txBody>
      </p:sp>
    </p:spTree>
    <p:extLst>
      <p:ext uri="{BB962C8B-B14F-4D97-AF65-F5344CB8AC3E}">
        <p14:creationId xmlns:p14="http://schemas.microsoft.com/office/powerpoint/2010/main" val="421527884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6" y="27312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E6ECE5EB-EED7-4B94-A655-CA975A7DA98C}" type="slidenum">
              <a:rPr lang="en-US" altLang="ja-JP" smtClean="0"/>
              <a:pPr/>
              <a:t>‹#›</a:t>
            </a:fld>
            <a:endParaRPr lang="en-US" altLang="ja-JP"/>
          </a:p>
        </p:txBody>
      </p:sp>
    </p:spTree>
    <p:extLst>
      <p:ext uri="{BB962C8B-B14F-4D97-AF65-F5344CB8AC3E}">
        <p14:creationId xmlns:p14="http://schemas.microsoft.com/office/powerpoint/2010/main" val="421420326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65" indent="0">
              <a:buNone/>
              <a:defRPr sz="2800"/>
            </a:lvl2pPr>
            <a:lvl3pPr marL="914330" indent="0">
              <a:buNone/>
              <a:defRPr sz="2400"/>
            </a:lvl3pPr>
            <a:lvl4pPr marL="1371495" indent="0">
              <a:buNone/>
              <a:defRPr sz="2000"/>
            </a:lvl4pPr>
            <a:lvl5pPr marL="1828660" indent="0">
              <a:buNone/>
              <a:defRPr sz="2000"/>
            </a:lvl5pPr>
            <a:lvl6pPr marL="2285825" indent="0">
              <a:buNone/>
              <a:defRPr sz="2000"/>
            </a:lvl6pPr>
            <a:lvl7pPr marL="2742990" indent="0">
              <a:buNone/>
              <a:defRPr sz="2000"/>
            </a:lvl7pPr>
            <a:lvl8pPr marL="3200155" indent="0">
              <a:buNone/>
              <a:defRPr sz="2000"/>
            </a:lvl8pPr>
            <a:lvl9pPr marL="365732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65" indent="0">
              <a:buNone/>
              <a:defRPr sz="1200"/>
            </a:lvl2pPr>
            <a:lvl3pPr marL="914330" indent="0">
              <a:buNone/>
              <a:defRPr sz="1000"/>
            </a:lvl3pPr>
            <a:lvl4pPr marL="1371495" indent="0">
              <a:buNone/>
              <a:defRPr sz="900"/>
            </a:lvl4pPr>
            <a:lvl5pPr marL="1828660" indent="0">
              <a:buNone/>
              <a:defRPr sz="900"/>
            </a:lvl5pPr>
            <a:lvl6pPr marL="2285825" indent="0">
              <a:buNone/>
              <a:defRPr sz="900"/>
            </a:lvl6pPr>
            <a:lvl7pPr marL="2742990" indent="0">
              <a:buNone/>
              <a:defRPr sz="900"/>
            </a:lvl7pPr>
            <a:lvl8pPr marL="3200155" indent="0">
              <a:buNone/>
              <a:defRPr sz="900"/>
            </a:lvl8pPr>
            <a:lvl9pPr marL="365732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4EE11663-04CE-4009-B825-5FBADC54051A}" type="slidenum">
              <a:rPr lang="en-US" altLang="ja-JP" smtClean="0"/>
              <a:pPr/>
              <a:t>‹#›</a:t>
            </a:fld>
            <a:endParaRPr lang="en-US" altLang="ja-JP"/>
          </a:p>
        </p:txBody>
      </p:sp>
    </p:spTree>
    <p:extLst>
      <p:ext uri="{BB962C8B-B14F-4D97-AF65-F5344CB8AC3E}">
        <p14:creationId xmlns:p14="http://schemas.microsoft.com/office/powerpoint/2010/main" val="295550366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33DDE88A-AE0F-41B5-9299-EA6CE01BB0AC}" type="slidenum">
              <a:rPr lang="en-US" altLang="ja-JP" smtClean="0"/>
              <a:pPr/>
              <a:t>‹#›</a:t>
            </a:fld>
            <a:endParaRPr lang="en-US" altLang="ja-JP"/>
          </a:p>
        </p:txBody>
      </p:sp>
    </p:spTree>
    <p:extLst>
      <p:ext uri="{BB962C8B-B14F-4D97-AF65-F5344CB8AC3E}">
        <p14:creationId xmlns:p14="http://schemas.microsoft.com/office/powerpoint/2010/main" val="178553830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1"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1"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63BA054E-B7DA-413B-B44C-98BCD0F04BC6}" type="slidenum">
              <a:rPr lang="en-US" altLang="ja-JP" smtClean="0"/>
              <a:pPr/>
              <a:t>‹#›</a:t>
            </a:fld>
            <a:endParaRPr lang="en-US" altLang="ja-JP"/>
          </a:p>
        </p:txBody>
      </p:sp>
    </p:spTree>
    <p:extLst>
      <p:ext uri="{BB962C8B-B14F-4D97-AF65-F5344CB8AC3E}">
        <p14:creationId xmlns:p14="http://schemas.microsoft.com/office/powerpoint/2010/main" val="136638370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5"/>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5996E12A-5534-4966-B958-EC37C267A0AF}" type="slidenum">
              <a:rPr lang="en-US" altLang="ja-JP" smtClean="0"/>
              <a:pPr>
                <a:defRPr/>
              </a:pPr>
              <a:t>‹#›</a:t>
            </a:fld>
            <a:endParaRPr lang="en-US" altLang="ja-JP"/>
          </a:p>
        </p:txBody>
      </p:sp>
    </p:spTree>
    <p:extLst>
      <p:ext uri="{BB962C8B-B14F-4D97-AF65-F5344CB8AC3E}">
        <p14:creationId xmlns:p14="http://schemas.microsoft.com/office/powerpoint/2010/main" val="29715086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F3B14D05-7329-4613-9B94-7FB070FB6552}" type="slidenum">
              <a:rPr lang="en-US" altLang="ja-JP" smtClean="0"/>
              <a:pPr>
                <a:defRPr/>
              </a:pPr>
              <a:t>‹#›</a:t>
            </a:fld>
            <a:endParaRPr lang="en-US" altLang="ja-JP"/>
          </a:p>
        </p:txBody>
      </p:sp>
    </p:spTree>
    <p:extLst>
      <p:ext uri="{BB962C8B-B14F-4D97-AF65-F5344CB8AC3E}">
        <p14:creationId xmlns:p14="http://schemas.microsoft.com/office/powerpoint/2010/main" val="111172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5CCC3C80-AA9B-4151-8740-F050E0528F8F}" type="slidenum">
              <a:rPr lang="en-US" altLang="ja-JP"/>
              <a:pPr/>
              <a:t>‹#›</a:t>
            </a:fld>
            <a:endParaRPr lang="en-US" altLang="ja-JP"/>
          </a:p>
        </p:txBody>
      </p:sp>
    </p:spTree>
    <p:extLst>
      <p:ext uri="{BB962C8B-B14F-4D97-AF65-F5344CB8AC3E}">
        <p14:creationId xmlns:p14="http://schemas.microsoft.com/office/powerpoint/2010/main" val="3544506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40"/>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98" indent="0">
              <a:buNone/>
              <a:defRPr sz="1800">
                <a:solidFill>
                  <a:schemeClr val="tx1">
                    <a:tint val="75000"/>
                  </a:schemeClr>
                </a:solidFill>
              </a:defRPr>
            </a:lvl2pPr>
            <a:lvl3pPr marL="914395" indent="0">
              <a:buNone/>
              <a:defRPr sz="1600">
                <a:solidFill>
                  <a:schemeClr val="tx1">
                    <a:tint val="75000"/>
                  </a:schemeClr>
                </a:solidFill>
              </a:defRPr>
            </a:lvl3pPr>
            <a:lvl4pPr marL="1371592" indent="0">
              <a:buNone/>
              <a:defRPr sz="1400">
                <a:solidFill>
                  <a:schemeClr val="tx1">
                    <a:tint val="75000"/>
                  </a:schemeClr>
                </a:solidFill>
              </a:defRPr>
            </a:lvl4pPr>
            <a:lvl5pPr marL="1828789" indent="0">
              <a:buNone/>
              <a:defRPr sz="1400">
                <a:solidFill>
                  <a:schemeClr val="tx1">
                    <a:tint val="75000"/>
                  </a:schemeClr>
                </a:solidFill>
              </a:defRPr>
            </a:lvl5pPr>
            <a:lvl6pPr marL="2285987" indent="0">
              <a:buNone/>
              <a:defRPr sz="1400">
                <a:solidFill>
                  <a:schemeClr val="tx1">
                    <a:tint val="75000"/>
                  </a:schemeClr>
                </a:solidFill>
              </a:defRPr>
            </a:lvl6pPr>
            <a:lvl7pPr marL="2743185" indent="0">
              <a:buNone/>
              <a:defRPr sz="1400">
                <a:solidFill>
                  <a:schemeClr val="tx1">
                    <a:tint val="75000"/>
                  </a:schemeClr>
                </a:solidFill>
              </a:defRPr>
            </a:lvl7pPr>
            <a:lvl8pPr marL="3200381" indent="0">
              <a:buNone/>
              <a:defRPr sz="1400">
                <a:solidFill>
                  <a:schemeClr val="tx1">
                    <a:tint val="75000"/>
                  </a:schemeClr>
                </a:solidFill>
              </a:defRPr>
            </a:lvl8pPr>
            <a:lvl9pPr marL="3657579"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AC7364F9-100B-4024-A3EE-2AE2DF9231D2}" type="slidenum">
              <a:rPr lang="en-US" altLang="ja-JP" smtClean="0"/>
              <a:pPr>
                <a:defRPr/>
              </a:pPr>
              <a:t>‹#›</a:t>
            </a:fld>
            <a:endParaRPr lang="en-US" altLang="ja-JP"/>
          </a:p>
        </p:txBody>
      </p:sp>
    </p:spTree>
    <p:extLst>
      <p:ext uri="{BB962C8B-B14F-4D97-AF65-F5344CB8AC3E}">
        <p14:creationId xmlns:p14="http://schemas.microsoft.com/office/powerpoint/2010/main" val="3311427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40977A31-CC94-4E12-BE86-B49BEB68CCC8}" type="slidenum">
              <a:rPr lang="en-US" altLang="ja-JP" smtClean="0"/>
              <a:pPr>
                <a:defRPr/>
              </a:pPr>
              <a:t>‹#›</a:t>
            </a:fld>
            <a:endParaRPr lang="en-US" altLang="ja-JP"/>
          </a:p>
        </p:txBody>
      </p:sp>
    </p:spTree>
    <p:extLst>
      <p:ext uri="{BB962C8B-B14F-4D97-AF65-F5344CB8AC3E}">
        <p14:creationId xmlns:p14="http://schemas.microsoft.com/office/powerpoint/2010/main" val="1346197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2" y="1535113"/>
            <a:ext cx="5389034" cy="63976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2"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B0F65EAC-4F52-4815-9367-9FD42A93D5FC}" type="slidenum">
              <a:rPr lang="en-US" altLang="ja-JP" smtClean="0"/>
              <a:pPr>
                <a:defRPr/>
              </a:pPr>
              <a:t>‹#›</a:t>
            </a:fld>
            <a:endParaRPr lang="en-US" altLang="ja-JP"/>
          </a:p>
        </p:txBody>
      </p:sp>
    </p:spTree>
    <p:extLst>
      <p:ext uri="{BB962C8B-B14F-4D97-AF65-F5344CB8AC3E}">
        <p14:creationId xmlns:p14="http://schemas.microsoft.com/office/powerpoint/2010/main" val="1439333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9B9B2758-993B-4955-9C83-E7B4BA1A1460}" type="slidenum">
              <a:rPr lang="en-US" altLang="ja-JP" smtClean="0"/>
              <a:pPr>
                <a:defRPr/>
              </a:pPr>
              <a:t>‹#›</a:t>
            </a:fld>
            <a:endParaRPr lang="en-US" altLang="ja-JP"/>
          </a:p>
        </p:txBody>
      </p:sp>
    </p:spTree>
    <p:extLst>
      <p:ext uri="{BB962C8B-B14F-4D97-AF65-F5344CB8AC3E}">
        <p14:creationId xmlns:p14="http://schemas.microsoft.com/office/powerpoint/2010/main" val="4117136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8493E07E-CDB0-4A90-9C98-08BD5540E2D5}" type="slidenum">
              <a:rPr lang="en-US" altLang="ja-JP" smtClean="0"/>
              <a:pPr>
                <a:defRPr/>
              </a:pPr>
              <a:t>‹#›</a:t>
            </a:fld>
            <a:endParaRPr lang="en-US" altLang="ja-JP"/>
          </a:p>
        </p:txBody>
      </p:sp>
    </p:spTree>
    <p:extLst>
      <p:ext uri="{BB962C8B-B14F-4D97-AF65-F5344CB8AC3E}">
        <p14:creationId xmlns:p14="http://schemas.microsoft.com/office/powerpoint/2010/main" val="3491068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6" y="273057"/>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0" y="1435103"/>
            <a:ext cx="4011084" cy="46910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E221DF92-13A8-4822-9FAD-399DB2BCC342}" type="slidenum">
              <a:rPr lang="en-US" altLang="ja-JP" smtClean="0"/>
              <a:pPr>
                <a:defRPr/>
              </a:pPr>
              <a:t>‹#›</a:t>
            </a:fld>
            <a:endParaRPr lang="en-US" altLang="ja-JP"/>
          </a:p>
        </p:txBody>
      </p:sp>
    </p:spTree>
    <p:extLst>
      <p:ext uri="{BB962C8B-B14F-4D97-AF65-F5344CB8AC3E}">
        <p14:creationId xmlns:p14="http://schemas.microsoft.com/office/powerpoint/2010/main" val="2318913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198"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5" indent="0">
              <a:buNone/>
              <a:defRPr sz="2000"/>
            </a:lvl7pPr>
            <a:lvl8pPr marL="3200381" indent="0">
              <a:buNone/>
              <a:defRPr sz="2000"/>
            </a:lvl8pPr>
            <a:lvl9pPr marL="3657579"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12A435C1-2177-418F-B0E3-5A3684F10201}" type="slidenum">
              <a:rPr lang="en-US" altLang="ja-JP" smtClean="0"/>
              <a:pPr>
                <a:defRPr/>
              </a:pPr>
              <a:t>‹#›</a:t>
            </a:fld>
            <a:endParaRPr lang="en-US" altLang="ja-JP"/>
          </a:p>
        </p:txBody>
      </p:sp>
    </p:spTree>
    <p:extLst>
      <p:ext uri="{BB962C8B-B14F-4D97-AF65-F5344CB8AC3E}">
        <p14:creationId xmlns:p14="http://schemas.microsoft.com/office/powerpoint/2010/main" val="3698057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0B0FF017-0EF5-4E11-A726-33328FF802B6}" type="slidenum">
              <a:rPr lang="en-US" altLang="ja-JP" smtClean="0"/>
              <a:pPr>
                <a:defRPr/>
              </a:pPr>
              <a:t>‹#›</a:t>
            </a:fld>
            <a:endParaRPr lang="en-US" altLang="ja-JP"/>
          </a:p>
        </p:txBody>
      </p:sp>
    </p:spTree>
    <p:extLst>
      <p:ext uri="{BB962C8B-B14F-4D97-AF65-F5344CB8AC3E}">
        <p14:creationId xmlns:p14="http://schemas.microsoft.com/office/powerpoint/2010/main" val="42422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4"/>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44"/>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atin typeface="Times" charset="0"/>
                <a:ea typeface="Osaka"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Times" charset="0"/>
                <a:ea typeface="Osaka"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Times" charset="0"/>
                <a:ea typeface="Osaka" charset="-128"/>
              </a:defRPr>
            </a:lvl1pPr>
          </a:lstStyle>
          <a:p>
            <a:pPr>
              <a:defRPr/>
            </a:pPr>
            <a:fld id="{6E68D4FD-84DA-4D47-8118-81B0F9B26CC0}" type="slidenum">
              <a:rPr lang="en-US" altLang="ja-JP" smtClean="0"/>
              <a:pPr>
                <a:defRPr/>
              </a:pPr>
              <a:t>‹#›</a:t>
            </a:fld>
            <a:endParaRPr lang="en-US" altLang="ja-JP"/>
          </a:p>
        </p:txBody>
      </p:sp>
    </p:spTree>
    <p:extLst>
      <p:ext uri="{BB962C8B-B14F-4D97-AF65-F5344CB8AC3E}">
        <p14:creationId xmlns:p14="http://schemas.microsoft.com/office/powerpoint/2010/main" val="3567125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9"/>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8AA6DD9C-97A5-4243-BA33-ED946B5606A5}" type="datetimeFigureOut">
              <a:rPr lang="ja-JP" altLang="en-US" smtClean="0">
                <a:solidFill>
                  <a:srgbClr val="000000"/>
                </a:solidFill>
              </a:rPr>
              <a:pPr>
                <a:defRPr/>
              </a:pPr>
              <a:t>2021/1/5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7B2A3E-E5C4-4960-B0AC-9C3EFC3AF332}"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1667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2"/>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8" y="273307"/>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5" y="1435104"/>
            <a:ext cx="4011084" cy="4691063"/>
          </a:xfrm>
        </p:spPr>
        <p:txBody>
          <a:bodyPr/>
          <a:lstStyle>
            <a:lvl1pPr marL="0" indent="0">
              <a:buNone/>
              <a:defRPr sz="1400"/>
            </a:lvl1pPr>
            <a:lvl2pPr marL="457177" indent="0">
              <a:buNone/>
              <a:defRPr sz="1200"/>
            </a:lvl2pPr>
            <a:lvl3pPr marL="914353" indent="0">
              <a:buNone/>
              <a:defRPr sz="1000"/>
            </a:lvl3pPr>
            <a:lvl4pPr marL="1371529" indent="0">
              <a:buNone/>
              <a:defRPr sz="900"/>
            </a:lvl4pPr>
            <a:lvl5pPr marL="1828706" indent="0">
              <a:buNone/>
              <a:defRPr sz="900"/>
            </a:lvl5pPr>
            <a:lvl6pPr marL="2285882" indent="0">
              <a:buNone/>
              <a:defRPr sz="900"/>
            </a:lvl6pPr>
            <a:lvl7pPr marL="2743059" indent="0">
              <a:buNone/>
              <a:defRPr sz="900"/>
            </a:lvl7pPr>
            <a:lvl8pPr marL="3200235" indent="0">
              <a:buNone/>
              <a:defRPr sz="900"/>
            </a:lvl8pPr>
            <a:lvl9pPr marL="365741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0BBC2BA8-BF09-4F37-A2DC-B08E59438199}" type="slidenum">
              <a:rPr lang="en-US" altLang="ja-JP"/>
              <a:pPr/>
              <a:t>‹#›</a:t>
            </a:fld>
            <a:endParaRPr lang="en-US" altLang="ja-JP"/>
          </a:p>
        </p:txBody>
      </p:sp>
    </p:spTree>
    <p:extLst>
      <p:ext uri="{BB962C8B-B14F-4D97-AF65-F5344CB8AC3E}">
        <p14:creationId xmlns:p14="http://schemas.microsoft.com/office/powerpoint/2010/main" val="19003737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04DB2312-AE1E-49CD-BC77-7D1E35856626}" type="datetimeFigureOut">
              <a:rPr lang="ja-JP" altLang="en-US" smtClean="0">
                <a:solidFill>
                  <a:srgbClr val="000000"/>
                </a:solidFill>
              </a:rPr>
              <a:pPr>
                <a:defRPr/>
              </a:pPr>
              <a:t>2021/1/5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65D89-76BA-4309-831D-A91F3737097A}"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64539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4"/>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1875D803-2762-4EE3-807A-CCC434FD450D}" type="datetimeFigureOut">
              <a:rPr lang="ja-JP" altLang="en-US" smtClean="0">
                <a:solidFill>
                  <a:srgbClr val="000000"/>
                </a:solidFill>
              </a:rPr>
              <a:pPr>
                <a:defRPr/>
              </a:pPr>
              <a:t>2021/1/5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89F704-42AF-4EF1-A9A4-75064B0E8E18}"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8910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28BFAD1C-DBEE-4703-8A71-33D94E48F3C5}" type="datetimeFigureOut">
              <a:rPr lang="ja-JP" altLang="en-US" smtClean="0">
                <a:solidFill>
                  <a:srgbClr val="000000"/>
                </a:solidFill>
              </a:rPr>
              <a:pPr>
                <a:defRPr/>
              </a:pPr>
              <a:t>2021/1/5</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6D53A-FF92-45A8-AD0C-C410472B3E7B}"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2147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30C5A327-631D-47A9-82A9-122D40D28163}" type="datetimeFigureOut">
              <a:rPr lang="ja-JP" altLang="en-US" smtClean="0">
                <a:solidFill>
                  <a:srgbClr val="000000"/>
                </a:solidFill>
              </a:rPr>
              <a:pPr>
                <a:defRPr/>
              </a:pPr>
              <a:t>2021/1/5</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4C0B7C-382B-4DCA-B003-20F1DE8B4E81}"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468645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38212275-B515-411A-9992-3D7CCD5F1386}" type="datetimeFigureOut">
              <a:rPr lang="ja-JP" altLang="en-US" smtClean="0">
                <a:solidFill>
                  <a:srgbClr val="000000"/>
                </a:solidFill>
              </a:rPr>
              <a:pPr>
                <a:defRPr/>
              </a:pPr>
              <a:t>2021/1/5</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5B0579-5AE4-4259-AC21-87F03C4720F8}"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4118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1F71B05-45BA-45CB-A4F7-878994808A2B}" type="datetimeFigureOut">
              <a:rPr lang="ja-JP" altLang="en-US" smtClean="0">
                <a:solidFill>
                  <a:srgbClr val="000000"/>
                </a:solidFill>
              </a:rPr>
              <a:pPr>
                <a:defRPr/>
              </a:pPr>
              <a:t>2021/1/5</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5B037A8-4813-4E7E-8C7C-BCBABC85008D}"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9108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6"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0"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5BA71A2E-5EC8-4C44-890A-5A0487FCF8F5}" type="datetimeFigureOut">
              <a:rPr lang="ja-JP" altLang="en-US" smtClean="0">
                <a:solidFill>
                  <a:srgbClr val="000000"/>
                </a:solidFill>
              </a:rPr>
              <a:pPr>
                <a:defRPr/>
              </a:pPr>
              <a:t>2021/1/5</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0C7E03-140D-457C-A4BC-19E498CF4E24}"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5823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BD33738-3E80-495E-9E23-20C67E7F93EA}" type="datetimeFigureOut">
              <a:rPr lang="ja-JP" altLang="en-US" smtClean="0">
                <a:solidFill>
                  <a:srgbClr val="000000"/>
                </a:solidFill>
              </a:rPr>
              <a:pPr>
                <a:defRPr/>
              </a:pPr>
              <a:t>2021/1/5</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2BF53-98A0-4CCF-B5FE-062FAA52E526}"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6614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7A56485A-A377-425F-B8E6-8E9714FA2276}" type="datetimeFigureOut">
              <a:rPr lang="ja-JP" altLang="en-US" smtClean="0">
                <a:solidFill>
                  <a:srgbClr val="000000"/>
                </a:solidFill>
              </a:rPr>
              <a:pPr>
                <a:defRPr/>
              </a:pPr>
              <a:t>2021/1/5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265280-5BF7-4F37-9211-CECEFBF65A12}"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60530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2"/>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42"/>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4EB1EC8D-2004-43FD-831C-47B39F36A884}" type="datetimeFigureOut">
              <a:rPr lang="ja-JP" altLang="en-US" smtClean="0">
                <a:solidFill>
                  <a:srgbClr val="000000"/>
                </a:solidFill>
              </a:rPr>
              <a:pPr>
                <a:defRPr/>
              </a:pPr>
              <a:t>2021/1/5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AEA0BD-7F30-4789-9A8C-AF3595106376}"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933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29" indent="0">
              <a:buNone/>
              <a:defRPr sz="2000"/>
            </a:lvl4pPr>
            <a:lvl5pPr marL="1828706" indent="0">
              <a:buNone/>
              <a:defRPr sz="2000"/>
            </a:lvl5pPr>
            <a:lvl6pPr marL="2285882" indent="0">
              <a:buNone/>
              <a:defRPr sz="2000"/>
            </a:lvl6pPr>
            <a:lvl7pPr marL="2743059" indent="0">
              <a:buNone/>
              <a:defRPr sz="2000"/>
            </a:lvl7pPr>
            <a:lvl8pPr marL="3200235" indent="0">
              <a:buNone/>
              <a:defRPr sz="2000"/>
            </a:lvl8pPr>
            <a:lvl9pPr marL="3657411"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29" indent="0">
              <a:buNone/>
              <a:defRPr sz="900"/>
            </a:lvl4pPr>
            <a:lvl5pPr marL="1828706" indent="0">
              <a:buNone/>
              <a:defRPr sz="900"/>
            </a:lvl5pPr>
            <a:lvl6pPr marL="2285882" indent="0">
              <a:buNone/>
              <a:defRPr sz="900"/>
            </a:lvl6pPr>
            <a:lvl7pPr marL="2743059" indent="0">
              <a:buNone/>
              <a:defRPr sz="900"/>
            </a:lvl7pPr>
            <a:lvl8pPr marL="3200235" indent="0">
              <a:buNone/>
              <a:defRPr sz="900"/>
            </a:lvl8pPr>
            <a:lvl9pPr marL="3657411"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3D209CE8-6829-4CB7-B7BB-82CF6FD3FD10}" type="slidenum">
              <a:rPr lang="en-US" altLang="ja-JP"/>
              <a:pPr/>
              <a:t>‹#›</a:t>
            </a:fld>
            <a:endParaRPr lang="en-US" altLang="ja-JP"/>
          </a:p>
        </p:txBody>
      </p:sp>
    </p:spTree>
    <p:extLst>
      <p:ext uri="{BB962C8B-B14F-4D97-AF65-F5344CB8AC3E}">
        <p14:creationId xmlns:p14="http://schemas.microsoft.com/office/powerpoint/2010/main" val="2814930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3"/>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A75835-C3F2-4160-831B-2CA8E0E49B5C}"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2136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93A6DA-13E6-4C19-8A60-2055CD17FFD8}"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24914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38"/>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F73431-6881-4257-9E00-74FEA9D60AC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4828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3A5953-16F3-4800-8918-91AD6796EEB3}"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7479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2"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72"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938895-EC44-4ECD-AA59-4D12FCE3D525}"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05766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EDECB5-E35D-4E11-96D6-1DCC0A9F1FA4}"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1806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DC5911-63B5-47AC-9766-992C703C03C3}"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610851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47" y="273088"/>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0"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0B01F8-FD12-4E6D-8E55-13D2E7DECF4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1052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998AFE-1D1C-408D-B39F-3FF6B3ABD38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6230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C0C4E-A082-4CCE-A635-BCCA190A0BF8}"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5379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alpha val="0"/>
          </a:srgb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smtClean="0"/>
              <a:t>マスタ タイトルの書式設定</a:t>
            </a:r>
          </a:p>
        </p:txBody>
      </p:sp>
      <p:sp>
        <p:nvSpPr>
          <p:cNvPr id="7171"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lvl1pPr>
          </a:lstStyle>
          <a:p>
            <a:fld id="{E0EA3583-14E4-4CE6-98CE-BB338F5212C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504653" r:id="rId1"/>
    <p:sldLayoutId id="2147504654" r:id="rId2"/>
    <p:sldLayoutId id="2147504655" r:id="rId3"/>
    <p:sldLayoutId id="2147504656" r:id="rId4"/>
    <p:sldLayoutId id="2147504657" r:id="rId5"/>
    <p:sldLayoutId id="2147504658" r:id="rId6"/>
    <p:sldLayoutId id="2147504659" r:id="rId7"/>
    <p:sldLayoutId id="2147504660" r:id="rId8"/>
    <p:sldLayoutId id="2147504661" r:id="rId9"/>
    <p:sldLayoutId id="2147504662" r:id="rId10"/>
    <p:sldLayoutId id="2147504663" r:id="rId11"/>
  </p:sldLayoutIdLst>
  <p:hf sldNum="0" hdr="0" ftr="0" dt="0"/>
  <p:txStyles>
    <p:titleStyle>
      <a:lvl1pPr algn="ctr" rtl="0" eaLnBrk="0" fontAlgn="base" hangingPunct="0">
        <a:spcBef>
          <a:spcPct val="0"/>
        </a:spcBef>
        <a:spcAft>
          <a:spcPct val="0"/>
        </a:spcAft>
        <a:defRPr kumimoji="1" sz="4401">
          <a:solidFill>
            <a:schemeClr val="tx2"/>
          </a:solidFill>
          <a:latin typeface="+mj-lt"/>
          <a:ea typeface="+mj-ea"/>
          <a:cs typeface="+mj-cs"/>
        </a:defRPr>
      </a:lvl1pPr>
      <a:lvl2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5pPr>
      <a:lvl6pPr marL="457177" algn="ctr" rtl="0" fontAlgn="base">
        <a:spcBef>
          <a:spcPct val="0"/>
        </a:spcBef>
        <a:spcAft>
          <a:spcPct val="0"/>
        </a:spcAft>
        <a:defRPr kumimoji="1" sz="4401">
          <a:solidFill>
            <a:schemeClr val="tx2"/>
          </a:solidFill>
          <a:latin typeface="Arial" pitchFamily="34" charset="0"/>
          <a:ea typeface="ＭＳ Ｐゴシック" pitchFamily="50" charset="-128"/>
        </a:defRPr>
      </a:lvl6pPr>
      <a:lvl7pPr marL="914353" algn="ctr" rtl="0" fontAlgn="base">
        <a:spcBef>
          <a:spcPct val="0"/>
        </a:spcBef>
        <a:spcAft>
          <a:spcPct val="0"/>
        </a:spcAft>
        <a:defRPr kumimoji="1" sz="4401">
          <a:solidFill>
            <a:schemeClr val="tx2"/>
          </a:solidFill>
          <a:latin typeface="Arial" pitchFamily="34" charset="0"/>
          <a:ea typeface="ＭＳ Ｐゴシック" pitchFamily="50" charset="-128"/>
        </a:defRPr>
      </a:lvl7pPr>
      <a:lvl8pPr marL="1371529" algn="ctr" rtl="0" fontAlgn="base">
        <a:spcBef>
          <a:spcPct val="0"/>
        </a:spcBef>
        <a:spcAft>
          <a:spcPct val="0"/>
        </a:spcAft>
        <a:defRPr kumimoji="1" sz="4401">
          <a:solidFill>
            <a:schemeClr val="tx2"/>
          </a:solidFill>
          <a:latin typeface="Arial" pitchFamily="34" charset="0"/>
          <a:ea typeface="ＭＳ Ｐゴシック" pitchFamily="50" charset="-128"/>
        </a:defRPr>
      </a:lvl8pPr>
      <a:lvl9pPr marL="1828706" algn="ctr" rtl="0" fontAlgn="base">
        <a:spcBef>
          <a:spcPct val="0"/>
        </a:spcBef>
        <a:spcAft>
          <a:spcPct val="0"/>
        </a:spcAft>
        <a:defRPr kumimoji="1" sz="4401">
          <a:solidFill>
            <a:schemeClr val="tx2"/>
          </a:solidFill>
          <a:latin typeface="Arial" pitchFamily="34" charset="0"/>
          <a:ea typeface="ＭＳ Ｐゴシック" pitchFamily="50" charset="-128"/>
        </a:defRPr>
      </a:lvl9pPr>
    </p:titleStyle>
    <p:bodyStyle>
      <a:lvl1pPr marL="341322" indent="-341322" algn="l" rtl="0" eaLnBrk="0" fontAlgn="base" hangingPunct="0">
        <a:spcBef>
          <a:spcPct val="20000"/>
        </a:spcBef>
        <a:spcAft>
          <a:spcPct val="0"/>
        </a:spcAft>
        <a:buChar char="•"/>
        <a:defRPr kumimoji="1" sz="3200">
          <a:solidFill>
            <a:schemeClr val="tx1"/>
          </a:solidFill>
          <a:latin typeface="+mn-lt"/>
          <a:ea typeface="+mn-ea"/>
          <a:cs typeface="+mn-cs"/>
        </a:defRPr>
      </a:lvl1pPr>
      <a:lvl2pPr marL="741382" indent="-284170" algn="l" rtl="0" eaLnBrk="0" fontAlgn="base" hangingPunct="0">
        <a:spcBef>
          <a:spcPct val="20000"/>
        </a:spcBef>
        <a:spcAft>
          <a:spcPct val="0"/>
        </a:spcAft>
        <a:buChar char="–"/>
        <a:defRPr kumimoji="1" sz="2800">
          <a:solidFill>
            <a:schemeClr val="tx1"/>
          </a:solidFill>
          <a:latin typeface="+mn-lt"/>
          <a:ea typeface="+mn-ea"/>
        </a:defRPr>
      </a:lvl2pPr>
      <a:lvl3pPr marL="1141441" indent="-227019" algn="l" rtl="0" eaLnBrk="0" fontAlgn="base" hangingPunct="0">
        <a:spcBef>
          <a:spcPct val="20000"/>
        </a:spcBef>
        <a:spcAft>
          <a:spcPct val="0"/>
        </a:spcAft>
        <a:buChar char="•"/>
        <a:defRPr kumimoji="1" sz="2400">
          <a:solidFill>
            <a:schemeClr val="tx1"/>
          </a:solidFill>
          <a:latin typeface="+mn-lt"/>
          <a:ea typeface="+mn-ea"/>
        </a:defRPr>
      </a:lvl3pPr>
      <a:lvl4pPr marL="1598653" indent="-227019" algn="l" rtl="0" eaLnBrk="0" fontAlgn="base" hangingPunct="0">
        <a:spcBef>
          <a:spcPct val="20000"/>
        </a:spcBef>
        <a:spcAft>
          <a:spcPct val="0"/>
        </a:spcAft>
        <a:buChar char="–"/>
        <a:defRPr kumimoji="1" sz="2000">
          <a:solidFill>
            <a:schemeClr val="tx1"/>
          </a:solidFill>
          <a:latin typeface="+mn-lt"/>
          <a:ea typeface="+mn-ea"/>
        </a:defRPr>
      </a:lvl4pPr>
      <a:lvl5pPr marL="2055865" indent="-227019" algn="l" rtl="0" eaLnBrk="0" fontAlgn="base" hangingPunct="0">
        <a:spcBef>
          <a:spcPct val="20000"/>
        </a:spcBef>
        <a:spcAft>
          <a:spcPct val="0"/>
        </a:spcAft>
        <a:buChar char="»"/>
        <a:defRPr kumimoji="1" sz="2000">
          <a:solidFill>
            <a:schemeClr val="tx1"/>
          </a:solidFill>
          <a:latin typeface="+mn-lt"/>
          <a:ea typeface="+mn-ea"/>
        </a:defRPr>
      </a:lvl5pPr>
      <a:lvl6pPr marL="2514471" indent="-228589" algn="l" rtl="0" fontAlgn="base">
        <a:spcBef>
          <a:spcPct val="20000"/>
        </a:spcBef>
        <a:spcAft>
          <a:spcPct val="0"/>
        </a:spcAft>
        <a:buChar char="»"/>
        <a:defRPr kumimoji="1" sz="2000">
          <a:solidFill>
            <a:schemeClr val="tx1"/>
          </a:solidFill>
          <a:latin typeface="+mn-lt"/>
          <a:ea typeface="+mn-ea"/>
        </a:defRPr>
      </a:lvl6pPr>
      <a:lvl7pPr marL="2971647" indent="-228589" algn="l" rtl="0" fontAlgn="base">
        <a:spcBef>
          <a:spcPct val="20000"/>
        </a:spcBef>
        <a:spcAft>
          <a:spcPct val="0"/>
        </a:spcAft>
        <a:buChar char="»"/>
        <a:defRPr kumimoji="1" sz="2000">
          <a:solidFill>
            <a:schemeClr val="tx1"/>
          </a:solidFill>
          <a:latin typeface="+mn-lt"/>
          <a:ea typeface="+mn-ea"/>
        </a:defRPr>
      </a:lvl7pPr>
      <a:lvl8pPr marL="3428824" indent="-228589" algn="l" rtl="0" fontAlgn="base">
        <a:spcBef>
          <a:spcPct val="20000"/>
        </a:spcBef>
        <a:spcAft>
          <a:spcPct val="0"/>
        </a:spcAft>
        <a:buChar char="»"/>
        <a:defRPr kumimoji="1" sz="2000">
          <a:solidFill>
            <a:schemeClr val="tx1"/>
          </a:solidFill>
          <a:latin typeface="+mn-lt"/>
          <a:ea typeface="+mn-ea"/>
        </a:defRPr>
      </a:lvl8pPr>
      <a:lvl9pPr marL="3886000" indent="-228589"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53" rtl="0" eaLnBrk="1" latinLnBrk="0" hangingPunct="1">
        <a:defRPr kumimoji="1" sz="1800" kern="1200">
          <a:solidFill>
            <a:schemeClr val="tx1"/>
          </a:solidFill>
          <a:latin typeface="+mn-lt"/>
          <a:ea typeface="+mn-ea"/>
          <a:cs typeface="+mn-cs"/>
        </a:defRPr>
      </a:lvl1pPr>
      <a:lvl2pPr marL="457177" algn="l" defTabSz="914353" rtl="0" eaLnBrk="1" latinLnBrk="0" hangingPunct="1">
        <a:defRPr kumimoji="1" sz="1800" kern="1200">
          <a:solidFill>
            <a:schemeClr val="tx1"/>
          </a:solidFill>
          <a:latin typeface="+mn-lt"/>
          <a:ea typeface="+mn-ea"/>
          <a:cs typeface="+mn-cs"/>
        </a:defRPr>
      </a:lvl2pPr>
      <a:lvl3pPr marL="914353" algn="l" defTabSz="914353" rtl="0" eaLnBrk="1" latinLnBrk="0" hangingPunct="1">
        <a:defRPr kumimoji="1" sz="1800" kern="1200">
          <a:solidFill>
            <a:schemeClr val="tx1"/>
          </a:solidFill>
          <a:latin typeface="+mn-lt"/>
          <a:ea typeface="+mn-ea"/>
          <a:cs typeface="+mn-cs"/>
        </a:defRPr>
      </a:lvl3pPr>
      <a:lvl4pPr marL="1371529" algn="l" defTabSz="914353" rtl="0" eaLnBrk="1" latinLnBrk="0" hangingPunct="1">
        <a:defRPr kumimoji="1" sz="1800" kern="1200">
          <a:solidFill>
            <a:schemeClr val="tx1"/>
          </a:solidFill>
          <a:latin typeface="+mn-lt"/>
          <a:ea typeface="+mn-ea"/>
          <a:cs typeface="+mn-cs"/>
        </a:defRPr>
      </a:lvl4pPr>
      <a:lvl5pPr marL="1828706" algn="l" defTabSz="914353" rtl="0" eaLnBrk="1" latinLnBrk="0" hangingPunct="1">
        <a:defRPr kumimoji="1" sz="1800" kern="1200">
          <a:solidFill>
            <a:schemeClr val="tx1"/>
          </a:solidFill>
          <a:latin typeface="+mn-lt"/>
          <a:ea typeface="+mn-ea"/>
          <a:cs typeface="+mn-cs"/>
        </a:defRPr>
      </a:lvl5pPr>
      <a:lvl6pPr marL="2285882" algn="l" defTabSz="914353" rtl="0" eaLnBrk="1" latinLnBrk="0" hangingPunct="1">
        <a:defRPr kumimoji="1" sz="1800" kern="1200">
          <a:solidFill>
            <a:schemeClr val="tx1"/>
          </a:solidFill>
          <a:latin typeface="+mn-lt"/>
          <a:ea typeface="+mn-ea"/>
          <a:cs typeface="+mn-cs"/>
        </a:defRPr>
      </a:lvl6pPr>
      <a:lvl7pPr marL="2743059" algn="l" defTabSz="914353" rtl="0" eaLnBrk="1" latinLnBrk="0" hangingPunct="1">
        <a:defRPr kumimoji="1" sz="1800" kern="1200">
          <a:solidFill>
            <a:schemeClr val="tx1"/>
          </a:solidFill>
          <a:latin typeface="+mn-lt"/>
          <a:ea typeface="+mn-ea"/>
          <a:cs typeface="+mn-cs"/>
        </a:defRPr>
      </a:lvl7pPr>
      <a:lvl8pPr marL="3200235" algn="l" defTabSz="914353" rtl="0" eaLnBrk="1" latinLnBrk="0" hangingPunct="1">
        <a:defRPr kumimoji="1" sz="1800" kern="1200">
          <a:solidFill>
            <a:schemeClr val="tx1"/>
          </a:solidFill>
          <a:latin typeface="+mn-lt"/>
          <a:ea typeface="+mn-ea"/>
          <a:cs typeface="+mn-cs"/>
        </a:defRPr>
      </a:lvl8pPr>
      <a:lvl9pPr marL="3657411" algn="l" defTabSz="914353"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a:t>マスタ タイトルの書式設定</a:t>
            </a:r>
          </a:p>
        </p:txBody>
      </p:sp>
      <p:sp>
        <p:nvSpPr>
          <p:cNvPr id="266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05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a:solidFill>
                  <a:srgbClr val="000000"/>
                </a:solidFill>
                <a:latin typeface="Arial" charset="0"/>
                <a:ea typeface="ＭＳ Ｐゴシック" charset="-128"/>
              </a:defRPr>
            </a:lvl1pPr>
          </a:lstStyle>
          <a:p>
            <a:pPr>
              <a:defRPr/>
            </a:pPr>
            <a:endParaRPr lang="en-US" altLang="ja-JP"/>
          </a:p>
        </p:txBody>
      </p:sp>
      <p:sp>
        <p:nvSpPr>
          <p:cNvPr id="1505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a:solidFill>
                  <a:srgbClr val="000000"/>
                </a:solidFill>
                <a:latin typeface="Arial" charset="0"/>
                <a:ea typeface="ＭＳ Ｐゴシック" charset="-128"/>
              </a:defRPr>
            </a:lvl1pPr>
          </a:lstStyle>
          <a:p>
            <a:pPr>
              <a:defRPr/>
            </a:pPr>
            <a:endParaRPr lang="en-US" altLang="ja-JP"/>
          </a:p>
        </p:txBody>
      </p:sp>
      <p:sp>
        <p:nvSpPr>
          <p:cNvPr id="1505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solidFill>
                  <a:srgbClr val="000000"/>
                </a:solidFill>
              </a:defRPr>
            </a:lvl1pPr>
          </a:lstStyle>
          <a:p>
            <a:fld id="{D201E56F-FFF0-4902-AFC0-CD720153AD12}" type="slidenum">
              <a:rPr lang="ja-JP" altLang="en-US" smtClean="0"/>
              <a:pPr/>
              <a:t>‹#›</a:t>
            </a:fld>
            <a:endParaRPr lang="en-US" altLang="ja-JP"/>
          </a:p>
        </p:txBody>
      </p:sp>
    </p:spTree>
    <p:extLst>
      <p:ext uri="{BB962C8B-B14F-4D97-AF65-F5344CB8AC3E}">
        <p14:creationId xmlns:p14="http://schemas.microsoft.com/office/powerpoint/2010/main" val="3330006057"/>
      </p:ext>
    </p:extLst>
  </p:cSld>
  <p:clrMap bg1="lt1" tx1="dk1" bg2="lt2" tx2="dk2" accent1="accent1" accent2="accent2" accent3="accent3" accent4="accent4" accent5="accent5" accent6="accent6" hlink="hlink" folHlink="folHlink"/>
  <p:sldLayoutIdLst>
    <p:sldLayoutId id="2147505197" r:id="rId1"/>
    <p:sldLayoutId id="2147505198" r:id="rId2"/>
    <p:sldLayoutId id="2147505199" r:id="rId3"/>
    <p:sldLayoutId id="2147505200" r:id="rId4"/>
    <p:sldLayoutId id="2147505201" r:id="rId5"/>
    <p:sldLayoutId id="2147505202" r:id="rId6"/>
    <p:sldLayoutId id="2147505203" r:id="rId7"/>
    <p:sldLayoutId id="2147505204" r:id="rId8"/>
    <p:sldLayoutId id="2147505205" r:id="rId9"/>
    <p:sldLayoutId id="2147505206" r:id="rId10"/>
    <p:sldLayoutId id="2147505207"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165" algn="ctr" rtl="0" fontAlgn="base">
        <a:spcBef>
          <a:spcPct val="0"/>
        </a:spcBef>
        <a:spcAft>
          <a:spcPct val="0"/>
        </a:spcAft>
        <a:defRPr kumimoji="1" sz="4400">
          <a:solidFill>
            <a:schemeClr val="tx2"/>
          </a:solidFill>
          <a:latin typeface="Arial" charset="0"/>
          <a:ea typeface="ＭＳ Ｐゴシック" charset="-128"/>
        </a:defRPr>
      </a:lvl6pPr>
      <a:lvl7pPr marL="914330" algn="ctr" rtl="0" fontAlgn="base">
        <a:spcBef>
          <a:spcPct val="0"/>
        </a:spcBef>
        <a:spcAft>
          <a:spcPct val="0"/>
        </a:spcAft>
        <a:defRPr kumimoji="1" sz="4400">
          <a:solidFill>
            <a:schemeClr val="tx2"/>
          </a:solidFill>
          <a:latin typeface="Arial" charset="0"/>
          <a:ea typeface="ＭＳ Ｐゴシック" charset="-128"/>
        </a:defRPr>
      </a:lvl7pPr>
      <a:lvl8pPr marL="1371495" algn="ctr" rtl="0" fontAlgn="base">
        <a:spcBef>
          <a:spcPct val="0"/>
        </a:spcBef>
        <a:spcAft>
          <a:spcPct val="0"/>
        </a:spcAft>
        <a:defRPr kumimoji="1" sz="4400">
          <a:solidFill>
            <a:schemeClr val="tx2"/>
          </a:solidFill>
          <a:latin typeface="Arial" charset="0"/>
          <a:ea typeface="ＭＳ Ｐゴシック" charset="-128"/>
        </a:defRPr>
      </a:lvl8pPr>
      <a:lvl9pPr marL="182866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408" indent="-228583" algn="l" rtl="0" fontAlgn="base">
        <a:spcBef>
          <a:spcPct val="20000"/>
        </a:spcBef>
        <a:spcAft>
          <a:spcPct val="0"/>
        </a:spcAft>
        <a:buChar char="»"/>
        <a:defRPr kumimoji="1" sz="2000">
          <a:solidFill>
            <a:schemeClr val="tx1"/>
          </a:solidFill>
          <a:latin typeface="+mn-lt"/>
          <a:ea typeface="+mn-ea"/>
        </a:defRPr>
      </a:lvl6pPr>
      <a:lvl7pPr marL="2971573" indent="-228583" algn="l" rtl="0" fontAlgn="base">
        <a:spcBef>
          <a:spcPct val="20000"/>
        </a:spcBef>
        <a:spcAft>
          <a:spcPct val="0"/>
        </a:spcAft>
        <a:buChar char="»"/>
        <a:defRPr kumimoji="1" sz="2000">
          <a:solidFill>
            <a:schemeClr val="tx1"/>
          </a:solidFill>
          <a:latin typeface="+mn-lt"/>
          <a:ea typeface="+mn-ea"/>
        </a:defRPr>
      </a:lvl7pPr>
      <a:lvl8pPr marL="3428738" indent="-228583" algn="l" rtl="0" fontAlgn="base">
        <a:spcBef>
          <a:spcPct val="20000"/>
        </a:spcBef>
        <a:spcAft>
          <a:spcPct val="0"/>
        </a:spcAft>
        <a:buChar char="»"/>
        <a:defRPr kumimoji="1" sz="2000">
          <a:solidFill>
            <a:schemeClr val="tx1"/>
          </a:solidFill>
          <a:latin typeface="+mn-lt"/>
          <a:ea typeface="+mn-ea"/>
        </a:defRPr>
      </a:lvl8pPr>
      <a:lvl9pPr marL="3885903" indent="-22858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30" rtl="0" eaLnBrk="1" latinLnBrk="0" hangingPunct="1">
        <a:defRPr kumimoji="1" sz="1800" kern="1200">
          <a:solidFill>
            <a:schemeClr val="tx1"/>
          </a:solidFill>
          <a:latin typeface="+mn-lt"/>
          <a:ea typeface="+mn-ea"/>
          <a:cs typeface="+mn-cs"/>
        </a:defRPr>
      </a:lvl1pPr>
      <a:lvl2pPr marL="457165" algn="l" defTabSz="914330" rtl="0" eaLnBrk="1" latinLnBrk="0" hangingPunct="1">
        <a:defRPr kumimoji="1" sz="1800" kern="1200">
          <a:solidFill>
            <a:schemeClr val="tx1"/>
          </a:solidFill>
          <a:latin typeface="+mn-lt"/>
          <a:ea typeface="+mn-ea"/>
          <a:cs typeface="+mn-cs"/>
        </a:defRPr>
      </a:lvl2pPr>
      <a:lvl3pPr marL="914330" algn="l" defTabSz="914330" rtl="0" eaLnBrk="1" latinLnBrk="0" hangingPunct="1">
        <a:defRPr kumimoji="1" sz="1800" kern="1200">
          <a:solidFill>
            <a:schemeClr val="tx1"/>
          </a:solidFill>
          <a:latin typeface="+mn-lt"/>
          <a:ea typeface="+mn-ea"/>
          <a:cs typeface="+mn-cs"/>
        </a:defRPr>
      </a:lvl3pPr>
      <a:lvl4pPr marL="1371495" algn="l" defTabSz="914330" rtl="0" eaLnBrk="1" latinLnBrk="0" hangingPunct="1">
        <a:defRPr kumimoji="1" sz="1800" kern="1200">
          <a:solidFill>
            <a:schemeClr val="tx1"/>
          </a:solidFill>
          <a:latin typeface="+mn-lt"/>
          <a:ea typeface="+mn-ea"/>
          <a:cs typeface="+mn-cs"/>
        </a:defRPr>
      </a:lvl4pPr>
      <a:lvl5pPr marL="1828660" algn="l" defTabSz="914330" rtl="0" eaLnBrk="1" latinLnBrk="0" hangingPunct="1">
        <a:defRPr kumimoji="1" sz="1800" kern="1200">
          <a:solidFill>
            <a:schemeClr val="tx1"/>
          </a:solidFill>
          <a:latin typeface="+mn-lt"/>
          <a:ea typeface="+mn-ea"/>
          <a:cs typeface="+mn-cs"/>
        </a:defRPr>
      </a:lvl5pPr>
      <a:lvl6pPr marL="2285825" algn="l" defTabSz="914330" rtl="0" eaLnBrk="1" latinLnBrk="0" hangingPunct="1">
        <a:defRPr kumimoji="1" sz="1800" kern="1200">
          <a:solidFill>
            <a:schemeClr val="tx1"/>
          </a:solidFill>
          <a:latin typeface="+mn-lt"/>
          <a:ea typeface="+mn-ea"/>
          <a:cs typeface="+mn-cs"/>
        </a:defRPr>
      </a:lvl6pPr>
      <a:lvl7pPr marL="2742990" algn="l" defTabSz="914330" rtl="0" eaLnBrk="1" latinLnBrk="0" hangingPunct="1">
        <a:defRPr kumimoji="1" sz="1800" kern="1200">
          <a:solidFill>
            <a:schemeClr val="tx1"/>
          </a:solidFill>
          <a:latin typeface="+mn-lt"/>
          <a:ea typeface="+mn-ea"/>
          <a:cs typeface="+mn-cs"/>
        </a:defRPr>
      </a:lvl7pPr>
      <a:lvl8pPr marL="3200155" algn="l" defTabSz="914330" rtl="0" eaLnBrk="1" latinLnBrk="0" hangingPunct="1">
        <a:defRPr kumimoji="1" sz="1800" kern="1200">
          <a:solidFill>
            <a:schemeClr val="tx1"/>
          </a:solidFill>
          <a:latin typeface="+mn-lt"/>
          <a:ea typeface="+mn-ea"/>
          <a:cs typeface="+mn-cs"/>
        </a:defRPr>
      </a:lvl8pPr>
      <a:lvl9pPr marL="3657320" algn="l" defTabSz="91433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a:t>マスタ タイトルの書式設定</a:t>
            </a:r>
          </a:p>
        </p:txBody>
      </p:sp>
      <p:sp>
        <p:nvSpPr>
          <p:cNvPr id="3174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solidFill>
                  <a:srgbClr val="000000"/>
                </a:solidFill>
              </a:defRPr>
            </a:lvl1pPr>
          </a:lstStyle>
          <a:p>
            <a:fld id="{403701FF-5C2E-486E-A299-32EA8BEE33A1}" type="slidenum">
              <a:rPr lang="en-US" altLang="ja-JP" smtClean="0"/>
              <a:pPr/>
              <a:t>‹#›</a:t>
            </a:fld>
            <a:endParaRPr lang="en-US" altLang="ja-JP"/>
          </a:p>
        </p:txBody>
      </p:sp>
    </p:spTree>
    <p:extLst>
      <p:ext uri="{BB962C8B-B14F-4D97-AF65-F5344CB8AC3E}">
        <p14:creationId xmlns:p14="http://schemas.microsoft.com/office/powerpoint/2010/main" val="2190424685"/>
      </p:ext>
    </p:extLst>
  </p:cSld>
  <p:clrMap bg1="lt1" tx1="dk1" bg2="lt2" tx2="dk2" accent1="accent1" accent2="accent2" accent3="accent3" accent4="accent4" accent5="accent5" accent6="accent6" hlink="hlink" folHlink="folHlink"/>
  <p:sldLayoutIdLst>
    <p:sldLayoutId id="2147505233" r:id="rId1"/>
    <p:sldLayoutId id="2147505234" r:id="rId2"/>
    <p:sldLayoutId id="2147505235" r:id="rId3"/>
    <p:sldLayoutId id="2147505236" r:id="rId4"/>
    <p:sldLayoutId id="2147505237" r:id="rId5"/>
    <p:sldLayoutId id="2147505238" r:id="rId6"/>
    <p:sldLayoutId id="2147505239" r:id="rId7"/>
    <p:sldLayoutId id="2147505240" r:id="rId8"/>
    <p:sldLayoutId id="2147505241" r:id="rId9"/>
    <p:sldLayoutId id="2147505242" r:id="rId10"/>
    <p:sldLayoutId id="2147505243"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65"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33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495"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66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408" indent="-228583" algn="l" rtl="0" fontAlgn="base">
        <a:spcBef>
          <a:spcPct val="20000"/>
        </a:spcBef>
        <a:spcAft>
          <a:spcPct val="0"/>
        </a:spcAft>
        <a:buChar char="»"/>
        <a:defRPr kumimoji="1" sz="2000">
          <a:solidFill>
            <a:schemeClr val="tx1"/>
          </a:solidFill>
          <a:latin typeface="+mn-lt"/>
          <a:ea typeface="+mn-ea"/>
        </a:defRPr>
      </a:lvl6pPr>
      <a:lvl7pPr marL="2971573" indent="-228583" algn="l" rtl="0" fontAlgn="base">
        <a:spcBef>
          <a:spcPct val="20000"/>
        </a:spcBef>
        <a:spcAft>
          <a:spcPct val="0"/>
        </a:spcAft>
        <a:buChar char="»"/>
        <a:defRPr kumimoji="1" sz="2000">
          <a:solidFill>
            <a:schemeClr val="tx1"/>
          </a:solidFill>
          <a:latin typeface="+mn-lt"/>
          <a:ea typeface="+mn-ea"/>
        </a:defRPr>
      </a:lvl7pPr>
      <a:lvl8pPr marL="3428738" indent="-228583" algn="l" rtl="0" fontAlgn="base">
        <a:spcBef>
          <a:spcPct val="20000"/>
        </a:spcBef>
        <a:spcAft>
          <a:spcPct val="0"/>
        </a:spcAft>
        <a:buChar char="»"/>
        <a:defRPr kumimoji="1" sz="2000">
          <a:solidFill>
            <a:schemeClr val="tx1"/>
          </a:solidFill>
          <a:latin typeface="+mn-lt"/>
          <a:ea typeface="+mn-ea"/>
        </a:defRPr>
      </a:lvl8pPr>
      <a:lvl9pPr marL="3885903" indent="-22858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30" rtl="0" eaLnBrk="1" latinLnBrk="0" hangingPunct="1">
        <a:defRPr kumimoji="1" sz="1800" kern="1200">
          <a:solidFill>
            <a:schemeClr val="tx1"/>
          </a:solidFill>
          <a:latin typeface="+mn-lt"/>
          <a:ea typeface="+mn-ea"/>
          <a:cs typeface="+mn-cs"/>
        </a:defRPr>
      </a:lvl1pPr>
      <a:lvl2pPr marL="457165" algn="l" defTabSz="914330" rtl="0" eaLnBrk="1" latinLnBrk="0" hangingPunct="1">
        <a:defRPr kumimoji="1" sz="1800" kern="1200">
          <a:solidFill>
            <a:schemeClr val="tx1"/>
          </a:solidFill>
          <a:latin typeface="+mn-lt"/>
          <a:ea typeface="+mn-ea"/>
          <a:cs typeface="+mn-cs"/>
        </a:defRPr>
      </a:lvl2pPr>
      <a:lvl3pPr marL="914330" algn="l" defTabSz="914330" rtl="0" eaLnBrk="1" latinLnBrk="0" hangingPunct="1">
        <a:defRPr kumimoji="1" sz="1800" kern="1200">
          <a:solidFill>
            <a:schemeClr val="tx1"/>
          </a:solidFill>
          <a:latin typeface="+mn-lt"/>
          <a:ea typeface="+mn-ea"/>
          <a:cs typeface="+mn-cs"/>
        </a:defRPr>
      </a:lvl3pPr>
      <a:lvl4pPr marL="1371495" algn="l" defTabSz="914330" rtl="0" eaLnBrk="1" latinLnBrk="0" hangingPunct="1">
        <a:defRPr kumimoji="1" sz="1800" kern="1200">
          <a:solidFill>
            <a:schemeClr val="tx1"/>
          </a:solidFill>
          <a:latin typeface="+mn-lt"/>
          <a:ea typeface="+mn-ea"/>
          <a:cs typeface="+mn-cs"/>
        </a:defRPr>
      </a:lvl4pPr>
      <a:lvl5pPr marL="1828660" algn="l" defTabSz="914330" rtl="0" eaLnBrk="1" latinLnBrk="0" hangingPunct="1">
        <a:defRPr kumimoji="1" sz="1800" kern="1200">
          <a:solidFill>
            <a:schemeClr val="tx1"/>
          </a:solidFill>
          <a:latin typeface="+mn-lt"/>
          <a:ea typeface="+mn-ea"/>
          <a:cs typeface="+mn-cs"/>
        </a:defRPr>
      </a:lvl5pPr>
      <a:lvl6pPr marL="2285825" algn="l" defTabSz="914330" rtl="0" eaLnBrk="1" latinLnBrk="0" hangingPunct="1">
        <a:defRPr kumimoji="1" sz="1800" kern="1200">
          <a:solidFill>
            <a:schemeClr val="tx1"/>
          </a:solidFill>
          <a:latin typeface="+mn-lt"/>
          <a:ea typeface="+mn-ea"/>
          <a:cs typeface="+mn-cs"/>
        </a:defRPr>
      </a:lvl6pPr>
      <a:lvl7pPr marL="2742990" algn="l" defTabSz="914330" rtl="0" eaLnBrk="1" latinLnBrk="0" hangingPunct="1">
        <a:defRPr kumimoji="1" sz="1800" kern="1200">
          <a:solidFill>
            <a:schemeClr val="tx1"/>
          </a:solidFill>
          <a:latin typeface="+mn-lt"/>
          <a:ea typeface="+mn-ea"/>
          <a:cs typeface="+mn-cs"/>
        </a:defRPr>
      </a:lvl7pPr>
      <a:lvl8pPr marL="3200155" algn="l" defTabSz="914330" rtl="0" eaLnBrk="1" latinLnBrk="0" hangingPunct="1">
        <a:defRPr kumimoji="1" sz="1800" kern="1200">
          <a:solidFill>
            <a:schemeClr val="tx1"/>
          </a:solidFill>
          <a:latin typeface="+mn-lt"/>
          <a:ea typeface="+mn-ea"/>
          <a:cs typeface="+mn-cs"/>
        </a:defRPr>
      </a:lvl8pPr>
      <a:lvl9pPr marL="3657320" algn="l" defTabSz="91433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a:solidFill>
                  <a:srgbClr val="000000"/>
                </a:solidFill>
                <a:latin typeface="Arial" charset="0"/>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a:solidFill>
                  <a:srgbClr val="000000"/>
                </a:solidFill>
                <a:latin typeface="Arial"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solidFill>
                  <a:srgbClr val="000000"/>
                </a:solidFill>
              </a:defRPr>
            </a:lvl1pPr>
          </a:lstStyle>
          <a:p>
            <a:fld id="{28797792-52C5-468D-8EB9-0B7F107370EE}" type="slidenum">
              <a:rPr lang="en-US" altLang="ja-JP" smtClean="0"/>
              <a:pPr/>
              <a:t>‹#›</a:t>
            </a:fld>
            <a:endParaRPr lang="en-US" altLang="ja-JP"/>
          </a:p>
        </p:txBody>
      </p:sp>
    </p:spTree>
    <p:extLst>
      <p:ext uri="{BB962C8B-B14F-4D97-AF65-F5344CB8AC3E}">
        <p14:creationId xmlns:p14="http://schemas.microsoft.com/office/powerpoint/2010/main" val="4187133500"/>
      </p:ext>
    </p:extLst>
  </p:cSld>
  <p:clrMap bg1="lt1" tx1="dk1" bg2="lt2" tx2="dk2" accent1="accent1" accent2="accent2" accent3="accent3" accent4="accent4" accent5="accent5" accent6="accent6" hlink="hlink" folHlink="folHlink"/>
  <p:sldLayoutIdLst>
    <p:sldLayoutId id="2147505257" r:id="rId1"/>
    <p:sldLayoutId id="2147505258" r:id="rId2"/>
    <p:sldLayoutId id="2147505259" r:id="rId3"/>
    <p:sldLayoutId id="2147505260" r:id="rId4"/>
    <p:sldLayoutId id="2147505261" r:id="rId5"/>
    <p:sldLayoutId id="2147505262" r:id="rId6"/>
    <p:sldLayoutId id="2147505263" r:id="rId7"/>
    <p:sldLayoutId id="2147505264" r:id="rId8"/>
    <p:sldLayoutId id="2147505265" r:id="rId9"/>
    <p:sldLayoutId id="2147505266" r:id="rId10"/>
    <p:sldLayoutId id="2147505267" r:id="rId11"/>
    <p:sldLayoutId id="2147505268"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65" algn="ctr" rtl="0" fontAlgn="base">
        <a:spcBef>
          <a:spcPct val="0"/>
        </a:spcBef>
        <a:spcAft>
          <a:spcPct val="0"/>
        </a:spcAft>
        <a:defRPr kumimoji="1" sz="4400">
          <a:solidFill>
            <a:schemeClr val="tx2"/>
          </a:solidFill>
          <a:latin typeface="Arial" charset="0"/>
          <a:ea typeface="ＭＳ Ｐゴシック" pitchFamily="50" charset="-128"/>
        </a:defRPr>
      </a:lvl6pPr>
      <a:lvl7pPr marL="914330" algn="ctr" rtl="0" fontAlgn="base">
        <a:spcBef>
          <a:spcPct val="0"/>
        </a:spcBef>
        <a:spcAft>
          <a:spcPct val="0"/>
        </a:spcAft>
        <a:defRPr kumimoji="1" sz="4400">
          <a:solidFill>
            <a:schemeClr val="tx2"/>
          </a:solidFill>
          <a:latin typeface="Arial" charset="0"/>
          <a:ea typeface="ＭＳ Ｐゴシック" pitchFamily="50" charset="-128"/>
        </a:defRPr>
      </a:lvl7pPr>
      <a:lvl8pPr marL="1371495" algn="ctr" rtl="0" fontAlgn="base">
        <a:spcBef>
          <a:spcPct val="0"/>
        </a:spcBef>
        <a:spcAft>
          <a:spcPct val="0"/>
        </a:spcAft>
        <a:defRPr kumimoji="1" sz="4400">
          <a:solidFill>
            <a:schemeClr val="tx2"/>
          </a:solidFill>
          <a:latin typeface="Arial" charset="0"/>
          <a:ea typeface="ＭＳ Ｐゴシック" pitchFamily="50" charset="-128"/>
        </a:defRPr>
      </a:lvl8pPr>
      <a:lvl9pPr marL="182866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408" indent="-228583" algn="l" rtl="0" fontAlgn="base">
        <a:spcBef>
          <a:spcPct val="20000"/>
        </a:spcBef>
        <a:spcAft>
          <a:spcPct val="0"/>
        </a:spcAft>
        <a:buChar char="»"/>
        <a:defRPr kumimoji="1" sz="2000">
          <a:solidFill>
            <a:schemeClr val="tx1"/>
          </a:solidFill>
          <a:latin typeface="+mn-lt"/>
          <a:ea typeface="+mn-ea"/>
        </a:defRPr>
      </a:lvl6pPr>
      <a:lvl7pPr marL="2971573" indent="-228583" algn="l" rtl="0" fontAlgn="base">
        <a:spcBef>
          <a:spcPct val="20000"/>
        </a:spcBef>
        <a:spcAft>
          <a:spcPct val="0"/>
        </a:spcAft>
        <a:buChar char="»"/>
        <a:defRPr kumimoji="1" sz="2000">
          <a:solidFill>
            <a:schemeClr val="tx1"/>
          </a:solidFill>
          <a:latin typeface="+mn-lt"/>
          <a:ea typeface="+mn-ea"/>
        </a:defRPr>
      </a:lvl7pPr>
      <a:lvl8pPr marL="3428738" indent="-228583" algn="l" rtl="0" fontAlgn="base">
        <a:spcBef>
          <a:spcPct val="20000"/>
        </a:spcBef>
        <a:spcAft>
          <a:spcPct val="0"/>
        </a:spcAft>
        <a:buChar char="»"/>
        <a:defRPr kumimoji="1" sz="2000">
          <a:solidFill>
            <a:schemeClr val="tx1"/>
          </a:solidFill>
          <a:latin typeface="+mn-lt"/>
          <a:ea typeface="+mn-ea"/>
        </a:defRPr>
      </a:lvl8pPr>
      <a:lvl9pPr marL="3885903" indent="-22858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30" rtl="0" eaLnBrk="1" latinLnBrk="0" hangingPunct="1">
        <a:defRPr kumimoji="1" sz="1800" kern="1200">
          <a:solidFill>
            <a:schemeClr val="tx1"/>
          </a:solidFill>
          <a:latin typeface="+mn-lt"/>
          <a:ea typeface="+mn-ea"/>
          <a:cs typeface="+mn-cs"/>
        </a:defRPr>
      </a:lvl1pPr>
      <a:lvl2pPr marL="457165" algn="l" defTabSz="914330" rtl="0" eaLnBrk="1" latinLnBrk="0" hangingPunct="1">
        <a:defRPr kumimoji="1" sz="1800" kern="1200">
          <a:solidFill>
            <a:schemeClr val="tx1"/>
          </a:solidFill>
          <a:latin typeface="+mn-lt"/>
          <a:ea typeface="+mn-ea"/>
          <a:cs typeface="+mn-cs"/>
        </a:defRPr>
      </a:lvl2pPr>
      <a:lvl3pPr marL="914330" algn="l" defTabSz="914330" rtl="0" eaLnBrk="1" latinLnBrk="0" hangingPunct="1">
        <a:defRPr kumimoji="1" sz="1800" kern="1200">
          <a:solidFill>
            <a:schemeClr val="tx1"/>
          </a:solidFill>
          <a:latin typeface="+mn-lt"/>
          <a:ea typeface="+mn-ea"/>
          <a:cs typeface="+mn-cs"/>
        </a:defRPr>
      </a:lvl3pPr>
      <a:lvl4pPr marL="1371495" algn="l" defTabSz="914330" rtl="0" eaLnBrk="1" latinLnBrk="0" hangingPunct="1">
        <a:defRPr kumimoji="1" sz="1800" kern="1200">
          <a:solidFill>
            <a:schemeClr val="tx1"/>
          </a:solidFill>
          <a:latin typeface="+mn-lt"/>
          <a:ea typeface="+mn-ea"/>
          <a:cs typeface="+mn-cs"/>
        </a:defRPr>
      </a:lvl4pPr>
      <a:lvl5pPr marL="1828660" algn="l" defTabSz="914330" rtl="0" eaLnBrk="1" latinLnBrk="0" hangingPunct="1">
        <a:defRPr kumimoji="1" sz="1800" kern="1200">
          <a:solidFill>
            <a:schemeClr val="tx1"/>
          </a:solidFill>
          <a:latin typeface="+mn-lt"/>
          <a:ea typeface="+mn-ea"/>
          <a:cs typeface="+mn-cs"/>
        </a:defRPr>
      </a:lvl5pPr>
      <a:lvl6pPr marL="2285825" algn="l" defTabSz="914330" rtl="0" eaLnBrk="1" latinLnBrk="0" hangingPunct="1">
        <a:defRPr kumimoji="1" sz="1800" kern="1200">
          <a:solidFill>
            <a:schemeClr val="tx1"/>
          </a:solidFill>
          <a:latin typeface="+mn-lt"/>
          <a:ea typeface="+mn-ea"/>
          <a:cs typeface="+mn-cs"/>
        </a:defRPr>
      </a:lvl6pPr>
      <a:lvl7pPr marL="2742990" algn="l" defTabSz="914330" rtl="0" eaLnBrk="1" latinLnBrk="0" hangingPunct="1">
        <a:defRPr kumimoji="1" sz="1800" kern="1200">
          <a:solidFill>
            <a:schemeClr val="tx1"/>
          </a:solidFill>
          <a:latin typeface="+mn-lt"/>
          <a:ea typeface="+mn-ea"/>
          <a:cs typeface="+mn-cs"/>
        </a:defRPr>
      </a:lvl7pPr>
      <a:lvl8pPr marL="3200155" algn="l" defTabSz="914330" rtl="0" eaLnBrk="1" latinLnBrk="0" hangingPunct="1">
        <a:defRPr kumimoji="1" sz="1800" kern="1200">
          <a:solidFill>
            <a:schemeClr val="tx1"/>
          </a:solidFill>
          <a:latin typeface="+mn-lt"/>
          <a:ea typeface="+mn-ea"/>
          <a:cs typeface="+mn-cs"/>
        </a:defRPr>
      </a:lvl8pPr>
      <a:lvl9pPr marL="3657320" algn="l" defTabSz="91433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765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solidFill>
                  <a:srgbClr val="000000"/>
                </a:solidFill>
                <a:latin typeface="Arial" charset="0"/>
                <a:ea typeface="ＭＳ Ｐゴシック" pitchFamily="36" charset="-128"/>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solidFill>
                  <a:srgbClr val="000000"/>
                </a:solidFill>
                <a:latin typeface="Arial" charset="0"/>
                <a:ea typeface="ＭＳ Ｐゴシック" pitchFamily="36"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ea typeface="ＭＳ Ｐゴシック" panose="020B0600070205080204" pitchFamily="50" charset="-128"/>
              </a:defRPr>
            </a:lvl1pPr>
          </a:lstStyle>
          <a:p>
            <a:fld id="{E625EDFC-1822-4E60-945C-7D249F57416B}" type="slidenum">
              <a:rPr lang="en-US" altLang="ja-JP" smtClean="0"/>
              <a:pPr/>
              <a:t>‹#›</a:t>
            </a:fld>
            <a:endParaRPr lang="en-US" altLang="ja-JP"/>
          </a:p>
        </p:txBody>
      </p:sp>
    </p:spTree>
    <p:extLst>
      <p:ext uri="{BB962C8B-B14F-4D97-AF65-F5344CB8AC3E}">
        <p14:creationId xmlns:p14="http://schemas.microsoft.com/office/powerpoint/2010/main" val="3220888114"/>
      </p:ext>
    </p:extLst>
  </p:cSld>
  <p:clrMap bg1="lt1" tx1="dk1" bg2="lt2" tx2="dk2" accent1="accent1" accent2="accent2" accent3="accent3" accent4="accent4" accent5="accent5" accent6="accent6" hlink="hlink" folHlink="folHlink"/>
  <p:sldLayoutIdLst>
    <p:sldLayoutId id="2147505344" r:id="rId1"/>
    <p:sldLayoutId id="2147505345" r:id="rId2"/>
    <p:sldLayoutId id="2147505346" r:id="rId3"/>
    <p:sldLayoutId id="2147505347" r:id="rId4"/>
    <p:sldLayoutId id="2147505348" r:id="rId5"/>
    <p:sldLayoutId id="2147505349" r:id="rId6"/>
    <p:sldLayoutId id="2147505350" r:id="rId7"/>
    <p:sldLayoutId id="2147505351" r:id="rId8"/>
    <p:sldLayoutId id="2147505352" r:id="rId9"/>
    <p:sldLayoutId id="2147505353" r:id="rId10"/>
    <p:sldLayoutId id="2147505354" r:id="rId11"/>
    <p:sldLayoutId id="2147505355" r:id="rId12"/>
    <p:sldLayoutId id="2147505356" r:id="rId13"/>
  </p:sldLayoutIdLst>
  <p:txStyles>
    <p:titleStyle>
      <a:lvl1pPr algn="ctr" rtl="0" eaLnBrk="0" fontAlgn="base" hangingPunct="0">
        <a:spcBef>
          <a:spcPct val="0"/>
        </a:spcBef>
        <a:spcAft>
          <a:spcPct val="0"/>
        </a:spcAft>
        <a:defRPr kumimoji="1" sz="2900" i="1">
          <a:solidFill>
            <a:srgbClr val="4C4C4C"/>
          </a:solidFill>
          <a:latin typeface="+mj-lt"/>
          <a:ea typeface="+mj-ea"/>
          <a:cs typeface="ＭＳ Ｐゴシック" charset="0"/>
        </a:defRPr>
      </a:lvl1pPr>
      <a:lvl2pPr algn="ctr" rtl="0" eaLnBrk="0" fontAlgn="base" hangingPunct="0">
        <a:spcBef>
          <a:spcPct val="0"/>
        </a:spcBef>
        <a:spcAft>
          <a:spcPct val="0"/>
        </a:spcAft>
        <a:defRPr kumimoji="1" sz="2900" i="1">
          <a:solidFill>
            <a:srgbClr val="4C4C4C"/>
          </a:solidFill>
          <a:latin typeface="Arial" charset="0"/>
          <a:ea typeface="ＭＳ Ｐゴシック" pitchFamily="36" charset="-128"/>
          <a:cs typeface="ＭＳ Ｐゴシック" charset="0"/>
        </a:defRPr>
      </a:lvl2pPr>
      <a:lvl3pPr algn="ctr" rtl="0" eaLnBrk="0" fontAlgn="base" hangingPunct="0">
        <a:spcBef>
          <a:spcPct val="0"/>
        </a:spcBef>
        <a:spcAft>
          <a:spcPct val="0"/>
        </a:spcAft>
        <a:defRPr kumimoji="1" sz="2900" i="1">
          <a:solidFill>
            <a:srgbClr val="4C4C4C"/>
          </a:solidFill>
          <a:latin typeface="Arial" charset="0"/>
          <a:ea typeface="ＭＳ Ｐゴシック" pitchFamily="36" charset="-128"/>
          <a:cs typeface="ＭＳ Ｐゴシック" charset="0"/>
        </a:defRPr>
      </a:lvl3pPr>
      <a:lvl4pPr algn="ctr" rtl="0" eaLnBrk="0" fontAlgn="base" hangingPunct="0">
        <a:spcBef>
          <a:spcPct val="0"/>
        </a:spcBef>
        <a:spcAft>
          <a:spcPct val="0"/>
        </a:spcAft>
        <a:defRPr kumimoji="1" sz="2900" i="1">
          <a:solidFill>
            <a:srgbClr val="4C4C4C"/>
          </a:solidFill>
          <a:latin typeface="Arial" charset="0"/>
          <a:ea typeface="ＭＳ Ｐゴシック" pitchFamily="36" charset="-128"/>
          <a:cs typeface="ＭＳ Ｐゴシック" charset="0"/>
        </a:defRPr>
      </a:lvl4pPr>
      <a:lvl5pPr algn="ctr" rtl="0" eaLnBrk="0" fontAlgn="base" hangingPunct="0">
        <a:spcBef>
          <a:spcPct val="0"/>
        </a:spcBef>
        <a:spcAft>
          <a:spcPct val="0"/>
        </a:spcAft>
        <a:defRPr kumimoji="1" sz="2900" i="1">
          <a:solidFill>
            <a:srgbClr val="4C4C4C"/>
          </a:solidFill>
          <a:latin typeface="Arial" charset="0"/>
          <a:ea typeface="ＭＳ Ｐゴシック" pitchFamily="36" charset="-128"/>
          <a:cs typeface="ＭＳ Ｐゴシック" charset="0"/>
        </a:defRPr>
      </a:lvl5pPr>
      <a:lvl6pPr marL="422039" algn="ctr" rtl="0" fontAlgn="base">
        <a:spcBef>
          <a:spcPct val="0"/>
        </a:spcBef>
        <a:spcAft>
          <a:spcPct val="0"/>
        </a:spcAft>
        <a:defRPr kumimoji="1" sz="2954" i="1">
          <a:solidFill>
            <a:srgbClr val="4C4C4C"/>
          </a:solidFill>
          <a:latin typeface="Arial" charset="0"/>
          <a:ea typeface="ＭＳ Ｐゴシック" pitchFamily="36" charset="-128"/>
        </a:defRPr>
      </a:lvl6pPr>
      <a:lvl7pPr marL="844078" algn="ctr" rtl="0" fontAlgn="base">
        <a:spcBef>
          <a:spcPct val="0"/>
        </a:spcBef>
        <a:spcAft>
          <a:spcPct val="0"/>
        </a:spcAft>
        <a:defRPr kumimoji="1" sz="2954" i="1">
          <a:solidFill>
            <a:srgbClr val="4C4C4C"/>
          </a:solidFill>
          <a:latin typeface="Arial" charset="0"/>
          <a:ea typeface="ＭＳ Ｐゴシック" pitchFamily="36" charset="-128"/>
        </a:defRPr>
      </a:lvl7pPr>
      <a:lvl8pPr marL="1266117" algn="ctr" rtl="0" fontAlgn="base">
        <a:spcBef>
          <a:spcPct val="0"/>
        </a:spcBef>
        <a:spcAft>
          <a:spcPct val="0"/>
        </a:spcAft>
        <a:defRPr kumimoji="1" sz="2954" i="1">
          <a:solidFill>
            <a:srgbClr val="4C4C4C"/>
          </a:solidFill>
          <a:latin typeface="Arial" charset="0"/>
          <a:ea typeface="ＭＳ Ｐゴシック" pitchFamily="36" charset="-128"/>
        </a:defRPr>
      </a:lvl8pPr>
      <a:lvl9pPr marL="1688155" algn="ctr" rtl="0" fontAlgn="base">
        <a:spcBef>
          <a:spcPct val="0"/>
        </a:spcBef>
        <a:spcAft>
          <a:spcPct val="0"/>
        </a:spcAft>
        <a:defRPr kumimoji="1" sz="2954" i="1">
          <a:solidFill>
            <a:srgbClr val="4C4C4C"/>
          </a:solidFill>
          <a:latin typeface="Arial" charset="0"/>
          <a:ea typeface="ＭＳ Ｐゴシック" pitchFamily="36" charset="-128"/>
        </a:defRPr>
      </a:lvl9pPr>
    </p:titleStyle>
    <p:bodyStyle>
      <a:lvl1pPr marL="315911" indent="-315911" algn="l" rtl="0" eaLnBrk="0" fontAlgn="base" hangingPunct="0">
        <a:spcBef>
          <a:spcPct val="20000"/>
        </a:spcBef>
        <a:spcAft>
          <a:spcPct val="0"/>
        </a:spcAft>
        <a:buChar char="•"/>
        <a:defRPr kumimoji="1" sz="2900">
          <a:solidFill>
            <a:schemeClr val="tx1"/>
          </a:solidFill>
          <a:latin typeface="+mn-lt"/>
          <a:ea typeface="+mn-ea"/>
          <a:cs typeface="ＭＳ Ｐゴシック" charset="0"/>
        </a:defRPr>
      </a:lvl1pPr>
      <a:lvl2pPr marL="685796" indent="-263524" algn="l" rtl="0" eaLnBrk="0" fontAlgn="base" hangingPunct="0">
        <a:spcBef>
          <a:spcPct val="20000"/>
        </a:spcBef>
        <a:spcAft>
          <a:spcPct val="0"/>
        </a:spcAft>
        <a:buChar char="–"/>
        <a:defRPr kumimoji="1" sz="2500">
          <a:solidFill>
            <a:schemeClr val="tx1"/>
          </a:solidFill>
          <a:latin typeface="+mn-lt"/>
          <a:ea typeface="+mn-ea"/>
        </a:defRPr>
      </a:lvl2pPr>
      <a:lvl3pPr marL="1054094" indent="-209549" algn="l" rtl="0" eaLnBrk="0" fontAlgn="base" hangingPunct="0">
        <a:spcBef>
          <a:spcPct val="20000"/>
        </a:spcBef>
        <a:spcAft>
          <a:spcPct val="0"/>
        </a:spcAft>
        <a:buChar char="•"/>
        <a:defRPr kumimoji="1" sz="2200">
          <a:solidFill>
            <a:schemeClr val="tx1"/>
          </a:solidFill>
          <a:latin typeface="+mn-lt"/>
          <a:ea typeface="+mn-ea"/>
        </a:defRPr>
      </a:lvl3pPr>
      <a:lvl4pPr marL="1476367" indent="-209549" algn="l" rtl="0" eaLnBrk="0" fontAlgn="base" hangingPunct="0">
        <a:spcBef>
          <a:spcPct val="20000"/>
        </a:spcBef>
        <a:spcAft>
          <a:spcPct val="0"/>
        </a:spcAft>
        <a:buChar char="–"/>
        <a:defRPr kumimoji="1">
          <a:solidFill>
            <a:schemeClr val="tx1"/>
          </a:solidFill>
          <a:latin typeface="+mn-lt"/>
          <a:ea typeface="+mn-ea"/>
        </a:defRPr>
      </a:lvl4pPr>
      <a:lvl5pPr marL="1898639" indent="-209549" algn="l" rtl="0" eaLnBrk="0" fontAlgn="base" hangingPunct="0">
        <a:spcBef>
          <a:spcPct val="20000"/>
        </a:spcBef>
        <a:spcAft>
          <a:spcPct val="0"/>
        </a:spcAft>
        <a:buChar char="»"/>
        <a:defRPr kumimoji="1">
          <a:solidFill>
            <a:schemeClr val="tx1"/>
          </a:solidFill>
          <a:latin typeface="+mn-lt"/>
          <a:ea typeface="+mn-ea"/>
        </a:defRPr>
      </a:lvl5pPr>
      <a:lvl6pPr marL="2321214" indent="-211019" algn="l" rtl="0" fontAlgn="base">
        <a:spcBef>
          <a:spcPct val="20000"/>
        </a:spcBef>
        <a:spcAft>
          <a:spcPct val="0"/>
        </a:spcAft>
        <a:buChar char="»"/>
        <a:defRPr kumimoji="1" sz="1846">
          <a:solidFill>
            <a:schemeClr val="tx1"/>
          </a:solidFill>
          <a:latin typeface="+mn-lt"/>
          <a:ea typeface="+mn-ea"/>
        </a:defRPr>
      </a:lvl6pPr>
      <a:lvl7pPr marL="2743254" indent="-211019" algn="l" rtl="0" fontAlgn="base">
        <a:spcBef>
          <a:spcPct val="20000"/>
        </a:spcBef>
        <a:spcAft>
          <a:spcPct val="0"/>
        </a:spcAft>
        <a:buChar char="»"/>
        <a:defRPr kumimoji="1" sz="1846">
          <a:solidFill>
            <a:schemeClr val="tx1"/>
          </a:solidFill>
          <a:latin typeface="+mn-lt"/>
          <a:ea typeface="+mn-ea"/>
        </a:defRPr>
      </a:lvl7pPr>
      <a:lvl8pPr marL="3165292" indent="-211019" algn="l" rtl="0" fontAlgn="base">
        <a:spcBef>
          <a:spcPct val="20000"/>
        </a:spcBef>
        <a:spcAft>
          <a:spcPct val="0"/>
        </a:spcAft>
        <a:buChar char="»"/>
        <a:defRPr kumimoji="1" sz="1846">
          <a:solidFill>
            <a:schemeClr val="tx1"/>
          </a:solidFill>
          <a:latin typeface="+mn-lt"/>
          <a:ea typeface="+mn-ea"/>
        </a:defRPr>
      </a:lvl8pPr>
      <a:lvl9pPr marL="3587331" indent="-21101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smtClean="0"/>
              <a:t>マスタ タイトルの書式設定</a:t>
            </a:r>
          </a:p>
        </p:txBody>
      </p:sp>
      <p:sp>
        <p:nvSpPr>
          <p:cNvPr id="2150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a:solidFill>
                  <a:srgbClr val="000000"/>
                </a:solidFill>
                <a:latin typeface="Times" charset="0"/>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a:solidFill>
                  <a:srgbClr val="000000"/>
                </a:solidFill>
                <a:latin typeface="Times"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solidFill>
                  <a:srgbClr val="000000"/>
                </a:solidFill>
                <a:latin typeface="Times" panose="02020603050405020304" pitchFamily="18" charset="0"/>
              </a:defRPr>
            </a:lvl1pPr>
          </a:lstStyle>
          <a:p>
            <a:fld id="{FAC4D63C-F5E8-4C13-92F3-F7A4E2B42A51}"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504880" r:id="rId1"/>
    <p:sldLayoutId id="2147504881" r:id="rId2"/>
    <p:sldLayoutId id="2147504882" r:id="rId3"/>
    <p:sldLayoutId id="2147504883" r:id="rId4"/>
    <p:sldLayoutId id="2147504884" r:id="rId5"/>
    <p:sldLayoutId id="2147504885" r:id="rId6"/>
    <p:sldLayoutId id="2147504886" r:id="rId7"/>
    <p:sldLayoutId id="2147504887" r:id="rId8"/>
    <p:sldLayoutId id="2147504888" r:id="rId9"/>
    <p:sldLayoutId id="2147504889" r:id="rId10"/>
    <p:sldLayoutId id="2147504890" r:id="rId11"/>
  </p:sldLayoutIdLst>
  <p:hf sldNum="0" hdr="0" ftr="0" dt="0"/>
  <p:txStyles>
    <p:titleStyle>
      <a:lvl1pPr algn="ctr" rtl="0" eaLnBrk="0" fontAlgn="base" hangingPunct="0">
        <a:spcBef>
          <a:spcPct val="0"/>
        </a:spcBef>
        <a:spcAft>
          <a:spcPct val="0"/>
        </a:spcAft>
        <a:defRPr kumimoji="1" sz="4401">
          <a:solidFill>
            <a:schemeClr val="tx2"/>
          </a:solidFill>
          <a:latin typeface="+mj-lt"/>
          <a:ea typeface="+mj-ea"/>
          <a:cs typeface="+mj-cs"/>
        </a:defRPr>
      </a:lvl1pPr>
      <a:lvl2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1">
          <a:solidFill>
            <a:schemeClr val="tx2"/>
          </a:solidFill>
          <a:latin typeface="Arial" pitchFamily="34" charset="0"/>
          <a:ea typeface="ＭＳ Ｐゴシック" pitchFamily="50" charset="-128"/>
        </a:defRPr>
      </a:lvl5pPr>
      <a:lvl6pPr marL="457177" algn="ctr" rtl="0" fontAlgn="base">
        <a:spcBef>
          <a:spcPct val="0"/>
        </a:spcBef>
        <a:spcAft>
          <a:spcPct val="0"/>
        </a:spcAft>
        <a:defRPr kumimoji="1" sz="4401">
          <a:solidFill>
            <a:schemeClr val="tx2"/>
          </a:solidFill>
          <a:latin typeface="Arial" pitchFamily="34" charset="0"/>
          <a:ea typeface="ＭＳ Ｐゴシック" pitchFamily="50" charset="-128"/>
        </a:defRPr>
      </a:lvl6pPr>
      <a:lvl7pPr marL="914353" algn="ctr" rtl="0" fontAlgn="base">
        <a:spcBef>
          <a:spcPct val="0"/>
        </a:spcBef>
        <a:spcAft>
          <a:spcPct val="0"/>
        </a:spcAft>
        <a:defRPr kumimoji="1" sz="4401">
          <a:solidFill>
            <a:schemeClr val="tx2"/>
          </a:solidFill>
          <a:latin typeface="Arial" pitchFamily="34" charset="0"/>
          <a:ea typeface="ＭＳ Ｐゴシック" pitchFamily="50" charset="-128"/>
        </a:defRPr>
      </a:lvl7pPr>
      <a:lvl8pPr marL="1371529" algn="ctr" rtl="0" fontAlgn="base">
        <a:spcBef>
          <a:spcPct val="0"/>
        </a:spcBef>
        <a:spcAft>
          <a:spcPct val="0"/>
        </a:spcAft>
        <a:defRPr kumimoji="1" sz="4401">
          <a:solidFill>
            <a:schemeClr val="tx2"/>
          </a:solidFill>
          <a:latin typeface="Arial" pitchFamily="34" charset="0"/>
          <a:ea typeface="ＭＳ Ｐゴシック" pitchFamily="50" charset="-128"/>
        </a:defRPr>
      </a:lvl8pPr>
      <a:lvl9pPr marL="1828706" algn="ctr" rtl="0" fontAlgn="base">
        <a:spcBef>
          <a:spcPct val="0"/>
        </a:spcBef>
        <a:spcAft>
          <a:spcPct val="0"/>
        </a:spcAft>
        <a:defRPr kumimoji="1" sz="4401">
          <a:solidFill>
            <a:schemeClr val="tx2"/>
          </a:solidFill>
          <a:latin typeface="Arial" pitchFamily="34" charset="0"/>
          <a:ea typeface="ＭＳ Ｐゴシック" pitchFamily="50" charset="-128"/>
        </a:defRPr>
      </a:lvl9pPr>
    </p:titleStyle>
    <p:bodyStyle>
      <a:lvl1pPr marL="341322" indent="-341322" algn="l" rtl="0" eaLnBrk="0" fontAlgn="base" hangingPunct="0">
        <a:spcBef>
          <a:spcPct val="20000"/>
        </a:spcBef>
        <a:spcAft>
          <a:spcPct val="0"/>
        </a:spcAft>
        <a:buChar char="•"/>
        <a:defRPr kumimoji="1" sz="3200">
          <a:solidFill>
            <a:schemeClr val="tx1"/>
          </a:solidFill>
          <a:latin typeface="+mn-lt"/>
          <a:ea typeface="+mn-ea"/>
          <a:cs typeface="+mn-cs"/>
        </a:defRPr>
      </a:lvl1pPr>
      <a:lvl2pPr marL="741382" indent="-284170" algn="l" rtl="0" eaLnBrk="0" fontAlgn="base" hangingPunct="0">
        <a:spcBef>
          <a:spcPct val="20000"/>
        </a:spcBef>
        <a:spcAft>
          <a:spcPct val="0"/>
        </a:spcAft>
        <a:buChar char="–"/>
        <a:defRPr kumimoji="1" sz="2800">
          <a:solidFill>
            <a:schemeClr val="tx1"/>
          </a:solidFill>
          <a:latin typeface="+mn-lt"/>
          <a:ea typeface="+mn-ea"/>
        </a:defRPr>
      </a:lvl2pPr>
      <a:lvl3pPr marL="1141441" indent="-227019" algn="l" rtl="0" eaLnBrk="0" fontAlgn="base" hangingPunct="0">
        <a:spcBef>
          <a:spcPct val="20000"/>
        </a:spcBef>
        <a:spcAft>
          <a:spcPct val="0"/>
        </a:spcAft>
        <a:buChar char="•"/>
        <a:defRPr kumimoji="1" sz="2400">
          <a:solidFill>
            <a:schemeClr val="tx1"/>
          </a:solidFill>
          <a:latin typeface="+mn-lt"/>
          <a:ea typeface="+mn-ea"/>
        </a:defRPr>
      </a:lvl3pPr>
      <a:lvl4pPr marL="1598653" indent="-227019" algn="l" rtl="0" eaLnBrk="0" fontAlgn="base" hangingPunct="0">
        <a:spcBef>
          <a:spcPct val="20000"/>
        </a:spcBef>
        <a:spcAft>
          <a:spcPct val="0"/>
        </a:spcAft>
        <a:buChar char="–"/>
        <a:defRPr kumimoji="1" sz="2000">
          <a:solidFill>
            <a:schemeClr val="tx1"/>
          </a:solidFill>
          <a:latin typeface="+mn-lt"/>
          <a:ea typeface="+mn-ea"/>
        </a:defRPr>
      </a:lvl4pPr>
      <a:lvl5pPr marL="2055865" indent="-227019" algn="l" rtl="0" eaLnBrk="0" fontAlgn="base" hangingPunct="0">
        <a:spcBef>
          <a:spcPct val="20000"/>
        </a:spcBef>
        <a:spcAft>
          <a:spcPct val="0"/>
        </a:spcAft>
        <a:buChar char="»"/>
        <a:defRPr kumimoji="1" sz="2000">
          <a:solidFill>
            <a:schemeClr val="tx1"/>
          </a:solidFill>
          <a:latin typeface="+mn-lt"/>
          <a:ea typeface="+mn-ea"/>
        </a:defRPr>
      </a:lvl5pPr>
      <a:lvl6pPr marL="2514471" indent="-228589" algn="l" rtl="0" fontAlgn="base">
        <a:spcBef>
          <a:spcPct val="20000"/>
        </a:spcBef>
        <a:spcAft>
          <a:spcPct val="0"/>
        </a:spcAft>
        <a:buChar char="»"/>
        <a:defRPr kumimoji="1" sz="2000">
          <a:solidFill>
            <a:schemeClr val="tx1"/>
          </a:solidFill>
          <a:latin typeface="+mn-lt"/>
          <a:ea typeface="+mn-ea"/>
        </a:defRPr>
      </a:lvl6pPr>
      <a:lvl7pPr marL="2971647" indent="-228589" algn="l" rtl="0" fontAlgn="base">
        <a:spcBef>
          <a:spcPct val="20000"/>
        </a:spcBef>
        <a:spcAft>
          <a:spcPct val="0"/>
        </a:spcAft>
        <a:buChar char="»"/>
        <a:defRPr kumimoji="1" sz="2000">
          <a:solidFill>
            <a:schemeClr val="tx1"/>
          </a:solidFill>
          <a:latin typeface="+mn-lt"/>
          <a:ea typeface="+mn-ea"/>
        </a:defRPr>
      </a:lvl7pPr>
      <a:lvl8pPr marL="3428824" indent="-228589" algn="l" rtl="0" fontAlgn="base">
        <a:spcBef>
          <a:spcPct val="20000"/>
        </a:spcBef>
        <a:spcAft>
          <a:spcPct val="0"/>
        </a:spcAft>
        <a:buChar char="»"/>
        <a:defRPr kumimoji="1" sz="2000">
          <a:solidFill>
            <a:schemeClr val="tx1"/>
          </a:solidFill>
          <a:latin typeface="+mn-lt"/>
          <a:ea typeface="+mn-ea"/>
        </a:defRPr>
      </a:lvl8pPr>
      <a:lvl9pPr marL="3886000" indent="-228589"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53" rtl="0" eaLnBrk="1" latinLnBrk="0" hangingPunct="1">
        <a:defRPr kumimoji="1" sz="1800" kern="1200">
          <a:solidFill>
            <a:schemeClr val="tx1"/>
          </a:solidFill>
          <a:latin typeface="+mn-lt"/>
          <a:ea typeface="+mn-ea"/>
          <a:cs typeface="+mn-cs"/>
        </a:defRPr>
      </a:lvl1pPr>
      <a:lvl2pPr marL="457177" algn="l" defTabSz="914353" rtl="0" eaLnBrk="1" latinLnBrk="0" hangingPunct="1">
        <a:defRPr kumimoji="1" sz="1800" kern="1200">
          <a:solidFill>
            <a:schemeClr val="tx1"/>
          </a:solidFill>
          <a:latin typeface="+mn-lt"/>
          <a:ea typeface="+mn-ea"/>
          <a:cs typeface="+mn-cs"/>
        </a:defRPr>
      </a:lvl2pPr>
      <a:lvl3pPr marL="914353" algn="l" defTabSz="914353" rtl="0" eaLnBrk="1" latinLnBrk="0" hangingPunct="1">
        <a:defRPr kumimoji="1" sz="1800" kern="1200">
          <a:solidFill>
            <a:schemeClr val="tx1"/>
          </a:solidFill>
          <a:latin typeface="+mn-lt"/>
          <a:ea typeface="+mn-ea"/>
          <a:cs typeface="+mn-cs"/>
        </a:defRPr>
      </a:lvl3pPr>
      <a:lvl4pPr marL="1371529" algn="l" defTabSz="914353" rtl="0" eaLnBrk="1" latinLnBrk="0" hangingPunct="1">
        <a:defRPr kumimoji="1" sz="1800" kern="1200">
          <a:solidFill>
            <a:schemeClr val="tx1"/>
          </a:solidFill>
          <a:latin typeface="+mn-lt"/>
          <a:ea typeface="+mn-ea"/>
          <a:cs typeface="+mn-cs"/>
        </a:defRPr>
      </a:lvl4pPr>
      <a:lvl5pPr marL="1828706" algn="l" defTabSz="914353" rtl="0" eaLnBrk="1" latinLnBrk="0" hangingPunct="1">
        <a:defRPr kumimoji="1" sz="1800" kern="1200">
          <a:solidFill>
            <a:schemeClr val="tx1"/>
          </a:solidFill>
          <a:latin typeface="+mn-lt"/>
          <a:ea typeface="+mn-ea"/>
          <a:cs typeface="+mn-cs"/>
        </a:defRPr>
      </a:lvl5pPr>
      <a:lvl6pPr marL="2285882" algn="l" defTabSz="914353" rtl="0" eaLnBrk="1" latinLnBrk="0" hangingPunct="1">
        <a:defRPr kumimoji="1" sz="1800" kern="1200">
          <a:solidFill>
            <a:schemeClr val="tx1"/>
          </a:solidFill>
          <a:latin typeface="+mn-lt"/>
          <a:ea typeface="+mn-ea"/>
          <a:cs typeface="+mn-cs"/>
        </a:defRPr>
      </a:lvl6pPr>
      <a:lvl7pPr marL="2743059" algn="l" defTabSz="914353" rtl="0" eaLnBrk="1" latinLnBrk="0" hangingPunct="1">
        <a:defRPr kumimoji="1" sz="1800" kern="1200">
          <a:solidFill>
            <a:schemeClr val="tx1"/>
          </a:solidFill>
          <a:latin typeface="+mn-lt"/>
          <a:ea typeface="+mn-ea"/>
          <a:cs typeface="+mn-cs"/>
        </a:defRPr>
      </a:lvl7pPr>
      <a:lvl8pPr marL="3200235" algn="l" defTabSz="914353" rtl="0" eaLnBrk="1" latinLnBrk="0" hangingPunct="1">
        <a:defRPr kumimoji="1" sz="1800" kern="1200">
          <a:solidFill>
            <a:schemeClr val="tx1"/>
          </a:solidFill>
          <a:latin typeface="+mn-lt"/>
          <a:ea typeface="+mn-ea"/>
          <a:cs typeface="+mn-cs"/>
        </a:defRPr>
      </a:lvl8pPr>
      <a:lvl9pPr marL="3657411" algn="l" defTabSz="914353"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12192000" cy="6858000"/>
            <a:chOff x="0" y="0"/>
            <a:chExt cx="5760" cy="4320"/>
          </a:xfrm>
        </p:grpSpPr>
        <p:sp>
          <p:nvSpPr>
            <p:cNvPr id="17416" name="Rectangle 3"/>
            <p:cNvSpPr>
              <a:spLocks noChangeArrowheads="1"/>
            </p:cNvSpPr>
            <p:nvPr userDrawn="1"/>
          </p:nvSpPr>
          <p:spPr bwMode="white">
            <a:xfrm>
              <a:off x="0" y="0"/>
              <a:ext cx="5760" cy="336"/>
            </a:xfrm>
            <a:prstGeom prst="rect">
              <a:avLst/>
            </a:prstGeom>
            <a:gradFill rotWithShape="0">
              <a:gsLst>
                <a:gs pos="0">
                  <a:schemeClr val="bg2"/>
                </a:gs>
                <a:gs pos="100000">
                  <a:schemeClr val="bg1"/>
                </a:gs>
              </a:gsLst>
              <a:lin ang="5400000" scaled="1"/>
            </a:gradFill>
            <a:ln>
              <a:noFill/>
            </a:ln>
            <a:extLst/>
          </p:spPr>
          <p:txBody>
            <a:bodyPr wrap="none" anchor="ctr"/>
            <a:lstStyle>
              <a:lvl1pPr eaLnBrk="0" hangingPunct="0">
                <a:defRPr kumimoji="1" sz="2400" b="1">
                  <a:solidFill>
                    <a:schemeClr val="tx1"/>
                  </a:solidFill>
                  <a:latin typeface="Arial" pitchFamily="34" charset="0"/>
                  <a:ea typeface="Osaka"/>
                  <a:cs typeface="Osaka"/>
                </a:defRPr>
              </a:lvl1pPr>
              <a:lvl2pPr marL="742950" indent="-285750" eaLnBrk="0" hangingPunct="0">
                <a:defRPr kumimoji="1" sz="2400" b="1">
                  <a:solidFill>
                    <a:schemeClr val="tx1"/>
                  </a:solidFill>
                  <a:latin typeface="Arial" pitchFamily="34" charset="0"/>
                  <a:ea typeface="Osaka"/>
                  <a:cs typeface="Osaka"/>
                </a:defRPr>
              </a:lvl2pPr>
              <a:lvl3pPr marL="1143000" indent="-228600" eaLnBrk="0" hangingPunct="0">
                <a:defRPr kumimoji="1" sz="2400" b="1">
                  <a:solidFill>
                    <a:schemeClr val="tx1"/>
                  </a:solidFill>
                  <a:latin typeface="Arial" pitchFamily="34" charset="0"/>
                  <a:ea typeface="Osaka"/>
                  <a:cs typeface="Osaka"/>
                </a:defRPr>
              </a:lvl3pPr>
              <a:lvl4pPr marL="1600200" indent="-228600" eaLnBrk="0" hangingPunct="0">
                <a:defRPr kumimoji="1" sz="2400" b="1">
                  <a:solidFill>
                    <a:schemeClr val="tx1"/>
                  </a:solidFill>
                  <a:latin typeface="Arial" pitchFamily="34" charset="0"/>
                  <a:ea typeface="Osaka"/>
                  <a:cs typeface="Osaka"/>
                </a:defRPr>
              </a:lvl4pPr>
              <a:lvl5pPr marL="2057400" indent="-228600" eaLnBrk="0" hangingPunct="0">
                <a:defRPr kumimoji="1" sz="2400" b="1">
                  <a:solidFill>
                    <a:schemeClr val="tx1"/>
                  </a:solidFill>
                  <a:latin typeface="Arial"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itchFamily="34" charset="0"/>
                  <a:ea typeface="Osaka"/>
                  <a:cs typeface="Osaka"/>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ndParaRPr>
            </a:p>
          </p:txBody>
        </p:sp>
        <p:sp>
          <p:nvSpPr>
            <p:cNvPr id="17417" name="Rectangle 4"/>
            <p:cNvSpPr>
              <a:spLocks noChangeArrowheads="1"/>
            </p:cNvSpPr>
            <p:nvPr userDrawn="1"/>
          </p:nvSpPr>
          <p:spPr bwMode="white">
            <a:xfrm>
              <a:off x="0" y="3936"/>
              <a:ext cx="5760" cy="384"/>
            </a:xfrm>
            <a:prstGeom prst="rect">
              <a:avLst/>
            </a:prstGeom>
            <a:gradFill rotWithShape="0">
              <a:gsLst>
                <a:gs pos="0">
                  <a:schemeClr val="bg1"/>
                </a:gs>
                <a:gs pos="100000">
                  <a:schemeClr val="bg2"/>
                </a:gs>
              </a:gsLst>
              <a:lin ang="5400000" scaled="1"/>
            </a:gradFill>
            <a:ln>
              <a:noFill/>
            </a:ln>
            <a:extLst/>
          </p:spPr>
          <p:txBody>
            <a:bodyPr wrap="none" anchor="ctr"/>
            <a:lstStyle>
              <a:lvl1pPr eaLnBrk="0" hangingPunct="0">
                <a:defRPr kumimoji="1" sz="2400" b="1">
                  <a:solidFill>
                    <a:schemeClr val="tx1"/>
                  </a:solidFill>
                  <a:latin typeface="Arial" pitchFamily="34" charset="0"/>
                  <a:ea typeface="Osaka"/>
                  <a:cs typeface="Osaka"/>
                </a:defRPr>
              </a:lvl1pPr>
              <a:lvl2pPr marL="742950" indent="-285750" eaLnBrk="0" hangingPunct="0">
                <a:defRPr kumimoji="1" sz="2400" b="1">
                  <a:solidFill>
                    <a:schemeClr val="tx1"/>
                  </a:solidFill>
                  <a:latin typeface="Arial" pitchFamily="34" charset="0"/>
                  <a:ea typeface="Osaka"/>
                  <a:cs typeface="Osaka"/>
                </a:defRPr>
              </a:lvl2pPr>
              <a:lvl3pPr marL="1143000" indent="-228600" eaLnBrk="0" hangingPunct="0">
                <a:defRPr kumimoji="1" sz="2400" b="1">
                  <a:solidFill>
                    <a:schemeClr val="tx1"/>
                  </a:solidFill>
                  <a:latin typeface="Arial" pitchFamily="34" charset="0"/>
                  <a:ea typeface="Osaka"/>
                  <a:cs typeface="Osaka"/>
                </a:defRPr>
              </a:lvl3pPr>
              <a:lvl4pPr marL="1600200" indent="-228600" eaLnBrk="0" hangingPunct="0">
                <a:defRPr kumimoji="1" sz="2400" b="1">
                  <a:solidFill>
                    <a:schemeClr val="tx1"/>
                  </a:solidFill>
                  <a:latin typeface="Arial" pitchFamily="34" charset="0"/>
                  <a:ea typeface="Osaka"/>
                  <a:cs typeface="Osaka"/>
                </a:defRPr>
              </a:lvl4pPr>
              <a:lvl5pPr marL="2057400" indent="-228600" eaLnBrk="0" hangingPunct="0">
                <a:defRPr kumimoji="1" sz="2400" b="1">
                  <a:solidFill>
                    <a:schemeClr val="tx1"/>
                  </a:solidFill>
                  <a:latin typeface="Arial"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itchFamily="34" charset="0"/>
                  <a:ea typeface="Osaka"/>
                  <a:cs typeface="Osaka"/>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ndParaRPr>
            </a:p>
          </p:txBody>
        </p:sp>
        <p:grpSp>
          <p:nvGrpSpPr>
            <p:cNvPr id="6154" name="Group 5"/>
            <p:cNvGrpSpPr>
              <a:grpSpLocks/>
            </p:cNvGrpSpPr>
            <p:nvPr userDrawn="1"/>
          </p:nvGrpSpPr>
          <p:grpSpPr bwMode="auto">
            <a:xfrm>
              <a:off x="23" y="565"/>
              <a:ext cx="5696" cy="3147"/>
              <a:chOff x="23" y="565"/>
              <a:chExt cx="5696" cy="3147"/>
            </a:xfrm>
          </p:grpSpPr>
          <p:grpSp>
            <p:nvGrpSpPr>
              <p:cNvPr id="6155" name="Group 6"/>
              <p:cNvGrpSpPr>
                <a:grpSpLocks/>
              </p:cNvGrpSpPr>
              <p:nvPr userDrawn="1"/>
            </p:nvGrpSpPr>
            <p:grpSpPr bwMode="auto">
              <a:xfrm>
                <a:off x="23" y="586"/>
                <a:ext cx="5689" cy="3126"/>
                <a:chOff x="-306" y="90"/>
                <a:chExt cx="6396" cy="3513"/>
              </a:xfrm>
            </p:grpSpPr>
            <p:sp>
              <p:nvSpPr>
                <p:cNvPr id="6259" name="Freeform 7"/>
                <p:cNvSpPr>
                  <a:spLocks/>
                </p:cNvSpPr>
                <p:nvPr userDrawn="1"/>
              </p:nvSpPr>
              <p:spPr bwMode="ltGray">
                <a:xfrm>
                  <a:off x="2137" y="2426"/>
                  <a:ext cx="727" cy="672"/>
                </a:xfrm>
                <a:custGeom>
                  <a:avLst/>
                  <a:gdLst>
                    <a:gd name="T0" fmla="*/ 1573 w 588"/>
                    <a:gd name="T1" fmla="*/ 137 h 534"/>
                    <a:gd name="T2" fmla="*/ 1810 w 588"/>
                    <a:gd name="T3" fmla="*/ 172 h 534"/>
                    <a:gd name="T4" fmla="*/ 1751 w 588"/>
                    <a:gd name="T5" fmla="*/ 380 h 534"/>
                    <a:gd name="T6" fmla="*/ 1999 w 588"/>
                    <a:gd name="T7" fmla="*/ 717 h 534"/>
                    <a:gd name="T8" fmla="*/ 2128 w 588"/>
                    <a:gd name="T9" fmla="*/ 817 h 534"/>
                    <a:gd name="T10" fmla="*/ 2207 w 588"/>
                    <a:gd name="T11" fmla="*/ 415 h 534"/>
                    <a:gd name="T12" fmla="*/ 2284 w 588"/>
                    <a:gd name="T13" fmla="*/ 0 h 534"/>
                    <a:gd name="T14" fmla="*/ 2453 w 588"/>
                    <a:gd name="T15" fmla="*/ 388 h 534"/>
                    <a:gd name="T16" fmla="*/ 2567 w 588"/>
                    <a:gd name="T17" fmla="*/ 586 h 534"/>
                    <a:gd name="T18" fmla="*/ 2746 w 588"/>
                    <a:gd name="T19" fmla="*/ 1047 h 534"/>
                    <a:gd name="T20" fmla="*/ 2917 w 588"/>
                    <a:gd name="T21" fmla="*/ 1272 h 534"/>
                    <a:gd name="T22" fmla="*/ 3006 w 588"/>
                    <a:gd name="T23" fmla="*/ 1411 h 534"/>
                    <a:gd name="T24" fmla="*/ 3176 w 588"/>
                    <a:gd name="T25" fmla="*/ 1708 h 534"/>
                    <a:gd name="T26" fmla="*/ 3143 w 588"/>
                    <a:gd name="T27" fmla="*/ 2455 h 534"/>
                    <a:gd name="T28" fmla="*/ 2982 w 588"/>
                    <a:gd name="T29" fmla="*/ 2855 h 534"/>
                    <a:gd name="T30" fmla="*/ 2929 w 588"/>
                    <a:gd name="T31" fmla="*/ 3010 h 534"/>
                    <a:gd name="T32" fmla="*/ 2772 w 588"/>
                    <a:gd name="T33" fmla="*/ 3215 h 534"/>
                    <a:gd name="T34" fmla="*/ 2631 w 588"/>
                    <a:gd name="T35" fmla="*/ 3360 h 534"/>
                    <a:gd name="T36" fmla="*/ 2453 w 588"/>
                    <a:gd name="T37" fmla="*/ 3332 h 534"/>
                    <a:gd name="T38" fmla="*/ 2192 w 588"/>
                    <a:gd name="T39" fmla="*/ 3210 h 534"/>
                    <a:gd name="T40" fmla="*/ 2128 w 588"/>
                    <a:gd name="T41" fmla="*/ 2995 h 534"/>
                    <a:gd name="T42" fmla="*/ 1966 w 588"/>
                    <a:gd name="T43" fmla="*/ 3016 h 534"/>
                    <a:gd name="T44" fmla="*/ 1979 w 588"/>
                    <a:gd name="T45" fmla="*/ 2670 h 534"/>
                    <a:gd name="T46" fmla="*/ 1966 w 588"/>
                    <a:gd name="T47" fmla="*/ 2653 h 534"/>
                    <a:gd name="T48" fmla="*/ 1847 w 588"/>
                    <a:gd name="T49" fmla="*/ 2855 h 534"/>
                    <a:gd name="T50" fmla="*/ 1758 w 588"/>
                    <a:gd name="T51" fmla="*/ 2691 h 534"/>
                    <a:gd name="T52" fmla="*/ 1463 w 588"/>
                    <a:gd name="T53" fmla="*/ 2504 h 534"/>
                    <a:gd name="T54" fmla="*/ 1015 w 588"/>
                    <a:gd name="T55" fmla="*/ 2616 h 534"/>
                    <a:gd name="T56" fmla="*/ 880 w 588"/>
                    <a:gd name="T57" fmla="*/ 2782 h 534"/>
                    <a:gd name="T58" fmla="*/ 696 w 588"/>
                    <a:gd name="T59" fmla="*/ 2769 h 534"/>
                    <a:gd name="T60" fmla="*/ 448 w 588"/>
                    <a:gd name="T61" fmla="*/ 2928 h 534"/>
                    <a:gd name="T62" fmla="*/ 283 w 588"/>
                    <a:gd name="T63" fmla="*/ 2606 h 534"/>
                    <a:gd name="T64" fmla="*/ 43 w 588"/>
                    <a:gd name="T65" fmla="*/ 1973 h 534"/>
                    <a:gd name="T66" fmla="*/ 0 w 588"/>
                    <a:gd name="T67" fmla="*/ 1625 h 534"/>
                    <a:gd name="T68" fmla="*/ 218 w 588"/>
                    <a:gd name="T69" fmla="*/ 1167 h 534"/>
                    <a:gd name="T70" fmla="*/ 633 w 588"/>
                    <a:gd name="T71" fmla="*/ 877 h 534"/>
                    <a:gd name="T72" fmla="*/ 768 w 588"/>
                    <a:gd name="T73" fmla="*/ 779 h 534"/>
                    <a:gd name="T74" fmla="*/ 800 w 588"/>
                    <a:gd name="T75" fmla="*/ 717 h 534"/>
                    <a:gd name="T76" fmla="*/ 919 w 588"/>
                    <a:gd name="T77" fmla="*/ 429 h 534"/>
                    <a:gd name="T78" fmla="*/ 1136 w 588"/>
                    <a:gd name="T79" fmla="*/ 526 h 534"/>
                    <a:gd name="T80" fmla="*/ 1273 w 588"/>
                    <a:gd name="T81" fmla="*/ 440 h 534"/>
                    <a:gd name="T82" fmla="*/ 1287 w 588"/>
                    <a:gd name="T83" fmla="*/ 240 h 534"/>
                    <a:gd name="T84" fmla="*/ 1440 w 588"/>
                    <a:gd name="T85" fmla="*/ 152 h 534"/>
                    <a:gd name="T86" fmla="*/ 1476 w 588"/>
                    <a:gd name="T87" fmla="*/ 76 h 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8" h="534">
                      <a:moveTo>
                        <a:pt x="270" y="12"/>
                      </a:moveTo>
                      <a:lnTo>
                        <a:pt x="288" y="22"/>
                      </a:lnTo>
                      <a:lnTo>
                        <a:pt x="306" y="26"/>
                      </a:lnTo>
                      <a:lnTo>
                        <a:pt x="332" y="28"/>
                      </a:lnTo>
                      <a:cubicBezTo>
                        <a:pt x="334" y="37"/>
                        <a:pt x="332" y="40"/>
                        <a:pt x="328" y="48"/>
                      </a:cubicBezTo>
                      <a:cubicBezTo>
                        <a:pt x="326" y="52"/>
                        <a:pt x="320" y="60"/>
                        <a:pt x="320" y="60"/>
                      </a:cubicBezTo>
                      <a:cubicBezTo>
                        <a:pt x="319" y="67"/>
                        <a:pt x="317" y="75"/>
                        <a:pt x="318" y="82"/>
                      </a:cubicBezTo>
                      <a:cubicBezTo>
                        <a:pt x="319" y="92"/>
                        <a:pt x="358" y="108"/>
                        <a:pt x="366" y="114"/>
                      </a:cubicBezTo>
                      <a:cubicBezTo>
                        <a:pt x="372" y="118"/>
                        <a:pt x="378" y="122"/>
                        <a:pt x="384" y="126"/>
                      </a:cubicBezTo>
                      <a:cubicBezTo>
                        <a:pt x="386" y="127"/>
                        <a:pt x="390" y="130"/>
                        <a:pt x="390" y="130"/>
                      </a:cubicBezTo>
                      <a:cubicBezTo>
                        <a:pt x="403" y="126"/>
                        <a:pt x="405" y="108"/>
                        <a:pt x="408" y="96"/>
                      </a:cubicBezTo>
                      <a:cubicBezTo>
                        <a:pt x="410" y="80"/>
                        <a:pt x="412" y="78"/>
                        <a:pt x="404" y="66"/>
                      </a:cubicBezTo>
                      <a:cubicBezTo>
                        <a:pt x="407" y="50"/>
                        <a:pt x="407" y="26"/>
                        <a:pt x="410" y="12"/>
                      </a:cubicBezTo>
                      <a:cubicBezTo>
                        <a:pt x="411" y="7"/>
                        <a:pt x="418" y="0"/>
                        <a:pt x="418" y="0"/>
                      </a:cubicBezTo>
                      <a:cubicBezTo>
                        <a:pt x="435" y="6"/>
                        <a:pt x="429" y="25"/>
                        <a:pt x="436" y="38"/>
                      </a:cubicBezTo>
                      <a:cubicBezTo>
                        <a:pt x="441" y="47"/>
                        <a:pt x="447" y="53"/>
                        <a:pt x="450" y="62"/>
                      </a:cubicBezTo>
                      <a:cubicBezTo>
                        <a:pt x="447" y="71"/>
                        <a:pt x="452" y="73"/>
                        <a:pt x="460" y="76"/>
                      </a:cubicBezTo>
                      <a:cubicBezTo>
                        <a:pt x="464" y="82"/>
                        <a:pt x="466" y="88"/>
                        <a:pt x="470" y="94"/>
                      </a:cubicBezTo>
                      <a:cubicBezTo>
                        <a:pt x="475" y="117"/>
                        <a:pt x="483" y="138"/>
                        <a:pt x="490" y="160"/>
                      </a:cubicBezTo>
                      <a:cubicBezTo>
                        <a:pt x="491" y="164"/>
                        <a:pt x="499" y="165"/>
                        <a:pt x="502" y="166"/>
                      </a:cubicBezTo>
                      <a:cubicBezTo>
                        <a:pt x="506" y="168"/>
                        <a:pt x="514" y="174"/>
                        <a:pt x="514" y="174"/>
                      </a:cubicBezTo>
                      <a:cubicBezTo>
                        <a:pt x="520" y="184"/>
                        <a:pt x="524" y="196"/>
                        <a:pt x="534" y="202"/>
                      </a:cubicBezTo>
                      <a:cubicBezTo>
                        <a:pt x="538" y="208"/>
                        <a:pt x="535" y="218"/>
                        <a:pt x="538" y="220"/>
                      </a:cubicBezTo>
                      <a:cubicBezTo>
                        <a:pt x="541" y="222"/>
                        <a:pt x="550" y="224"/>
                        <a:pt x="550" y="224"/>
                      </a:cubicBezTo>
                      <a:cubicBezTo>
                        <a:pt x="552" y="238"/>
                        <a:pt x="552" y="246"/>
                        <a:pt x="564" y="254"/>
                      </a:cubicBezTo>
                      <a:cubicBezTo>
                        <a:pt x="568" y="261"/>
                        <a:pt x="575" y="270"/>
                        <a:pt x="582" y="272"/>
                      </a:cubicBezTo>
                      <a:cubicBezTo>
                        <a:pt x="579" y="288"/>
                        <a:pt x="585" y="301"/>
                        <a:pt x="588" y="316"/>
                      </a:cubicBezTo>
                      <a:cubicBezTo>
                        <a:pt x="587" y="333"/>
                        <a:pt x="587" y="373"/>
                        <a:pt x="576" y="390"/>
                      </a:cubicBezTo>
                      <a:cubicBezTo>
                        <a:pt x="567" y="403"/>
                        <a:pt x="557" y="417"/>
                        <a:pt x="552" y="432"/>
                      </a:cubicBezTo>
                      <a:cubicBezTo>
                        <a:pt x="554" y="444"/>
                        <a:pt x="556" y="447"/>
                        <a:pt x="546" y="454"/>
                      </a:cubicBezTo>
                      <a:cubicBezTo>
                        <a:pt x="540" y="464"/>
                        <a:pt x="543" y="458"/>
                        <a:pt x="538" y="472"/>
                      </a:cubicBezTo>
                      <a:cubicBezTo>
                        <a:pt x="537" y="474"/>
                        <a:pt x="536" y="478"/>
                        <a:pt x="536" y="478"/>
                      </a:cubicBezTo>
                      <a:cubicBezTo>
                        <a:pt x="535" y="488"/>
                        <a:pt x="536" y="497"/>
                        <a:pt x="526" y="502"/>
                      </a:cubicBezTo>
                      <a:cubicBezTo>
                        <a:pt x="520" y="505"/>
                        <a:pt x="508" y="512"/>
                        <a:pt x="508" y="512"/>
                      </a:cubicBezTo>
                      <a:cubicBezTo>
                        <a:pt x="493" y="534"/>
                        <a:pt x="507" y="519"/>
                        <a:pt x="494" y="526"/>
                      </a:cubicBezTo>
                      <a:cubicBezTo>
                        <a:pt x="490" y="528"/>
                        <a:pt x="482" y="534"/>
                        <a:pt x="482" y="534"/>
                      </a:cubicBezTo>
                      <a:cubicBezTo>
                        <a:pt x="473" y="528"/>
                        <a:pt x="470" y="520"/>
                        <a:pt x="462" y="514"/>
                      </a:cubicBezTo>
                      <a:cubicBezTo>
                        <a:pt x="457" y="521"/>
                        <a:pt x="457" y="525"/>
                        <a:pt x="450" y="530"/>
                      </a:cubicBezTo>
                      <a:cubicBezTo>
                        <a:pt x="438" y="527"/>
                        <a:pt x="429" y="517"/>
                        <a:pt x="418" y="514"/>
                      </a:cubicBezTo>
                      <a:cubicBezTo>
                        <a:pt x="413" y="513"/>
                        <a:pt x="402" y="510"/>
                        <a:pt x="402" y="510"/>
                      </a:cubicBezTo>
                      <a:cubicBezTo>
                        <a:pt x="394" y="505"/>
                        <a:pt x="390" y="503"/>
                        <a:pt x="396" y="494"/>
                      </a:cubicBezTo>
                      <a:cubicBezTo>
                        <a:pt x="394" y="488"/>
                        <a:pt x="392" y="482"/>
                        <a:pt x="390" y="476"/>
                      </a:cubicBezTo>
                      <a:cubicBezTo>
                        <a:pt x="388" y="471"/>
                        <a:pt x="378" y="468"/>
                        <a:pt x="378" y="468"/>
                      </a:cubicBezTo>
                      <a:cubicBezTo>
                        <a:pt x="372" y="474"/>
                        <a:pt x="368" y="477"/>
                        <a:pt x="360" y="480"/>
                      </a:cubicBezTo>
                      <a:cubicBezTo>
                        <a:pt x="353" y="469"/>
                        <a:pt x="359" y="456"/>
                        <a:pt x="366" y="446"/>
                      </a:cubicBezTo>
                      <a:cubicBezTo>
                        <a:pt x="365" y="439"/>
                        <a:pt x="362" y="431"/>
                        <a:pt x="362" y="424"/>
                      </a:cubicBezTo>
                      <a:cubicBezTo>
                        <a:pt x="362" y="421"/>
                        <a:pt x="366" y="418"/>
                        <a:pt x="364" y="416"/>
                      </a:cubicBezTo>
                      <a:cubicBezTo>
                        <a:pt x="362" y="414"/>
                        <a:pt x="361" y="420"/>
                        <a:pt x="360" y="422"/>
                      </a:cubicBezTo>
                      <a:cubicBezTo>
                        <a:pt x="358" y="426"/>
                        <a:pt x="357" y="430"/>
                        <a:pt x="356" y="434"/>
                      </a:cubicBezTo>
                      <a:cubicBezTo>
                        <a:pt x="353" y="443"/>
                        <a:pt x="347" y="451"/>
                        <a:pt x="338" y="454"/>
                      </a:cubicBezTo>
                      <a:cubicBezTo>
                        <a:pt x="337" y="456"/>
                        <a:pt x="338" y="460"/>
                        <a:pt x="336" y="460"/>
                      </a:cubicBezTo>
                      <a:cubicBezTo>
                        <a:pt x="326" y="460"/>
                        <a:pt x="326" y="435"/>
                        <a:pt x="322" y="428"/>
                      </a:cubicBezTo>
                      <a:cubicBezTo>
                        <a:pt x="315" y="413"/>
                        <a:pt x="305" y="409"/>
                        <a:pt x="290" y="406"/>
                      </a:cubicBezTo>
                      <a:cubicBezTo>
                        <a:pt x="284" y="402"/>
                        <a:pt x="268" y="398"/>
                        <a:pt x="268" y="398"/>
                      </a:cubicBezTo>
                      <a:cubicBezTo>
                        <a:pt x="246" y="400"/>
                        <a:pt x="227" y="404"/>
                        <a:pt x="206" y="410"/>
                      </a:cubicBezTo>
                      <a:cubicBezTo>
                        <a:pt x="185" y="416"/>
                        <a:pt x="215" y="406"/>
                        <a:pt x="186" y="416"/>
                      </a:cubicBezTo>
                      <a:cubicBezTo>
                        <a:pt x="184" y="417"/>
                        <a:pt x="180" y="418"/>
                        <a:pt x="180" y="418"/>
                      </a:cubicBezTo>
                      <a:cubicBezTo>
                        <a:pt x="174" y="426"/>
                        <a:pt x="168" y="433"/>
                        <a:pt x="162" y="442"/>
                      </a:cubicBezTo>
                      <a:cubicBezTo>
                        <a:pt x="160" y="446"/>
                        <a:pt x="150" y="446"/>
                        <a:pt x="150" y="446"/>
                      </a:cubicBezTo>
                      <a:cubicBezTo>
                        <a:pt x="143" y="444"/>
                        <a:pt x="135" y="442"/>
                        <a:pt x="128" y="440"/>
                      </a:cubicBezTo>
                      <a:cubicBezTo>
                        <a:pt x="116" y="444"/>
                        <a:pt x="113" y="456"/>
                        <a:pt x="100" y="460"/>
                      </a:cubicBezTo>
                      <a:cubicBezTo>
                        <a:pt x="94" y="462"/>
                        <a:pt x="82" y="466"/>
                        <a:pt x="82" y="466"/>
                      </a:cubicBezTo>
                      <a:cubicBezTo>
                        <a:pt x="66" y="462"/>
                        <a:pt x="59" y="457"/>
                        <a:pt x="46" y="448"/>
                      </a:cubicBezTo>
                      <a:cubicBezTo>
                        <a:pt x="43" y="438"/>
                        <a:pt x="50" y="425"/>
                        <a:pt x="52" y="414"/>
                      </a:cubicBezTo>
                      <a:cubicBezTo>
                        <a:pt x="48" y="400"/>
                        <a:pt x="47" y="381"/>
                        <a:pt x="40" y="368"/>
                      </a:cubicBezTo>
                      <a:cubicBezTo>
                        <a:pt x="30" y="349"/>
                        <a:pt x="15" y="335"/>
                        <a:pt x="8" y="314"/>
                      </a:cubicBezTo>
                      <a:cubicBezTo>
                        <a:pt x="10" y="293"/>
                        <a:pt x="12" y="296"/>
                        <a:pt x="8" y="282"/>
                      </a:cubicBezTo>
                      <a:cubicBezTo>
                        <a:pt x="6" y="274"/>
                        <a:pt x="0" y="258"/>
                        <a:pt x="0" y="258"/>
                      </a:cubicBezTo>
                      <a:cubicBezTo>
                        <a:pt x="3" y="240"/>
                        <a:pt x="2" y="223"/>
                        <a:pt x="18" y="212"/>
                      </a:cubicBezTo>
                      <a:cubicBezTo>
                        <a:pt x="24" y="202"/>
                        <a:pt x="28" y="190"/>
                        <a:pt x="40" y="186"/>
                      </a:cubicBezTo>
                      <a:cubicBezTo>
                        <a:pt x="67" y="190"/>
                        <a:pt x="79" y="172"/>
                        <a:pt x="102" y="164"/>
                      </a:cubicBezTo>
                      <a:cubicBezTo>
                        <a:pt x="105" y="156"/>
                        <a:pt x="111" y="147"/>
                        <a:pt x="116" y="140"/>
                      </a:cubicBezTo>
                      <a:cubicBezTo>
                        <a:pt x="117" y="125"/>
                        <a:pt x="115" y="118"/>
                        <a:pt x="126" y="110"/>
                      </a:cubicBezTo>
                      <a:cubicBezTo>
                        <a:pt x="132" y="112"/>
                        <a:pt x="140" y="124"/>
                        <a:pt x="140" y="124"/>
                      </a:cubicBezTo>
                      <a:cubicBezTo>
                        <a:pt x="143" y="123"/>
                        <a:pt x="147" y="124"/>
                        <a:pt x="148" y="122"/>
                      </a:cubicBezTo>
                      <a:cubicBezTo>
                        <a:pt x="149" y="120"/>
                        <a:pt x="146" y="117"/>
                        <a:pt x="146" y="114"/>
                      </a:cubicBezTo>
                      <a:cubicBezTo>
                        <a:pt x="146" y="106"/>
                        <a:pt x="154" y="91"/>
                        <a:pt x="162" y="88"/>
                      </a:cubicBezTo>
                      <a:cubicBezTo>
                        <a:pt x="160" y="77"/>
                        <a:pt x="159" y="74"/>
                        <a:pt x="168" y="68"/>
                      </a:cubicBezTo>
                      <a:cubicBezTo>
                        <a:pt x="171" y="60"/>
                        <a:pt x="174" y="57"/>
                        <a:pt x="182" y="54"/>
                      </a:cubicBezTo>
                      <a:cubicBezTo>
                        <a:pt x="195" y="58"/>
                        <a:pt x="196" y="76"/>
                        <a:pt x="208" y="84"/>
                      </a:cubicBezTo>
                      <a:cubicBezTo>
                        <a:pt x="216" y="81"/>
                        <a:pt x="217" y="78"/>
                        <a:pt x="220" y="70"/>
                      </a:cubicBezTo>
                      <a:cubicBezTo>
                        <a:pt x="228" y="73"/>
                        <a:pt x="231" y="80"/>
                        <a:pt x="234" y="70"/>
                      </a:cubicBezTo>
                      <a:cubicBezTo>
                        <a:pt x="231" y="61"/>
                        <a:pt x="223" y="54"/>
                        <a:pt x="236" y="50"/>
                      </a:cubicBezTo>
                      <a:cubicBezTo>
                        <a:pt x="237" y="46"/>
                        <a:pt x="235" y="42"/>
                        <a:pt x="236" y="38"/>
                      </a:cubicBezTo>
                      <a:cubicBezTo>
                        <a:pt x="239" y="31"/>
                        <a:pt x="254" y="32"/>
                        <a:pt x="260" y="30"/>
                      </a:cubicBezTo>
                      <a:cubicBezTo>
                        <a:pt x="261" y="28"/>
                        <a:pt x="264" y="26"/>
                        <a:pt x="264" y="24"/>
                      </a:cubicBezTo>
                      <a:cubicBezTo>
                        <a:pt x="264" y="20"/>
                        <a:pt x="260" y="12"/>
                        <a:pt x="260" y="12"/>
                      </a:cubicBezTo>
                      <a:cubicBezTo>
                        <a:pt x="267" y="10"/>
                        <a:pt x="264" y="9"/>
                        <a:pt x="270"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0" name="Freeform 8"/>
                <p:cNvSpPr>
                  <a:spLocks/>
                </p:cNvSpPr>
                <p:nvPr userDrawn="1"/>
              </p:nvSpPr>
              <p:spPr bwMode="ltGray">
                <a:xfrm>
                  <a:off x="2705" y="3116"/>
                  <a:ext cx="78" cy="98"/>
                </a:xfrm>
                <a:custGeom>
                  <a:avLst/>
                  <a:gdLst>
                    <a:gd name="T0" fmla="*/ 28 w 61"/>
                    <a:gd name="T1" fmla="*/ 148 h 78"/>
                    <a:gd name="T2" fmla="*/ 224 w 61"/>
                    <a:gd name="T3" fmla="*/ 172 h 78"/>
                    <a:gd name="T4" fmla="*/ 366 w 61"/>
                    <a:gd name="T5" fmla="*/ 0 h 78"/>
                    <a:gd name="T6" fmla="*/ 404 w 61"/>
                    <a:gd name="T7" fmla="*/ 113 h 78"/>
                    <a:gd name="T8" fmla="*/ 184 w 61"/>
                    <a:gd name="T9" fmla="*/ 486 h 78"/>
                    <a:gd name="T10" fmla="*/ 113 w 61"/>
                    <a:gd name="T11" fmla="*/ 333 h 78"/>
                    <a:gd name="T12" fmla="*/ 0 w 61"/>
                    <a:gd name="T13" fmla="*/ 186 h 78"/>
                    <a:gd name="T14" fmla="*/ 28 w 61"/>
                    <a:gd name="T15" fmla="*/ 148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78">
                      <a:moveTo>
                        <a:pt x="4" y="24"/>
                      </a:moveTo>
                      <a:cubicBezTo>
                        <a:pt x="13" y="27"/>
                        <a:pt x="22" y="25"/>
                        <a:pt x="32" y="28"/>
                      </a:cubicBezTo>
                      <a:cubicBezTo>
                        <a:pt x="48" y="23"/>
                        <a:pt x="39" y="4"/>
                        <a:pt x="52" y="0"/>
                      </a:cubicBezTo>
                      <a:cubicBezTo>
                        <a:pt x="57" y="7"/>
                        <a:pt x="59" y="10"/>
                        <a:pt x="56" y="18"/>
                      </a:cubicBezTo>
                      <a:cubicBezTo>
                        <a:pt x="61" y="42"/>
                        <a:pt x="50" y="70"/>
                        <a:pt x="26" y="78"/>
                      </a:cubicBezTo>
                      <a:cubicBezTo>
                        <a:pt x="21" y="70"/>
                        <a:pt x="19" y="62"/>
                        <a:pt x="16" y="54"/>
                      </a:cubicBezTo>
                      <a:cubicBezTo>
                        <a:pt x="13" y="45"/>
                        <a:pt x="3" y="40"/>
                        <a:pt x="0" y="30"/>
                      </a:cubicBezTo>
                      <a:cubicBezTo>
                        <a:pt x="2" y="23"/>
                        <a:pt x="0" y="24"/>
                        <a:pt x="4"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1" name="Freeform 9"/>
                <p:cNvSpPr>
                  <a:spLocks/>
                </p:cNvSpPr>
                <p:nvPr userDrawn="1"/>
              </p:nvSpPr>
              <p:spPr bwMode="ltGray">
                <a:xfrm>
                  <a:off x="3087" y="3093"/>
                  <a:ext cx="140" cy="191"/>
                </a:xfrm>
                <a:custGeom>
                  <a:avLst/>
                  <a:gdLst>
                    <a:gd name="T0" fmla="*/ 415 w 113"/>
                    <a:gd name="T1" fmla="*/ 0 h 152"/>
                    <a:gd name="T2" fmla="*/ 528 w 113"/>
                    <a:gd name="T3" fmla="*/ 75 h 152"/>
                    <a:gd name="T4" fmla="*/ 623 w 113"/>
                    <a:gd name="T5" fmla="*/ 113 h 152"/>
                    <a:gd name="T6" fmla="*/ 463 w 113"/>
                    <a:gd name="T7" fmla="*/ 400 h 152"/>
                    <a:gd name="T8" fmla="*/ 437 w 113"/>
                    <a:gd name="T9" fmla="*/ 476 h 152"/>
                    <a:gd name="T10" fmla="*/ 374 w 113"/>
                    <a:gd name="T11" fmla="*/ 524 h 152"/>
                    <a:gd name="T12" fmla="*/ 296 w 113"/>
                    <a:gd name="T13" fmla="*/ 749 h 152"/>
                    <a:gd name="T14" fmla="*/ 274 w 113"/>
                    <a:gd name="T15" fmla="*/ 823 h 152"/>
                    <a:gd name="T16" fmla="*/ 168 w 113"/>
                    <a:gd name="T17" fmla="*/ 856 h 152"/>
                    <a:gd name="T18" fmla="*/ 95 w 113"/>
                    <a:gd name="T19" fmla="*/ 944 h 152"/>
                    <a:gd name="T20" fmla="*/ 118 w 113"/>
                    <a:gd name="T21" fmla="*/ 856 h 152"/>
                    <a:gd name="T22" fmla="*/ 40 w 113"/>
                    <a:gd name="T23" fmla="*/ 783 h 152"/>
                    <a:gd name="T24" fmla="*/ 229 w 113"/>
                    <a:gd name="T25" fmla="*/ 418 h 152"/>
                    <a:gd name="T26" fmla="*/ 415 w 113"/>
                    <a:gd name="T27" fmla="*/ 0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52">
                      <a:moveTo>
                        <a:pt x="75" y="0"/>
                      </a:moveTo>
                      <a:cubicBezTo>
                        <a:pt x="87" y="2"/>
                        <a:pt x="86" y="6"/>
                        <a:pt x="95" y="12"/>
                      </a:cubicBezTo>
                      <a:cubicBezTo>
                        <a:pt x="105" y="10"/>
                        <a:pt x="110" y="8"/>
                        <a:pt x="113" y="18"/>
                      </a:cubicBezTo>
                      <a:cubicBezTo>
                        <a:pt x="108" y="34"/>
                        <a:pt x="97" y="54"/>
                        <a:pt x="83" y="64"/>
                      </a:cubicBezTo>
                      <a:cubicBezTo>
                        <a:pt x="82" y="68"/>
                        <a:pt x="83" y="74"/>
                        <a:pt x="79" y="76"/>
                      </a:cubicBezTo>
                      <a:cubicBezTo>
                        <a:pt x="75" y="79"/>
                        <a:pt x="67" y="84"/>
                        <a:pt x="67" y="84"/>
                      </a:cubicBezTo>
                      <a:cubicBezTo>
                        <a:pt x="60" y="95"/>
                        <a:pt x="57" y="108"/>
                        <a:pt x="53" y="120"/>
                      </a:cubicBezTo>
                      <a:cubicBezTo>
                        <a:pt x="52" y="124"/>
                        <a:pt x="53" y="131"/>
                        <a:pt x="49" y="132"/>
                      </a:cubicBezTo>
                      <a:cubicBezTo>
                        <a:pt x="43" y="134"/>
                        <a:pt x="31" y="138"/>
                        <a:pt x="31" y="138"/>
                      </a:cubicBezTo>
                      <a:cubicBezTo>
                        <a:pt x="28" y="146"/>
                        <a:pt x="25" y="149"/>
                        <a:pt x="17" y="152"/>
                      </a:cubicBezTo>
                      <a:cubicBezTo>
                        <a:pt x="12" y="144"/>
                        <a:pt x="12" y="141"/>
                        <a:pt x="21" y="138"/>
                      </a:cubicBezTo>
                      <a:cubicBezTo>
                        <a:pt x="18" y="130"/>
                        <a:pt x="15" y="129"/>
                        <a:pt x="7" y="126"/>
                      </a:cubicBezTo>
                      <a:cubicBezTo>
                        <a:pt x="0" y="104"/>
                        <a:pt x="19" y="73"/>
                        <a:pt x="41" y="68"/>
                      </a:cubicBezTo>
                      <a:cubicBezTo>
                        <a:pt x="56" y="46"/>
                        <a:pt x="75" y="30"/>
                        <a:pt x="75"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2" name="Freeform 10"/>
                <p:cNvSpPr>
                  <a:spLocks/>
                </p:cNvSpPr>
                <p:nvPr userDrawn="1"/>
              </p:nvSpPr>
              <p:spPr bwMode="ltGray">
                <a:xfrm>
                  <a:off x="3187" y="2946"/>
                  <a:ext cx="116" cy="175"/>
                </a:xfrm>
                <a:custGeom>
                  <a:avLst/>
                  <a:gdLst>
                    <a:gd name="T0" fmla="*/ 258 w 97"/>
                    <a:gd name="T1" fmla="*/ 613 h 139"/>
                    <a:gd name="T2" fmla="*/ 251 w 97"/>
                    <a:gd name="T3" fmla="*/ 737 h 139"/>
                    <a:gd name="T4" fmla="*/ 199 w 97"/>
                    <a:gd name="T5" fmla="*/ 786 h 139"/>
                    <a:gd name="T6" fmla="*/ 146 w 97"/>
                    <a:gd name="T7" fmla="*/ 852 h 139"/>
                    <a:gd name="T8" fmla="*/ 148 w 97"/>
                    <a:gd name="T9" fmla="*/ 700 h 139"/>
                    <a:gd name="T10" fmla="*/ 103 w 97"/>
                    <a:gd name="T11" fmla="*/ 650 h 139"/>
                    <a:gd name="T12" fmla="*/ 103 w 97"/>
                    <a:gd name="T13" fmla="*/ 538 h 139"/>
                    <a:gd name="T14" fmla="*/ 133 w 97"/>
                    <a:gd name="T15" fmla="*/ 463 h 139"/>
                    <a:gd name="T16" fmla="*/ 50 w 97"/>
                    <a:gd name="T17" fmla="*/ 171 h 139"/>
                    <a:gd name="T18" fmla="*/ 0 w 97"/>
                    <a:gd name="T19" fmla="*/ 20 h 139"/>
                    <a:gd name="T20" fmla="*/ 75 w 97"/>
                    <a:gd name="T21" fmla="*/ 59 h 139"/>
                    <a:gd name="T22" fmla="*/ 124 w 97"/>
                    <a:gd name="T23" fmla="*/ 210 h 139"/>
                    <a:gd name="T24" fmla="*/ 210 w 97"/>
                    <a:gd name="T25" fmla="*/ 365 h 139"/>
                    <a:gd name="T26" fmla="*/ 236 w 97"/>
                    <a:gd name="T27" fmla="*/ 463 h 139"/>
                    <a:gd name="T28" fmla="*/ 316 w 97"/>
                    <a:gd name="T29" fmla="*/ 387 h 139"/>
                    <a:gd name="T30" fmla="*/ 273 w 97"/>
                    <a:gd name="T31" fmla="*/ 550 h 139"/>
                    <a:gd name="T32" fmla="*/ 285 w 97"/>
                    <a:gd name="T33" fmla="*/ 585 h 139"/>
                    <a:gd name="T34" fmla="*/ 258 w 97"/>
                    <a:gd name="T35" fmla="*/ 613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139">
                      <a:moveTo>
                        <a:pt x="62" y="97"/>
                      </a:moveTo>
                      <a:cubicBezTo>
                        <a:pt x="61" y="102"/>
                        <a:pt x="64" y="113"/>
                        <a:pt x="60" y="117"/>
                      </a:cubicBezTo>
                      <a:cubicBezTo>
                        <a:pt x="57" y="120"/>
                        <a:pt x="48" y="125"/>
                        <a:pt x="48" y="125"/>
                      </a:cubicBezTo>
                      <a:cubicBezTo>
                        <a:pt x="39" y="139"/>
                        <a:pt x="45" y="139"/>
                        <a:pt x="34" y="135"/>
                      </a:cubicBezTo>
                      <a:cubicBezTo>
                        <a:pt x="35" y="129"/>
                        <a:pt x="41" y="117"/>
                        <a:pt x="36" y="111"/>
                      </a:cubicBezTo>
                      <a:cubicBezTo>
                        <a:pt x="33" y="107"/>
                        <a:pt x="24" y="103"/>
                        <a:pt x="24" y="103"/>
                      </a:cubicBezTo>
                      <a:cubicBezTo>
                        <a:pt x="22" y="96"/>
                        <a:pt x="20" y="94"/>
                        <a:pt x="24" y="85"/>
                      </a:cubicBezTo>
                      <a:cubicBezTo>
                        <a:pt x="26" y="81"/>
                        <a:pt x="32" y="73"/>
                        <a:pt x="32" y="73"/>
                      </a:cubicBezTo>
                      <a:cubicBezTo>
                        <a:pt x="27" y="59"/>
                        <a:pt x="25" y="35"/>
                        <a:pt x="12" y="27"/>
                      </a:cubicBezTo>
                      <a:cubicBezTo>
                        <a:pt x="9" y="18"/>
                        <a:pt x="3" y="12"/>
                        <a:pt x="0" y="3"/>
                      </a:cubicBezTo>
                      <a:cubicBezTo>
                        <a:pt x="9" y="0"/>
                        <a:pt x="11" y="2"/>
                        <a:pt x="18" y="9"/>
                      </a:cubicBezTo>
                      <a:cubicBezTo>
                        <a:pt x="20" y="22"/>
                        <a:pt x="23" y="23"/>
                        <a:pt x="30" y="33"/>
                      </a:cubicBezTo>
                      <a:cubicBezTo>
                        <a:pt x="33" y="51"/>
                        <a:pt x="34" y="53"/>
                        <a:pt x="50" y="57"/>
                      </a:cubicBezTo>
                      <a:cubicBezTo>
                        <a:pt x="53" y="66"/>
                        <a:pt x="47" y="67"/>
                        <a:pt x="56" y="73"/>
                      </a:cubicBezTo>
                      <a:cubicBezTo>
                        <a:pt x="68" y="71"/>
                        <a:pt x="73" y="73"/>
                        <a:pt x="76" y="61"/>
                      </a:cubicBezTo>
                      <a:cubicBezTo>
                        <a:pt x="97" y="68"/>
                        <a:pt x="79" y="83"/>
                        <a:pt x="66" y="87"/>
                      </a:cubicBezTo>
                      <a:cubicBezTo>
                        <a:pt x="67" y="89"/>
                        <a:pt x="69" y="91"/>
                        <a:pt x="68" y="93"/>
                      </a:cubicBezTo>
                      <a:cubicBezTo>
                        <a:pt x="67" y="95"/>
                        <a:pt x="62" y="97"/>
                        <a:pt x="62" y="97"/>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3" name="Freeform 11"/>
                <p:cNvSpPr>
                  <a:spLocks/>
                </p:cNvSpPr>
                <p:nvPr userDrawn="1"/>
              </p:nvSpPr>
              <p:spPr bwMode="ltGray">
                <a:xfrm>
                  <a:off x="3053" y="2637"/>
                  <a:ext cx="58" cy="72"/>
                </a:xfrm>
                <a:custGeom>
                  <a:avLst/>
                  <a:gdLst>
                    <a:gd name="T0" fmla="*/ 36 w 49"/>
                    <a:gd name="T1" fmla="*/ 32 h 57"/>
                    <a:gd name="T2" fmla="*/ 1 w 49"/>
                    <a:gd name="T3" fmla="*/ 20 h 57"/>
                    <a:gd name="T4" fmla="*/ 25 w 49"/>
                    <a:gd name="T5" fmla="*/ 1 h 57"/>
                    <a:gd name="T6" fmla="*/ 64 w 49"/>
                    <a:gd name="T7" fmla="*/ 81 h 57"/>
                    <a:gd name="T8" fmla="*/ 89 w 49"/>
                    <a:gd name="T9" fmla="*/ 216 h 57"/>
                    <a:gd name="T10" fmla="*/ 161 w 49"/>
                    <a:gd name="T11" fmla="*/ 268 h 57"/>
                    <a:gd name="T12" fmla="*/ 121 w 49"/>
                    <a:gd name="T13" fmla="*/ 328 h 57"/>
                    <a:gd name="T14" fmla="*/ 73 w 49"/>
                    <a:gd name="T15" fmla="*/ 268 h 57"/>
                    <a:gd name="T16" fmla="*/ 43 w 49"/>
                    <a:gd name="T17" fmla="*/ 192 h 57"/>
                    <a:gd name="T18" fmla="*/ 25 w 49"/>
                    <a:gd name="T19" fmla="*/ 97 h 57"/>
                    <a:gd name="T20" fmla="*/ 36 w 49"/>
                    <a:gd name="T21" fmla="*/ 32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57">
                      <a:moveTo>
                        <a:pt x="9" y="5"/>
                      </a:moveTo>
                      <a:cubicBezTo>
                        <a:pt x="6" y="4"/>
                        <a:pt x="2" y="5"/>
                        <a:pt x="1" y="3"/>
                      </a:cubicBezTo>
                      <a:cubicBezTo>
                        <a:pt x="0" y="1"/>
                        <a:pt x="5" y="0"/>
                        <a:pt x="7" y="1"/>
                      </a:cubicBezTo>
                      <a:cubicBezTo>
                        <a:pt x="9" y="2"/>
                        <a:pt x="16" y="10"/>
                        <a:pt x="17" y="13"/>
                      </a:cubicBezTo>
                      <a:cubicBezTo>
                        <a:pt x="20" y="19"/>
                        <a:pt x="18" y="28"/>
                        <a:pt x="23" y="33"/>
                      </a:cubicBezTo>
                      <a:cubicBezTo>
                        <a:pt x="28" y="37"/>
                        <a:pt x="36" y="37"/>
                        <a:pt x="41" y="41"/>
                      </a:cubicBezTo>
                      <a:cubicBezTo>
                        <a:pt x="46" y="57"/>
                        <a:pt x="49" y="54"/>
                        <a:pt x="31" y="51"/>
                      </a:cubicBezTo>
                      <a:cubicBezTo>
                        <a:pt x="26" y="47"/>
                        <a:pt x="23" y="46"/>
                        <a:pt x="19" y="41"/>
                      </a:cubicBezTo>
                      <a:cubicBezTo>
                        <a:pt x="16" y="37"/>
                        <a:pt x="11" y="29"/>
                        <a:pt x="11" y="29"/>
                      </a:cubicBezTo>
                      <a:cubicBezTo>
                        <a:pt x="10" y="24"/>
                        <a:pt x="7" y="20"/>
                        <a:pt x="7" y="15"/>
                      </a:cubicBezTo>
                      <a:cubicBezTo>
                        <a:pt x="7" y="12"/>
                        <a:pt x="9" y="5"/>
                        <a:pt x="9" y="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4" name="Freeform 12"/>
                <p:cNvSpPr>
                  <a:spLocks/>
                </p:cNvSpPr>
                <p:nvPr userDrawn="1"/>
              </p:nvSpPr>
              <p:spPr bwMode="ltGray">
                <a:xfrm>
                  <a:off x="3071" y="2513"/>
                  <a:ext cx="13" cy="16"/>
                </a:xfrm>
                <a:custGeom>
                  <a:avLst/>
                  <a:gdLst>
                    <a:gd name="T0" fmla="*/ 0 w 11"/>
                    <a:gd name="T1" fmla="*/ 17 h 13"/>
                    <a:gd name="T2" fmla="*/ 30 w 11"/>
                    <a:gd name="T3" fmla="*/ 71 h 13"/>
                    <a:gd name="T4" fmla="*/ 0 w 11"/>
                    <a:gd name="T5" fmla="*/ 17 h 13"/>
                    <a:gd name="T6" fmla="*/ 0 60000 65536"/>
                    <a:gd name="T7" fmla="*/ 0 60000 65536"/>
                    <a:gd name="T8" fmla="*/ 0 60000 65536"/>
                  </a:gdLst>
                  <a:ahLst/>
                  <a:cxnLst>
                    <a:cxn ang="T6">
                      <a:pos x="T0" y="T1"/>
                    </a:cxn>
                    <a:cxn ang="T7">
                      <a:pos x="T2" y="T3"/>
                    </a:cxn>
                    <a:cxn ang="T8">
                      <a:pos x="T4" y="T5"/>
                    </a:cxn>
                  </a:cxnLst>
                  <a:rect l="0" t="0" r="r" b="b"/>
                  <a:pathLst>
                    <a:path w="11" h="13">
                      <a:moveTo>
                        <a:pt x="0" y="3"/>
                      </a:moveTo>
                      <a:cubicBezTo>
                        <a:pt x="9" y="0"/>
                        <a:pt x="11" y="5"/>
                        <a:pt x="8" y="13"/>
                      </a:cubicBezTo>
                      <a:cubicBezTo>
                        <a:pt x="2" y="11"/>
                        <a:pt x="0" y="10"/>
                        <a:pt x="0" y="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5" name="Freeform 13"/>
                <p:cNvSpPr>
                  <a:spLocks/>
                </p:cNvSpPr>
                <p:nvPr userDrawn="1"/>
              </p:nvSpPr>
              <p:spPr bwMode="ltGray">
                <a:xfrm>
                  <a:off x="3093" y="2516"/>
                  <a:ext cx="24" cy="20"/>
                </a:xfrm>
                <a:custGeom>
                  <a:avLst/>
                  <a:gdLst>
                    <a:gd name="T0" fmla="*/ 51 w 19"/>
                    <a:gd name="T1" fmla="*/ 0 h 16"/>
                    <a:gd name="T2" fmla="*/ 40 w 19"/>
                    <a:gd name="T3" fmla="*/ 95 h 16"/>
                    <a:gd name="T4" fmla="*/ 51 w 19"/>
                    <a:gd name="T5" fmla="*/ 0 h 16"/>
                    <a:gd name="T6" fmla="*/ 0 60000 65536"/>
                    <a:gd name="T7" fmla="*/ 0 60000 65536"/>
                    <a:gd name="T8" fmla="*/ 0 60000 65536"/>
                  </a:gdLst>
                  <a:ahLst/>
                  <a:cxnLst>
                    <a:cxn ang="T6">
                      <a:pos x="T0" y="T1"/>
                    </a:cxn>
                    <a:cxn ang="T7">
                      <a:pos x="T2" y="T3"/>
                    </a:cxn>
                    <a:cxn ang="T8">
                      <a:pos x="T4" y="T5"/>
                    </a:cxn>
                  </a:cxnLst>
                  <a:rect l="0" t="0" r="r" b="b"/>
                  <a:pathLst>
                    <a:path w="19" h="16">
                      <a:moveTo>
                        <a:pt x="8" y="0"/>
                      </a:moveTo>
                      <a:cubicBezTo>
                        <a:pt x="19" y="4"/>
                        <a:pt x="15" y="13"/>
                        <a:pt x="6" y="16"/>
                      </a:cubicBezTo>
                      <a:cubicBezTo>
                        <a:pt x="2" y="9"/>
                        <a:pt x="0" y="4"/>
                        <a:pt x="8"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6" name="Freeform 14"/>
                <p:cNvSpPr>
                  <a:spLocks/>
                </p:cNvSpPr>
                <p:nvPr userDrawn="1"/>
              </p:nvSpPr>
              <p:spPr bwMode="ltGray">
                <a:xfrm>
                  <a:off x="3095" y="2539"/>
                  <a:ext cx="32" cy="16"/>
                </a:xfrm>
                <a:custGeom>
                  <a:avLst/>
                  <a:gdLst>
                    <a:gd name="T0" fmla="*/ 48 w 26"/>
                    <a:gd name="T1" fmla="*/ 0 h 12"/>
                    <a:gd name="T2" fmla="*/ 76 w 26"/>
                    <a:gd name="T3" fmla="*/ 116 h 12"/>
                    <a:gd name="T4" fmla="*/ 48 w 26"/>
                    <a:gd name="T5" fmla="*/ 97 h 12"/>
                    <a:gd name="T6" fmla="*/ 48 w 2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12">
                      <a:moveTo>
                        <a:pt x="9" y="0"/>
                      </a:moveTo>
                      <a:cubicBezTo>
                        <a:pt x="19" y="2"/>
                        <a:pt x="26" y="5"/>
                        <a:pt x="15" y="12"/>
                      </a:cubicBezTo>
                      <a:cubicBezTo>
                        <a:pt x="13" y="11"/>
                        <a:pt x="10" y="11"/>
                        <a:pt x="9" y="10"/>
                      </a:cubicBezTo>
                      <a:cubicBezTo>
                        <a:pt x="0" y="1"/>
                        <a:pt x="20" y="0"/>
                        <a:pt x="9"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7" name="Freeform 15"/>
                <p:cNvSpPr>
                  <a:spLocks/>
                </p:cNvSpPr>
                <p:nvPr userDrawn="1"/>
              </p:nvSpPr>
              <p:spPr bwMode="ltGray">
                <a:xfrm>
                  <a:off x="3119" y="2577"/>
                  <a:ext cx="21" cy="18"/>
                </a:xfrm>
                <a:custGeom>
                  <a:avLst/>
                  <a:gdLst>
                    <a:gd name="T0" fmla="*/ 93 w 14"/>
                    <a:gd name="T1" fmla="*/ 46 h 14"/>
                    <a:gd name="T2" fmla="*/ 302 w 14"/>
                    <a:gd name="T3" fmla="*/ 105 h 14"/>
                    <a:gd name="T4" fmla="*/ 41 w 14"/>
                    <a:gd name="T5" fmla="*/ 85 h 14"/>
                    <a:gd name="T6" fmla="*/ 93 w 14"/>
                    <a:gd name="T7" fmla="*/ 46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3" y="6"/>
                      </a:moveTo>
                      <a:cubicBezTo>
                        <a:pt x="12" y="0"/>
                        <a:pt x="14" y="5"/>
                        <a:pt x="11" y="14"/>
                      </a:cubicBezTo>
                      <a:cubicBezTo>
                        <a:pt x="8" y="13"/>
                        <a:pt x="3" y="14"/>
                        <a:pt x="1" y="12"/>
                      </a:cubicBezTo>
                      <a:cubicBezTo>
                        <a:pt x="0" y="11"/>
                        <a:pt x="3" y="6"/>
                        <a:pt x="3" y="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8" name="Freeform 16"/>
                <p:cNvSpPr>
                  <a:spLocks/>
                </p:cNvSpPr>
                <p:nvPr userDrawn="1"/>
              </p:nvSpPr>
              <p:spPr bwMode="ltGray">
                <a:xfrm>
                  <a:off x="3409" y="2662"/>
                  <a:ext cx="27" cy="26"/>
                </a:xfrm>
                <a:custGeom>
                  <a:avLst/>
                  <a:gdLst>
                    <a:gd name="T0" fmla="*/ 59 w 22"/>
                    <a:gd name="T1" fmla="*/ 0 h 20"/>
                    <a:gd name="T2" fmla="*/ 48 w 22"/>
                    <a:gd name="T3" fmla="*/ 163 h 20"/>
                    <a:gd name="T4" fmla="*/ 59 w 22"/>
                    <a:gd name="T5" fmla="*/ 0 h 20"/>
                    <a:gd name="T6" fmla="*/ 0 60000 65536"/>
                    <a:gd name="T7" fmla="*/ 0 60000 65536"/>
                    <a:gd name="T8" fmla="*/ 0 60000 65536"/>
                  </a:gdLst>
                  <a:ahLst/>
                  <a:cxnLst>
                    <a:cxn ang="T6">
                      <a:pos x="T0" y="T1"/>
                    </a:cxn>
                    <a:cxn ang="T7">
                      <a:pos x="T2" y="T3"/>
                    </a:cxn>
                    <a:cxn ang="T8">
                      <a:pos x="T4" y="T5"/>
                    </a:cxn>
                  </a:cxnLst>
                  <a:rect l="0" t="0" r="r" b="b"/>
                  <a:pathLst>
                    <a:path w="22" h="20">
                      <a:moveTo>
                        <a:pt x="11" y="0"/>
                      </a:moveTo>
                      <a:cubicBezTo>
                        <a:pt x="14" y="9"/>
                        <a:pt x="22" y="16"/>
                        <a:pt x="9" y="20"/>
                      </a:cubicBezTo>
                      <a:cubicBezTo>
                        <a:pt x="0" y="11"/>
                        <a:pt x="4" y="10"/>
                        <a:pt x="11"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69" name="Freeform 17"/>
                <p:cNvSpPr>
                  <a:spLocks/>
                </p:cNvSpPr>
                <p:nvPr userDrawn="1"/>
              </p:nvSpPr>
              <p:spPr bwMode="ltGray">
                <a:xfrm>
                  <a:off x="3296" y="2559"/>
                  <a:ext cx="27" cy="31"/>
                </a:xfrm>
                <a:custGeom>
                  <a:avLst/>
                  <a:gdLst>
                    <a:gd name="T0" fmla="*/ 2 w 22"/>
                    <a:gd name="T1" fmla="*/ 32 h 25"/>
                    <a:gd name="T2" fmla="*/ 113 w 22"/>
                    <a:gd name="T3" fmla="*/ 57 h 25"/>
                    <a:gd name="T4" fmla="*/ 2 w 22"/>
                    <a:gd name="T5" fmla="*/ 110 h 25"/>
                    <a:gd name="T6" fmla="*/ 2 w 22"/>
                    <a:gd name="T7" fmla="*/ 3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5">
                      <a:moveTo>
                        <a:pt x="2" y="6"/>
                      </a:moveTo>
                      <a:cubicBezTo>
                        <a:pt x="11" y="0"/>
                        <a:pt x="16" y="1"/>
                        <a:pt x="22" y="10"/>
                      </a:cubicBezTo>
                      <a:cubicBezTo>
                        <a:pt x="19" y="25"/>
                        <a:pt x="16" y="22"/>
                        <a:pt x="2" y="20"/>
                      </a:cubicBezTo>
                      <a:cubicBezTo>
                        <a:pt x="0" y="13"/>
                        <a:pt x="2" y="13"/>
                        <a:pt x="2" y="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0" name="Freeform 18"/>
                <p:cNvSpPr>
                  <a:spLocks/>
                </p:cNvSpPr>
                <p:nvPr userDrawn="1"/>
              </p:nvSpPr>
              <p:spPr bwMode="ltGray">
                <a:xfrm>
                  <a:off x="3318" y="2534"/>
                  <a:ext cx="25" cy="20"/>
                </a:xfrm>
                <a:custGeom>
                  <a:avLst/>
                  <a:gdLst>
                    <a:gd name="T0" fmla="*/ 39 w 20"/>
                    <a:gd name="T1" fmla="*/ 41 h 18"/>
                    <a:gd name="T2" fmla="*/ 61 w 20"/>
                    <a:gd name="T3" fmla="*/ 0 h 18"/>
                    <a:gd name="T4" fmla="*/ 75 w 20"/>
                    <a:gd name="T5" fmla="*/ 41 h 18"/>
                    <a:gd name="T6" fmla="*/ 39 w 20"/>
                    <a:gd name="T7" fmla="*/ 4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6" y="18"/>
                      </a:moveTo>
                      <a:cubicBezTo>
                        <a:pt x="1" y="10"/>
                        <a:pt x="0" y="3"/>
                        <a:pt x="10" y="0"/>
                      </a:cubicBezTo>
                      <a:cubicBezTo>
                        <a:pt x="20" y="3"/>
                        <a:pt x="15" y="10"/>
                        <a:pt x="12" y="18"/>
                      </a:cubicBezTo>
                      <a:cubicBezTo>
                        <a:pt x="5" y="16"/>
                        <a:pt x="6" y="14"/>
                        <a:pt x="6"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1" name="Freeform 19"/>
                <p:cNvSpPr>
                  <a:spLocks/>
                </p:cNvSpPr>
                <p:nvPr userDrawn="1"/>
              </p:nvSpPr>
              <p:spPr bwMode="ltGray">
                <a:xfrm>
                  <a:off x="3277" y="2354"/>
                  <a:ext cx="27" cy="28"/>
                </a:xfrm>
                <a:custGeom>
                  <a:avLst/>
                  <a:gdLst>
                    <a:gd name="T0" fmla="*/ 430 w 15"/>
                    <a:gd name="T1" fmla="*/ 50 h 23"/>
                    <a:gd name="T2" fmla="*/ 1442 w 15"/>
                    <a:gd name="T3" fmla="*/ 23 h 23"/>
                    <a:gd name="T4" fmla="*/ 1271 w 15"/>
                    <a:gd name="T5" fmla="*/ 84 h 23"/>
                    <a:gd name="T6" fmla="*/ 430 w 15"/>
                    <a:gd name="T7" fmla="*/ 5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2" name="Freeform 20"/>
                <p:cNvSpPr>
                  <a:spLocks/>
                </p:cNvSpPr>
                <p:nvPr userDrawn="1"/>
              </p:nvSpPr>
              <p:spPr bwMode="ltGray">
                <a:xfrm>
                  <a:off x="3493" y="2454"/>
                  <a:ext cx="25" cy="27"/>
                </a:xfrm>
                <a:custGeom>
                  <a:avLst/>
                  <a:gdLst>
                    <a:gd name="T0" fmla="*/ 20 w 20"/>
                    <a:gd name="T1" fmla="*/ 47 h 23"/>
                    <a:gd name="T2" fmla="*/ 70 w 20"/>
                    <a:gd name="T3" fmla="*/ 13 h 23"/>
                    <a:gd name="T4" fmla="*/ 45 w 20"/>
                    <a:gd name="T5" fmla="*/ 68 h 23"/>
                    <a:gd name="T6" fmla="*/ 20 w 20"/>
                    <a:gd name="T7" fmla="*/ 47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3" name="Freeform 21"/>
                <p:cNvSpPr>
                  <a:spLocks/>
                </p:cNvSpPr>
                <p:nvPr userDrawn="1"/>
              </p:nvSpPr>
              <p:spPr bwMode="ltGray">
                <a:xfrm>
                  <a:off x="2878" y="2289"/>
                  <a:ext cx="37" cy="53"/>
                </a:xfrm>
                <a:custGeom>
                  <a:avLst/>
                  <a:gdLst>
                    <a:gd name="T0" fmla="*/ 89 w 30"/>
                    <a:gd name="T1" fmla="*/ 215 h 42"/>
                    <a:gd name="T2" fmla="*/ 43 w 30"/>
                    <a:gd name="T3" fmla="*/ 138 h 42"/>
                    <a:gd name="T4" fmla="*/ 0 w 30"/>
                    <a:gd name="T5" fmla="*/ 59 h 42"/>
                    <a:gd name="T6" fmla="*/ 89 w 30"/>
                    <a:gd name="T7" fmla="*/ 20 h 42"/>
                    <a:gd name="T8" fmla="*/ 162 w 30"/>
                    <a:gd name="T9" fmla="*/ 148 h 42"/>
                    <a:gd name="T10" fmla="*/ 150 w 30"/>
                    <a:gd name="T11" fmla="*/ 197 h 42"/>
                    <a:gd name="T12" fmla="*/ 89 w 30"/>
                    <a:gd name="T13" fmla="*/ 21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4" name="Freeform 22"/>
                <p:cNvSpPr>
                  <a:spLocks/>
                </p:cNvSpPr>
                <p:nvPr userDrawn="1"/>
              </p:nvSpPr>
              <p:spPr bwMode="ltGray">
                <a:xfrm>
                  <a:off x="2435" y="2338"/>
                  <a:ext cx="31" cy="20"/>
                </a:xfrm>
                <a:custGeom>
                  <a:avLst/>
                  <a:gdLst>
                    <a:gd name="T0" fmla="*/ 88 w 25"/>
                    <a:gd name="T1" fmla="*/ 95 h 16"/>
                    <a:gd name="T2" fmla="*/ 17 w 25"/>
                    <a:gd name="T3" fmla="*/ 49 h 16"/>
                    <a:gd name="T4" fmla="*/ 88 w 25"/>
                    <a:gd name="T5" fmla="*/ 0 h 16"/>
                    <a:gd name="T6" fmla="*/ 88 w 25"/>
                    <a:gd name="T7" fmla="*/ 95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5" name="Freeform 23"/>
                <p:cNvSpPr>
                  <a:spLocks/>
                </p:cNvSpPr>
                <p:nvPr userDrawn="1"/>
              </p:nvSpPr>
              <p:spPr bwMode="ltGray">
                <a:xfrm>
                  <a:off x="2302" y="2363"/>
                  <a:ext cx="81" cy="55"/>
                </a:xfrm>
                <a:custGeom>
                  <a:avLst/>
                  <a:gdLst>
                    <a:gd name="T0" fmla="*/ 77 w 65"/>
                    <a:gd name="T1" fmla="*/ 103 h 46"/>
                    <a:gd name="T2" fmla="*/ 171 w 65"/>
                    <a:gd name="T3" fmla="*/ 17 h 46"/>
                    <a:gd name="T4" fmla="*/ 244 w 65"/>
                    <a:gd name="T5" fmla="*/ 0 h 46"/>
                    <a:gd name="T6" fmla="*/ 336 w 65"/>
                    <a:gd name="T7" fmla="*/ 50 h 46"/>
                    <a:gd name="T8" fmla="*/ 187 w 65"/>
                    <a:gd name="T9" fmla="*/ 108 h 46"/>
                    <a:gd name="T10" fmla="*/ 71 w 65"/>
                    <a:gd name="T11" fmla="*/ 191 h 46"/>
                    <a:gd name="T12" fmla="*/ 46 w 65"/>
                    <a:gd name="T13" fmla="*/ 86 h 46"/>
                    <a:gd name="T14" fmla="*/ 71 w 65"/>
                    <a:gd name="T15" fmla="*/ 60 h 46"/>
                    <a:gd name="T16" fmla="*/ 77 w 65"/>
                    <a:gd name="T17" fmla="*/ 103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6" name="Freeform 24"/>
                <p:cNvSpPr>
                  <a:spLocks/>
                </p:cNvSpPr>
                <p:nvPr userDrawn="1"/>
              </p:nvSpPr>
              <p:spPr bwMode="ltGray">
                <a:xfrm>
                  <a:off x="2216" y="2357"/>
                  <a:ext cx="85" cy="62"/>
                </a:xfrm>
                <a:custGeom>
                  <a:avLst/>
                  <a:gdLst>
                    <a:gd name="T0" fmla="*/ 0 w 69"/>
                    <a:gd name="T1" fmla="*/ 285 h 47"/>
                    <a:gd name="T2" fmla="*/ 96 w 69"/>
                    <a:gd name="T3" fmla="*/ 235 h 47"/>
                    <a:gd name="T4" fmla="*/ 275 w 69"/>
                    <a:gd name="T5" fmla="*/ 1 h 47"/>
                    <a:gd name="T6" fmla="*/ 339 w 69"/>
                    <a:gd name="T7" fmla="*/ 28 h 47"/>
                    <a:gd name="T8" fmla="*/ 267 w 69"/>
                    <a:gd name="T9" fmla="*/ 178 h 47"/>
                    <a:gd name="T10" fmla="*/ 147 w 69"/>
                    <a:gd name="T11" fmla="*/ 310 h 47"/>
                    <a:gd name="T12" fmla="*/ 118 w 69"/>
                    <a:gd name="T13" fmla="*/ 430 h 47"/>
                    <a:gd name="T14" fmla="*/ 87 w 69"/>
                    <a:gd name="T15" fmla="*/ 410 h 47"/>
                    <a:gd name="T16" fmla="*/ 63 w 69"/>
                    <a:gd name="T17" fmla="*/ 351 h 47"/>
                    <a:gd name="T18" fmla="*/ 0 w 69"/>
                    <a:gd name="T19" fmla="*/ 322 h 47"/>
                    <a:gd name="T20" fmla="*/ 0 w 69"/>
                    <a:gd name="T21" fmla="*/ 285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7" name="Freeform 25"/>
                <p:cNvSpPr>
                  <a:spLocks/>
                </p:cNvSpPr>
                <p:nvPr userDrawn="1"/>
              </p:nvSpPr>
              <p:spPr bwMode="ltGray">
                <a:xfrm>
                  <a:off x="1761" y="2031"/>
                  <a:ext cx="439" cy="348"/>
                </a:xfrm>
                <a:custGeom>
                  <a:avLst/>
                  <a:gdLst>
                    <a:gd name="T0" fmla="*/ 53 w 355"/>
                    <a:gd name="T1" fmla="*/ 25 h 277"/>
                    <a:gd name="T2" fmla="*/ 199 w 355"/>
                    <a:gd name="T3" fmla="*/ 113 h 277"/>
                    <a:gd name="T4" fmla="*/ 254 w 355"/>
                    <a:gd name="T5" fmla="*/ 186 h 277"/>
                    <a:gd name="T6" fmla="*/ 414 w 355"/>
                    <a:gd name="T7" fmla="*/ 322 h 277"/>
                    <a:gd name="T8" fmla="*/ 503 w 355"/>
                    <a:gd name="T9" fmla="*/ 411 h 277"/>
                    <a:gd name="T10" fmla="*/ 670 w 355"/>
                    <a:gd name="T11" fmla="*/ 611 h 277"/>
                    <a:gd name="T12" fmla="*/ 743 w 355"/>
                    <a:gd name="T13" fmla="*/ 795 h 277"/>
                    <a:gd name="T14" fmla="*/ 808 w 355"/>
                    <a:gd name="T15" fmla="*/ 823 h 277"/>
                    <a:gd name="T16" fmla="*/ 841 w 355"/>
                    <a:gd name="T17" fmla="*/ 926 h 277"/>
                    <a:gd name="T18" fmla="*/ 967 w 355"/>
                    <a:gd name="T19" fmla="*/ 943 h 277"/>
                    <a:gd name="T20" fmla="*/ 930 w 355"/>
                    <a:gd name="T21" fmla="*/ 1214 h 277"/>
                    <a:gd name="T22" fmla="*/ 988 w 355"/>
                    <a:gd name="T23" fmla="*/ 1387 h 277"/>
                    <a:gd name="T24" fmla="*/ 1086 w 355"/>
                    <a:gd name="T25" fmla="*/ 1440 h 277"/>
                    <a:gd name="T26" fmla="*/ 1181 w 355"/>
                    <a:gd name="T27" fmla="*/ 1452 h 277"/>
                    <a:gd name="T28" fmla="*/ 1292 w 355"/>
                    <a:gd name="T29" fmla="*/ 1503 h 277"/>
                    <a:gd name="T30" fmla="*/ 1390 w 355"/>
                    <a:gd name="T31" fmla="*/ 1461 h 277"/>
                    <a:gd name="T32" fmla="*/ 1486 w 355"/>
                    <a:gd name="T33" fmla="*/ 1539 h 277"/>
                    <a:gd name="T34" fmla="*/ 1621 w 355"/>
                    <a:gd name="T35" fmla="*/ 1593 h 277"/>
                    <a:gd name="T36" fmla="*/ 1719 w 355"/>
                    <a:gd name="T37" fmla="*/ 1639 h 277"/>
                    <a:gd name="T38" fmla="*/ 1924 w 355"/>
                    <a:gd name="T39" fmla="*/ 1652 h 277"/>
                    <a:gd name="T40" fmla="*/ 1870 w 355"/>
                    <a:gd name="T41" fmla="*/ 1700 h 277"/>
                    <a:gd name="T42" fmla="*/ 1758 w 355"/>
                    <a:gd name="T43" fmla="*/ 1688 h 277"/>
                    <a:gd name="T44" fmla="*/ 1641 w 355"/>
                    <a:gd name="T45" fmla="*/ 1673 h 277"/>
                    <a:gd name="T46" fmla="*/ 1573 w 355"/>
                    <a:gd name="T47" fmla="*/ 1652 h 277"/>
                    <a:gd name="T48" fmla="*/ 1381 w 355"/>
                    <a:gd name="T49" fmla="*/ 1639 h 277"/>
                    <a:gd name="T50" fmla="*/ 1274 w 355"/>
                    <a:gd name="T51" fmla="*/ 1614 h 277"/>
                    <a:gd name="T52" fmla="*/ 941 w 355"/>
                    <a:gd name="T53" fmla="*/ 1503 h 277"/>
                    <a:gd name="T54" fmla="*/ 878 w 355"/>
                    <a:gd name="T55" fmla="*/ 1335 h 277"/>
                    <a:gd name="T56" fmla="*/ 693 w 355"/>
                    <a:gd name="T57" fmla="*/ 1240 h 277"/>
                    <a:gd name="T58" fmla="*/ 594 w 355"/>
                    <a:gd name="T59" fmla="*/ 1156 h 277"/>
                    <a:gd name="T60" fmla="*/ 512 w 355"/>
                    <a:gd name="T61" fmla="*/ 980 h 277"/>
                    <a:gd name="T62" fmla="*/ 375 w 355"/>
                    <a:gd name="T63" fmla="*/ 672 h 277"/>
                    <a:gd name="T64" fmla="*/ 350 w 355"/>
                    <a:gd name="T65" fmla="*/ 633 h 277"/>
                    <a:gd name="T66" fmla="*/ 318 w 355"/>
                    <a:gd name="T67" fmla="*/ 621 h 277"/>
                    <a:gd name="T68" fmla="*/ 297 w 355"/>
                    <a:gd name="T69" fmla="*/ 548 h 277"/>
                    <a:gd name="T70" fmla="*/ 208 w 355"/>
                    <a:gd name="T71" fmla="*/ 363 h 277"/>
                    <a:gd name="T72" fmla="*/ 110 w 355"/>
                    <a:gd name="T73" fmla="*/ 246 h 277"/>
                    <a:gd name="T74" fmla="*/ 21 w 355"/>
                    <a:gd name="T75" fmla="*/ 137 h 277"/>
                    <a:gd name="T76" fmla="*/ 53 w 355"/>
                    <a:gd name="T77" fmla="*/ 16 h 277"/>
                    <a:gd name="T78" fmla="*/ 53 w 355"/>
                    <a:gd name="T79" fmla="*/ 25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8" name="Freeform 26"/>
                <p:cNvSpPr>
                  <a:spLocks/>
                </p:cNvSpPr>
                <p:nvPr userDrawn="1"/>
              </p:nvSpPr>
              <p:spPr bwMode="ltGray">
                <a:xfrm>
                  <a:off x="2030" y="2006"/>
                  <a:ext cx="193" cy="258"/>
                </a:xfrm>
                <a:custGeom>
                  <a:avLst/>
                  <a:gdLst>
                    <a:gd name="T0" fmla="*/ 297 w 156"/>
                    <a:gd name="T1" fmla="*/ 400 h 206"/>
                    <a:gd name="T2" fmla="*/ 364 w 156"/>
                    <a:gd name="T3" fmla="*/ 352 h 206"/>
                    <a:gd name="T4" fmla="*/ 375 w 156"/>
                    <a:gd name="T5" fmla="*/ 311 h 206"/>
                    <a:gd name="T6" fmla="*/ 438 w 156"/>
                    <a:gd name="T7" fmla="*/ 266 h 206"/>
                    <a:gd name="T8" fmla="*/ 580 w 156"/>
                    <a:gd name="T9" fmla="*/ 135 h 206"/>
                    <a:gd name="T10" fmla="*/ 620 w 156"/>
                    <a:gd name="T11" fmla="*/ 25 h 206"/>
                    <a:gd name="T12" fmla="*/ 679 w 156"/>
                    <a:gd name="T13" fmla="*/ 0 h 206"/>
                    <a:gd name="T14" fmla="*/ 828 w 156"/>
                    <a:gd name="T15" fmla="*/ 169 h 206"/>
                    <a:gd name="T16" fmla="*/ 804 w 156"/>
                    <a:gd name="T17" fmla="*/ 266 h 206"/>
                    <a:gd name="T18" fmla="*/ 693 w 156"/>
                    <a:gd name="T19" fmla="*/ 387 h 206"/>
                    <a:gd name="T20" fmla="*/ 724 w 156"/>
                    <a:gd name="T21" fmla="*/ 571 h 206"/>
                    <a:gd name="T22" fmla="*/ 782 w 156"/>
                    <a:gd name="T23" fmla="*/ 670 h 206"/>
                    <a:gd name="T24" fmla="*/ 804 w 156"/>
                    <a:gd name="T25" fmla="*/ 770 h 206"/>
                    <a:gd name="T26" fmla="*/ 699 w 156"/>
                    <a:gd name="T27" fmla="*/ 770 h 206"/>
                    <a:gd name="T28" fmla="*/ 638 w 156"/>
                    <a:gd name="T29" fmla="*/ 884 h 206"/>
                    <a:gd name="T30" fmla="*/ 574 w 156"/>
                    <a:gd name="T31" fmla="*/ 943 h 206"/>
                    <a:gd name="T32" fmla="*/ 549 w 156"/>
                    <a:gd name="T33" fmla="*/ 1200 h 206"/>
                    <a:gd name="T34" fmla="*/ 485 w 156"/>
                    <a:gd name="T35" fmla="*/ 1222 h 206"/>
                    <a:gd name="T36" fmla="*/ 450 w 156"/>
                    <a:gd name="T37" fmla="*/ 1247 h 206"/>
                    <a:gd name="T38" fmla="*/ 417 w 156"/>
                    <a:gd name="T39" fmla="*/ 1222 h 206"/>
                    <a:gd name="T40" fmla="*/ 393 w 156"/>
                    <a:gd name="T41" fmla="*/ 1150 h 206"/>
                    <a:gd name="T42" fmla="*/ 329 w 156"/>
                    <a:gd name="T43" fmla="*/ 1127 h 206"/>
                    <a:gd name="T44" fmla="*/ 230 w 156"/>
                    <a:gd name="T45" fmla="*/ 1174 h 206"/>
                    <a:gd name="T46" fmla="*/ 155 w 156"/>
                    <a:gd name="T47" fmla="*/ 1127 h 206"/>
                    <a:gd name="T48" fmla="*/ 57 w 156"/>
                    <a:gd name="T49" fmla="*/ 895 h 206"/>
                    <a:gd name="T50" fmla="*/ 21 w 156"/>
                    <a:gd name="T51" fmla="*/ 785 h 206"/>
                    <a:gd name="T52" fmla="*/ 0 w 156"/>
                    <a:gd name="T53" fmla="*/ 715 h 206"/>
                    <a:gd name="T54" fmla="*/ 110 w 156"/>
                    <a:gd name="T55" fmla="*/ 577 h 206"/>
                    <a:gd name="T56" fmla="*/ 176 w 156"/>
                    <a:gd name="T57" fmla="*/ 627 h 206"/>
                    <a:gd name="T58" fmla="*/ 186 w 156"/>
                    <a:gd name="T59" fmla="*/ 485 h 206"/>
                    <a:gd name="T60" fmla="*/ 285 w 156"/>
                    <a:gd name="T61" fmla="*/ 427 h 206"/>
                    <a:gd name="T62" fmla="*/ 297 w 156"/>
                    <a:gd name="T63" fmla="*/ 400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79" name="Freeform 27"/>
                <p:cNvSpPr>
                  <a:spLocks/>
                </p:cNvSpPr>
                <p:nvPr userDrawn="1"/>
              </p:nvSpPr>
              <p:spPr bwMode="ltGray">
                <a:xfrm>
                  <a:off x="2218" y="2126"/>
                  <a:ext cx="135" cy="47"/>
                </a:xfrm>
                <a:custGeom>
                  <a:avLst/>
                  <a:gdLst>
                    <a:gd name="T0" fmla="*/ 21 w 109"/>
                    <a:gd name="T1" fmla="*/ 176 h 38"/>
                    <a:gd name="T2" fmla="*/ 97 w 109"/>
                    <a:gd name="T3" fmla="*/ 57 h 38"/>
                    <a:gd name="T4" fmla="*/ 256 w 109"/>
                    <a:gd name="T5" fmla="*/ 110 h 38"/>
                    <a:gd name="T6" fmla="*/ 396 w 109"/>
                    <a:gd name="T7" fmla="*/ 75 h 38"/>
                    <a:gd name="T8" fmla="*/ 495 w 109"/>
                    <a:gd name="T9" fmla="*/ 0 h 38"/>
                    <a:gd name="T10" fmla="*/ 417 w 109"/>
                    <a:gd name="T11" fmla="*/ 142 h 38"/>
                    <a:gd name="T12" fmla="*/ 333 w 109"/>
                    <a:gd name="T13" fmla="*/ 208 h 38"/>
                    <a:gd name="T14" fmla="*/ 230 w 109"/>
                    <a:gd name="T15" fmla="*/ 176 h 38"/>
                    <a:gd name="T16" fmla="*/ 77 w 109"/>
                    <a:gd name="T17" fmla="*/ 167 h 38"/>
                    <a:gd name="T18" fmla="*/ 21 w 109"/>
                    <a:gd name="T19" fmla="*/ 17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0" name="Freeform 28"/>
                <p:cNvSpPr>
                  <a:spLocks/>
                </p:cNvSpPr>
                <p:nvPr userDrawn="1"/>
              </p:nvSpPr>
              <p:spPr bwMode="ltGray">
                <a:xfrm>
                  <a:off x="2211" y="2183"/>
                  <a:ext cx="94" cy="130"/>
                </a:xfrm>
                <a:custGeom>
                  <a:avLst/>
                  <a:gdLst>
                    <a:gd name="T0" fmla="*/ 46 w 76"/>
                    <a:gd name="T1" fmla="*/ 110 h 104"/>
                    <a:gd name="T2" fmla="*/ 96 w 76"/>
                    <a:gd name="T3" fmla="*/ 0 h 104"/>
                    <a:gd name="T4" fmla="*/ 186 w 76"/>
                    <a:gd name="T5" fmla="*/ 110 h 104"/>
                    <a:gd name="T6" fmla="*/ 343 w 76"/>
                    <a:gd name="T7" fmla="*/ 25 h 104"/>
                    <a:gd name="T8" fmla="*/ 256 w 76"/>
                    <a:gd name="T9" fmla="*/ 208 h 104"/>
                    <a:gd name="T10" fmla="*/ 297 w 76"/>
                    <a:gd name="T11" fmla="*/ 289 h 104"/>
                    <a:gd name="T12" fmla="*/ 318 w 76"/>
                    <a:gd name="T13" fmla="*/ 361 h 104"/>
                    <a:gd name="T14" fmla="*/ 256 w 76"/>
                    <a:gd name="T15" fmla="*/ 443 h 104"/>
                    <a:gd name="T16" fmla="*/ 186 w 76"/>
                    <a:gd name="T17" fmla="*/ 361 h 104"/>
                    <a:gd name="T18" fmla="*/ 119 w 76"/>
                    <a:gd name="T19" fmla="*/ 289 h 104"/>
                    <a:gd name="T20" fmla="*/ 155 w 76"/>
                    <a:gd name="T21" fmla="*/ 406 h 104"/>
                    <a:gd name="T22" fmla="*/ 167 w 76"/>
                    <a:gd name="T23" fmla="*/ 443 h 104"/>
                    <a:gd name="T24" fmla="*/ 110 w 76"/>
                    <a:gd name="T25" fmla="*/ 624 h 104"/>
                    <a:gd name="T26" fmla="*/ 71 w 76"/>
                    <a:gd name="T27" fmla="*/ 611 h 104"/>
                    <a:gd name="T28" fmla="*/ 46 w 76"/>
                    <a:gd name="T29" fmla="*/ 538 h 104"/>
                    <a:gd name="T30" fmla="*/ 0 w 76"/>
                    <a:gd name="T31" fmla="*/ 325 h 104"/>
                    <a:gd name="T32" fmla="*/ 2 w 76"/>
                    <a:gd name="T33" fmla="*/ 185 h 104"/>
                    <a:gd name="T34" fmla="*/ 46 w 76"/>
                    <a:gd name="T35" fmla="*/ 11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1" name="Freeform 29"/>
                <p:cNvSpPr>
                  <a:spLocks/>
                </p:cNvSpPr>
                <p:nvPr userDrawn="1"/>
              </p:nvSpPr>
              <p:spPr bwMode="ltGray">
                <a:xfrm>
                  <a:off x="2368" y="2111"/>
                  <a:ext cx="46" cy="81"/>
                </a:xfrm>
                <a:custGeom>
                  <a:avLst/>
                  <a:gdLst>
                    <a:gd name="T0" fmla="*/ 17 w 37"/>
                    <a:gd name="T1" fmla="*/ 267 h 61"/>
                    <a:gd name="T2" fmla="*/ 75 w 37"/>
                    <a:gd name="T3" fmla="*/ 0 h 61"/>
                    <a:gd name="T4" fmla="*/ 88 w 37"/>
                    <a:gd name="T5" fmla="*/ 267 h 61"/>
                    <a:gd name="T6" fmla="*/ 210 w 37"/>
                    <a:gd name="T7" fmla="*/ 364 h 61"/>
                    <a:gd name="T8" fmla="*/ 109 w 37"/>
                    <a:gd name="T9" fmla="*/ 420 h 61"/>
                    <a:gd name="T10" fmla="*/ 26 w 37"/>
                    <a:gd name="T11" fmla="*/ 558 h 61"/>
                    <a:gd name="T12" fmla="*/ 1 w 37"/>
                    <a:gd name="T13" fmla="*/ 329 h 61"/>
                    <a:gd name="T14" fmla="*/ 17 w 37"/>
                    <a:gd name="T15" fmla="*/ 267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2" name="Freeform 30"/>
                <p:cNvSpPr>
                  <a:spLocks/>
                </p:cNvSpPr>
                <p:nvPr userDrawn="1"/>
              </p:nvSpPr>
              <p:spPr bwMode="ltGray">
                <a:xfrm>
                  <a:off x="2378" y="2230"/>
                  <a:ext cx="60" cy="36"/>
                </a:xfrm>
                <a:custGeom>
                  <a:avLst/>
                  <a:gdLst>
                    <a:gd name="T0" fmla="*/ 36 w 49"/>
                    <a:gd name="T1" fmla="*/ 0 h 29"/>
                    <a:gd name="T2" fmla="*/ 148 w 49"/>
                    <a:gd name="T3" fmla="*/ 0 h 29"/>
                    <a:gd name="T4" fmla="*/ 245 w 49"/>
                    <a:gd name="T5" fmla="*/ 89 h 29"/>
                    <a:gd name="T6" fmla="*/ 180 w 49"/>
                    <a:gd name="T7" fmla="*/ 77 h 29"/>
                    <a:gd name="T8" fmla="*/ 16 w 49"/>
                    <a:gd name="T9" fmla="*/ 89 h 29"/>
                    <a:gd name="T10" fmla="*/ 36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3" name="Freeform 31"/>
                <p:cNvSpPr>
                  <a:spLocks/>
                </p:cNvSpPr>
                <p:nvPr userDrawn="1"/>
              </p:nvSpPr>
              <p:spPr bwMode="ltGray">
                <a:xfrm>
                  <a:off x="2440" y="2174"/>
                  <a:ext cx="75" cy="63"/>
                </a:xfrm>
                <a:custGeom>
                  <a:avLst/>
                  <a:gdLst>
                    <a:gd name="T0" fmla="*/ 111 w 61"/>
                    <a:gd name="T1" fmla="*/ 340 h 48"/>
                    <a:gd name="T2" fmla="*/ 75 w 61"/>
                    <a:gd name="T3" fmla="*/ 230 h 48"/>
                    <a:gd name="T4" fmla="*/ 17 w 61"/>
                    <a:gd name="T5" fmla="*/ 197 h 48"/>
                    <a:gd name="T6" fmla="*/ 71 w 61"/>
                    <a:gd name="T7" fmla="*/ 72 h 48"/>
                    <a:gd name="T8" fmla="*/ 132 w 61"/>
                    <a:gd name="T9" fmla="*/ 0 h 48"/>
                    <a:gd name="T10" fmla="*/ 257 w 61"/>
                    <a:gd name="T11" fmla="*/ 87 h 48"/>
                    <a:gd name="T12" fmla="*/ 275 w 61"/>
                    <a:gd name="T13" fmla="*/ 175 h 48"/>
                    <a:gd name="T14" fmla="*/ 317 w 61"/>
                    <a:gd name="T15" fmla="*/ 282 h 48"/>
                    <a:gd name="T16" fmla="*/ 210 w 61"/>
                    <a:gd name="T17" fmla="*/ 340 h 48"/>
                    <a:gd name="T18" fmla="*/ 119 w 61"/>
                    <a:gd name="T19" fmla="*/ 390 h 48"/>
                    <a:gd name="T20" fmla="*/ 111 w 61"/>
                    <a:gd name="T21" fmla="*/ 34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4" name="Freeform 32"/>
                <p:cNvSpPr>
                  <a:spLocks/>
                </p:cNvSpPr>
                <p:nvPr userDrawn="1"/>
              </p:nvSpPr>
              <p:spPr bwMode="ltGray">
                <a:xfrm>
                  <a:off x="2461" y="2202"/>
                  <a:ext cx="353" cy="229"/>
                </a:xfrm>
                <a:custGeom>
                  <a:avLst/>
                  <a:gdLst>
                    <a:gd name="T0" fmla="*/ 247 w 286"/>
                    <a:gd name="T1" fmla="*/ 172 h 182"/>
                    <a:gd name="T2" fmla="*/ 193 w 286"/>
                    <a:gd name="T3" fmla="*/ 91 h 182"/>
                    <a:gd name="T4" fmla="*/ 137 w 286"/>
                    <a:gd name="T5" fmla="*/ 186 h 182"/>
                    <a:gd name="T6" fmla="*/ 0 w 286"/>
                    <a:gd name="T7" fmla="*/ 148 h 182"/>
                    <a:gd name="T8" fmla="*/ 53 w 286"/>
                    <a:gd name="T9" fmla="*/ 264 h 182"/>
                    <a:gd name="T10" fmla="*/ 89 w 286"/>
                    <a:gd name="T11" fmla="*/ 388 h 182"/>
                    <a:gd name="T12" fmla="*/ 131 w 286"/>
                    <a:gd name="T13" fmla="*/ 294 h 182"/>
                    <a:gd name="T14" fmla="*/ 162 w 286"/>
                    <a:gd name="T15" fmla="*/ 272 h 182"/>
                    <a:gd name="T16" fmla="*/ 258 w 286"/>
                    <a:gd name="T17" fmla="*/ 350 h 182"/>
                    <a:gd name="T18" fmla="*/ 376 w 286"/>
                    <a:gd name="T19" fmla="*/ 388 h 182"/>
                    <a:gd name="T20" fmla="*/ 479 w 286"/>
                    <a:gd name="T21" fmla="*/ 455 h 182"/>
                    <a:gd name="T22" fmla="*/ 573 w 286"/>
                    <a:gd name="T23" fmla="*/ 639 h 182"/>
                    <a:gd name="T24" fmla="*/ 559 w 286"/>
                    <a:gd name="T25" fmla="*/ 770 h 182"/>
                    <a:gd name="T26" fmla="*/ 527 w 286"/>
                    <a:gd name="T27" fmla="*/ 844 h 182"/>
                    <a:gd name="T28" fmla="*/ 659 w 286"/>
                    <a:gd name="T29" fmla="*/ 804 h 182"/>
                    <a:gd name="T30" fmla="*/ 755 w 286"/>
                    <a:gd name="T31" fmla="*/ 877 h 182"/>
                    <a:gd name="T32" fmla="*/ 902 w 286"/>
                    <a:gd name="T33" fmla="*/ 927 h 182"/>
                    <a:gd name="T34" fmla="*/ 938 w 286"/>
                    <a:gd name="T35" fmla="*/ 920 h 182"/>
                    <a:gd name="T36" fmla="*/ 902 w 286"/>
                    <a:gd name="T37" fmla="*/ 844 h 182"/>
                    <a:gd name="T38" fmla="*/ 963 w 286"/>
                    <a:gd name="T39" fmla="*/ 854 h 182"/>
                    <a:gd name="T40" fmla="*/ 1003 w 286"/>
                    <a:gd name="T41" fmla="*/ 737 h 182"/>
                    <a:gd name="T42" fmla="*/ 1086 w 286"/>
                    <a:gd name="T43" fmla="*/ 770 h 182"/>
                    <a:gd name="T44" fmla="*/ 1150 w 286"/>
                    <a:gd name="T45" fmla="*/ 817 h 182"/>
                    <a:gd name="T46" fmla="*/ 1316 w 286"/>
                    <a:gd name="T47" fmla="*/ 1049 h 182"/>
                    <a:gd name="T48" fmla="*/ 1407 w 286"/>
                    <a:gd name="T49" fmla="*/ 1120 h 182"/>
                    <a:gd name="T50" fmla="*/ 1528 w 286"/>
                    <a:gd name="T51" fmla="*/ 1066 h 182"/>
                    <a:gd name="T52" fmla="*/ 1445 w 286"/>
                    <a:gd name="T53" fmla="*/ 1002 h 182"/>
                    <a:gd name="T54" fmla="*/ 1379 w 286"/>
                    <a:gd name="T55" fmla="*/ 871 h 182"/>
                    <a:gd name="T56" fmla="*/ 1347 w 286"/>
                    <a:gd name="T57" fmla="*/ 828 h 182"/>
                    <a:gd name="T58" fmla="*/ 1338 w 286"/>
                    <a:gd name="T59" fmla="*/ 770 h 182"/>
                    <a:gd name="T60" fmla="*/ 1269 w 286"/>
                    <a:gd name="T61" fmla="*/ 731 h 182"/>
                    <a:gd name="T62" fmla="*/ 1292 w 286"/>
                    <a:gd name="T63" fmla="*/ 601 h 182"/>
                    <a:gd name="T64" fmla="*/ 1189 w 286"/>
                    <a:gd name="T65" fmla="*/ 540 h 182"/>
                    <a:gd name="T66" fmla="*/ 1132 w 286"/>
                    <a:gd name="T67" fmla="*/ 440 h 182"/>
                    <a:gd name="T68" fmla="*/ 1027 w 286"/>
                    <a:gd name="T69" fmla="*/ 341 h 182"/>
                    <a:gd name="T70" fmla="*/ 902 w 286"/>
                    <a:gd name="T71" fmla="*/ 234 h 182"/>
                    <a:gd name="T72" fmla="*/ 843 w 286"/>
                    <a:gd name="T73" fmla="*/ 215 h 182"/>
                    <a:gd name="T74" fmla="*/ 648 w 286"/>
                    <a:gd name="T75" fmla="*/ 98 h 182"/>
                    <a:gd name="T76" fmla="*/ 553 w 286"/>
                    <a:gd name="T77" fmla="*/ 25 h 182"/>
                    <a:gd name="T78" fmla="*/ 515 w 286"/>
                    <a:gd name="T79" fmla="*/ 0 h 182"/>
                    <a:gd name="T80" fmla="*/ 376 w 286"/>
                    <a:gd name="T81" fmla="*/ 62 h 182"/>
                    <a:gd name="T82" fmla="*/ 300 w 286"/>
                    <a:gd name="T83" fmla="*/ 198 h 182"/>
                    <a:gd name="T84" fmla="*/ 247 w 286"/>
                    <a:gd name="T85" fmla="*/ 172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5" name="Freeform 33"/>
                <p:cNvSpPr>
                  <a:spLocks/>
                </p:cNvSpPr>
                <p:nvPr userDrawn="1"/>
              </p:nvSpPr>
              <p:spPr bwMode="ltGray">
                <a:xfrm>
                  <a:off x="2766" y="2227"/>
                  <a:ext cx="99" cy="98"/>
                </a:xfrm>
                <a:custGeom>
                  <a:avLst/>
                  <a:gdLst>
                    <a:gd name="T0" fmla="*/ 1 w 78"/>
                    <a:gd name="T1" fmla="*/ 363 h 78"/>
                    <a:gd name="T2" fmla="*/ 182 w 78"/>
                    <a:gd name="T3" fmla="*/ 369 h 78"/>
                    <a:gd name="T4" fmla="*/ 301 w 78"/>
                    <a:gd name="T5" fmla="*/ 294 h 78"/>
                    <a:gd name="T6" fmla="*/ 382 w 78"/>
                    <a:gd name="T7" fmla="*/ 186 h 78"/>
                    <a:gd name="T8" fmla="*/ 293 w 78"/>
                    <a:gd name="T9" fmla="*/ 90 h 78"/>
                    <a:gd name="T10" fmla="*/ 293 w 78"/>
                    <a:gd name="T11" fmla="*/ 25 h 78"/>
                    <a:gd name="T12" fmla="*/ 479 w 78"/>
                    <a:gd name="T13" fmla="*/ 162 h 78"/>
                    <a:gd name="T14" fmla="*/ 453 w 78"/>
                    <a:gd name="T15" fmla="*/ 333 h 78"/>
                    <a:gd name="T16" fmla="*/ 221 w 78"/>
                    <a:gd name="T17" fmla="*/ 486 h 78"/>
                    <a:gd name="T18" fmla="*/ 60 w 78"/>
                    <a:gd name="T19" fmla="*/ 411 h 78"/>
                    <a:gd name="T20" fmla="*/ 22 w 78"/>
                    <a:gd name="T21" fmla="*/ 387 h 78"/>
                    <a:gd name="T22" fmla="*/ 1 w 78"/>
                    <a:gd name="T23" fmla="*/ 363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6" name="Freeform 34"/>
                <p:cNvSpPr>
                  <a:spLocks/>
                </p:cNvSpPr>
                <p:nvPr userDrawn="1"/>
              </p:nvSpPr>
              <p:spPr bwMode="ltGray">
                <a:xfrm>
                  <a:off x="2971" y="2018"/>
                  <a:ext cx="21" cy="19"/>
                </a:xfrm>
                <a:custGeom>
                  <a:avLst/>
                  <a:gdLst>
                    <a:gd name="T0" fmla="*/ 17 w 17"/>
                    <a:gd name="T1" fmla="*/ 4 h 18"/>
                    <a:gd name="T2" fmla="*/ 17 w 17"/>
                    <a:gd name="T3" fmla="*/ 22 h 18"/>
                    <a:gd name="T4" fmla="*/ 17 w 17"/>
                    <a:gd name="T5" fmla="*/ 4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7" name="Freeform 35"/>
                <p:cNvSpPr>
                  <a:spLocks/>
                </p:cNvSpPr>
                <p:nvPr userDrawn="1"/>
              </p:nvSpPr>
              <p:spPr bwMode="ltGray">
                <a:xfrm>
                  <a:off x="3091" y="2169"/>
                  <a:ext cx="32" cy="28"/>
                </a:xfrm>
                <a:custGeom>
                  <a:avLst/>
                  <a:gdLst>
                    <a:gd name="T0" fmla="*/ 41 w 26"/>
                    <a:gd name="T1" fmla="*/ 97 h 22"/>
                    <a:gd name="T2" fmla="*/ 73 w 26"/>
                    <a:gd name="T3" fmla="*/ 0 h 22"/>
                    <a:gd name="T4" fmla="*/ 73 w 26"/>
                    <a:gd name="T5" fmla="*/ 154 h 22"/>
                    <a:gd name="T6" fmla="*/ 41 w 26"/>
                    <a:gd name="T7" fmla="*/ 9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8" name="Freeform 36"/>
                <p:cNvSpPr>
                  <a:spLocks/>
                </p:cNvSpPr>
                <p:nvPr userDrawn="1"/>
              </p:nvSpPr>
              <p:spPr bwMode="ltGray">
                <a:xfrm>
                  <a:off x="2700" y="1829"/>
                  <a:ext cx="28" cy="19"/>
                </a:xfrm>
                <a:custGeom>
                  <a:avLst/>
                  <a:gdLst>
                    <a:gd name="T0" fmla="*/ 108 w 20"/>
                    <a:gd name="T1" fmla="*/ 77 h 15"/>
                    <a:gd name="T2" fmla="*/ 259 w 20"/>
                    <a:gd name="T3" fmla="*/ 16 h 15"/>
                    <a:gd name="T4" fmla="*/ 136 w 20"/>
                    <a:gd name="T5" fmla="*/ 77 h 15"/>
                    <a:gd name="T6" fmla="*/ 108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89" name="Freeform 37"/>
                <p:cNvSpPr>
                  <a:spLocks/>
                </p:cNvSpPr>
                <p:nvPr userDrawn="1"/>
              </p:nvSpPr>
              <p:spPr bwMode="ltGray">
                <a:xfrm>
                  <a:off x="2494" y="1988"/>
                  <a:ext cx="25" cy="19"/>
                </a:xfrm>
                <a:custGeom>
                  <a:avLst/>
                  <a:gdLst>
                    <a:gd name="T0" fmla="*/ 45 w 20"/>
                    <a:gd name="T1" fmla="*/ 77 h 15"/>
                    <a:gd name="T2" fmla="*/ 94 w 20"/>
                    <a:gd name="T3" fmla="*/ 16 h 15"/>
                    <a:gd name="T4" fmla="*/ 94 w 20"/>
                    <a:gd name="T5" fmla="*/ 96 h 15"/>
                    <a:gd name="T6" fmla="*/ 45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0" name="Freeform 38"/>
                <p:cNvSpPr>
                  <a:spLocks/>
                </p:cNvSpPr>
                <p:nvPr userDrawn="1"/>
              </p:nvSpPr>
              <p:spPr bwMode="ltGray">
                <a:xfrm>
                  <a:off x="2270" y="1940"/>
                  <a:ext cx="101" cy="101"/>
                </a:xfrm>
                <a:custGeom>
                  <a:avLst/>
                  <a:gdLst>
                    <a:gd name="T0" fmla="*/ 0 w 80"/>
                    <a:gd name="T1" fmla="*/ 327 h 80"/>
                    <a:gd name="T2" fmla="*/ 93 w 80"/>
                    <a:gd name="T3" fmla="*/ 154 h 80"/>
                    <a:gd name="T4" fmla="*/ 170 w 80"/>
                    <a:gd name="T5" fmla="*/ 129 h 80"/>
                    <a:gd name="T6" fmla="*/ 309 w 80"/>
                    <a:gd name="T7" fmla="*/ 117 h 80"/>
                    <a:gd name="T8" fmla="*/ 370 w 80"/>
                    <a:gd name="T9" fmla="*/ 0 h 80"/>
                    <a:gd name="T10" fmla="*/ 521 w 80"/>
                    <a:gd name="T11" fmla="*/ 260 h 80"/>
                    <a:gd name="T12" fmla="*/ 449 w 80"/>
                    <a:gd name="T13" fmla="*/ 366 h 80"/>
                    <a:gd name="T14" fmla="*/ 351 w 80"/>
                    <a:gd name="T15" fmla="*/ 399 h 80"/>
                    <a:gd name="T16" fmla="*/ 309 w 80"/>
                    <a:gd name="T17" fmla="*/ 521 h 80"/>
                    <a:gd name="T18" fmla="*/ 206 w 80"/>
                    <a:gd name="T19" fmla="*/ 443 h 80"/>
                    <a:gd name="T20" fmla="*/ 245 w 80"/>
                    <a:gd name="T21" fmla="*/ 338 h 80"/>
                    <a:gd name="T22" fmla="*/ 194 w 80"/>
                    <a:gd name="T23" fmla="*/ 182 h 80"/>
                    <a:gd name="T24" fmla="*/ 129 w 80"/>
                    <a:gd name="T25" fmla="*/ 309 h 80"/>
                    <a:gd name="T26" fmla="*/ 51 w 80"/>
                    <a:gd name="T27" fmla="*/ 366 h 80"/>
                    <a:gd name="T28" fmla="*/ 0 w 80"/>
                    <a:gd name="T29" fmla="*/ 32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1" name="Freeform 39"/>
                <p:cNvSpPr>
                  <a:spLocks/>
                </p:cNvSpPr>
                <p:nvPr userDrawn="1"/>
              </p:nvSpPr>
              <p:spPr bwMode="ltGray">
                <a:xfrm>
                  <a:off x="2236" y="1724"/>
                  <a:ext cx="116" cy="219"/>
                </a:xfrm>
                <a:custGeom>
                  <a:avLst/>
                  <a:gdLst>
                    <a:gd name="T0" fmla="*/ 73 w 94"/>
                    <a:gd name="T1" fmla="*/ 602 h 174"/>
                    <a:gd name="T2" fmla="*/ 137 w 94"/>
                    <a:gd name="T3" fmla="*/ 808 h 174"/>
                    <a:gd name="T4" fmla="*/ 169 w 94"/>
                    <a:gd name="T5" fmla="*/ 680 h 174"/>
                    <a:gd name="T6" fmla="*/ 279 w 94"/>
                    <a:gd name="T7" fmla="*/ 632 h 174"/>
                    <a:gd name="T8" fmla="*/ 247 w 94"/>
                    <a:gd name="T9" fmla="*/ 779 h 174"/>
                    <a:gd name="T10" fmla="*/ 353 w 94"/>
                    <a:gd name="T11" fmla="*/ 795 h 174"/>
                    <a:gd name="T12" fmla="*/ 408 w 94"/>
                    <a:gd name="T13" fmla="*/ 894 h 174"/>
                    <a:gd name="T14" fmla="*/ 315 w 94"/>
                    <a:gd name="T15" fmla="*/ 931 h 174"/>
                    <a:gd name="T16" fmla="*/ 395 w 94"/>
                    <a:gd name="T17" fmla="*/ 1096 h 174"/>
                    <a:gd name="T18" fmla="*/ 453 w 94"/>
                    <a:gd name="T19" fmla="*/ 969 h 174"/>
                    <a:gd name="T20" fmla="*/ 441 w 94"/>
                    <a:gd name="T21" fmla="*/ 706 h 174"/>
                    <a:gd name="T22" fmla="*/ 320 w 94"/>
                    <a:gd name="T23" fmla="*/ 662 h 174"/>
                    <a:gd name="T24" fmla="*/ 271 w 94"/>
                    <a:gd name="T25" fmla="*/ 516 h 174"/>
                    <a:gd name="T26" fmla="*/ 183 w 94"/>
                    <a:gd name="T27" fmla="*/ 516 h 174"/>
                    <a:gd name="T28" fmla="*/ 162 w 94"/>
                    <a:gd name="T29" fmla="*/ 442 h 174"/>
                    <a:gd name="T30" fmla="*/ 226 w 94"/>
                    <a:gd name="T31" fmla="*/ 264 h 174"/>
                    <a:gd name="T32" fmla="*/ 162 w 94"/>
                    <a:gd name="T33" fmla="*/ 0 h 174"/>
                    <a:gd name="T34" fmla="*/ 96 w 94"/>
                    <a:gd name="T35" fmla="*/ 138 h 174"/>
                    <a:gd name="T36" fmla="*/ 21 w 94"/>
                    <a:gd name="T37" fmla="*/ 292 h 174"/>
                    <a:gd name="T38" fmla="*/ 73 w 94"/>
                    <a:gd name="T39" fmla="*/ 478 h 174"/>
                    <a:gd name="T40" fmla="*/ 73 w 94"/>
                    <a:gd name="T41" fmla="*/ 602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2" name="Freeform 40"/>
                <p:cNvSpPr>
                  <a:spLocks/>
                </p:cNvSpPr>
                <p:nvPr userDrawn="1"/>
              </p:nvSpPr>
              <p:spPr bwMode="ltGray">
                <a:xfrm>
                  <a:off x="2268" y="1885"/>
                  <a:ext cx="39" cy="63"/>
                </a:xfrm>
                <a:custGeom>
                  <a:avLst/>
                  <a:gdLst>
                    <a:gd name="T0" fmla="*/ 29 w 32"/>
                    <a:gd name="T1" fmla="*/ 152 h 50"/>
                    <a:gd name="T2" fmla="*/ 60 w 32"/>
                    <a:gd name="T3" fmla="*/ 0 h 50"/>
                    <a:gd name="T4" fmla="*/ 94 w 32"/>
                    <a:gd name="T5" fmla="*/ 100 h 50"/>
                    <a:gd name="T6" fmla="*/ 108 w 32"/>
                    <a:gd name="T7" fmla="*/ 152 h 50"/>
                    <a:gd name="T8" fmla="*/ 134 w 32"/>
                    <a:gd name="T9" fmla="*/ 169 h 50"/>
                    <a:gd name="T10" fmla="*/ 158 w 32"/>
                    <a:gd name="T11" fmla="*/ 242 h 50"/>
                    <a:gd name="T12" fmla="*/ 89 w 32"/>
                    <a:gd name="T13" fmla="*/ 318 h 50"/>
                    <a:gd name="T14" fmla="*/ 29 w 32"/>
                    <a:gd name="T15" fmla="*/ 152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3" name="Freeform 41"/>
                <p:cNvSpPr>
                  <a:spLocks/>
                </p:cNvSpPr>
                <p:nvPr userDrawn="1"/>
              </p:nvSpPr>
              <p:spPr bwMode="ltGray">
                <a:xfrm>
                  <a:off x="2186" y="1900"/>
                  <a:ext cx="53" cy="63"/>
                </a:xfrm>
                <a:custGeom>
                  <a:avLst/>
                  <a:gdLst>
                    <a:gd name="T0" fmla="*/ 0 w 43"/>
                    <a:gd name="T1" fmla="*/ 278 h 50"/>
                    <a:gd name="T2" fmla="*/ 118 w 43"/>
                    <a:gd name="T3" fmla="*/ 126 h 50"/>
                    <a:gd name="T4" fmla="*/ 191 w 43"/>
                    <a:gd name="T5" fmla="*/ 0 h 50"/>
                    <a:gd name="T6" fmla="*/ 131 w 43"/>
                    <a:gd name="T7" fmla="*/ 175 h 50"/>
                    <a:gd name="T8" fmla="*/ 2 w 43"/>
                    <a:gd name="T9" fmla="*/ 318 h 50"/>
                    <a:gd name="T10" fmla="*/ 0 w 43"/>
                    <a:gd name="T11" fmla="*/ 278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4" name="Freeform 42"/>
                <p:cNvSpPr>
                  <a:spLocks/>
                </p:cNvSpPr>
                <p:nvPr userDrawn="1"/>
              </p:nvSpPr>
              <p:spPr bwMode="ltGray">
                <a:xfrm>
                  <a:off x="4822" y="1824"/>
                  <a:ext cx="1268" cy="1779"/>
                </a:xfrm>
                <a:custGeom>
                  <a:avLst/>
                  <a:gdLst>
                    <a:gd name="T0" fmla="*/ 2150 w 1026"/>
                    <a:gd name="T1" fmla="*/ 415 h 1413"/>
                    <a:gd name="T2" fmla="*/ 2432 w 1026"/>
                    <a:gd name="T3" fmla="*/ 0 h 1413"/>
                    <a:gd name="T4" fmla="*/ 2519 w 1026"/>
                    <a:gd name="T5" fmla="*/ 117 h 1413"/>
                    <a:gd name="T6" fmla="*/ 2657 w 1026"/>
                    <a:gd name="T7" fmla="*/ 96 h 1413"/>
                    <a:gd name="T8" fmla="*/ 2907 w 1026"/>
                    <a:gd name="T9" fmla="*/ 171 h 1413"/>
                    <a:gd name="T10" fmla="*/ 3116 w 1026"/>
                    <a:gd name="T11" fmla="*/ 210 h 1413"/>
                    <a:gd name="T12" fmla="*/ 3345 w 1026"/>
                    <a:gd name="T13" fmla="*/ 171 h 1413"/>
                    <a:gd name="T14" fmla="*/ 3641 w 1026"/>
                    <a:gd name="T15" fmla="*/ 704 h 1413"/>
                    <a:gd name="T16" fmla="*/ 3851 w 1026"/>
                    <a:gd name="T17" fmla="*/ 815 h 1413"/>
                    <a:gd name="T18" fmla="*/ 4112 w 1026"/>
                    <a:gd name="T19" fmla="*/ 852 h 1413"/>
                    <a:gd name="T20" fmla="*/ 4263 w 1026"/>
                    <a:gd name="T21" fmla="*/ 1078 h 1413"/>
                    <a:gd name="T22" fmla="*/ 4376 w 1026"/>
                    <a:gd name="T23" fmla="*/ 1439 h 1413"/>
                    <a:gd name="T24" fmla="*/ 4275 w 1026"/>
                    <a:gd name="T25" fmla="*/ 1706 h 1413"/>
                    <a:gd name="T26" fmla="*/ 4538 w 1026"/>
                    <a:gd name="T27" fmla="*/ 1856 h 1413"/>
                    <a:gd name="T28" fmla="*/ 4850 w 1026"/>
                    <a:gd name="T29" fmla="*/ 2008 h 1413"/>
                    <a:gd name="T30" fmla="*/ 4866 w 1026"/>
                    <a:gd name="T31" fmla="*/ 2104 h 1413"/>
                    <a:gd name="T32" fmla="*/ 5011 w 1026"/>
                    <a:gd name="T33" fmla="*/ 2048 h 1413"/>
                    <a:gd name="T34" fmla="*/ 5392 w 1026"/>
                    <a:gd name="T35" fmla="*/ 2386 h 1413"/>
                    <a:gd name="T36" fmla="*/ 5586 w 1026"/>
                    <a:gd name="T37" fmla="*/ 2578 h 1413"/>
                    <a:gd name="T38" fmla="*/ 5290 w 1026"/>
                    <a:gd name="T39" fmla="*/ 3315 h 1413"/>
                    <a:gd name="T40" fmla="*/ 5060 w 1026"/>
                    <a:gd name="T41" fmla="*/ 3581 h 1413"/>
                    <a:gd name="T42" fmla="*/ 4914 w 1026"/>
                    <a:gd name="T43" fmla="*/ 4070 h 1413"/>
                    <a:gd name="T44" fmla="*/ 4591 w 1026"/>
                    <a:gd name="T45" fmla="*/ 4677 h 1413"/>
                    <a:gd name="T46" fmla="*/ 4196 w 1026"/>
                    <a:gd name="T47" fmla="*/ 4998 h 1413"/>
                    <a:gd name="T48" fmla="*/ 3899 w 1026"/>
                    <a:gd name="T49" fmla="*/ 5115 h 1413"/>
                    <a:gd name="T50" fmla="*/ 3788 w 1026"/>
                    <a:gd name="T51" fmla="*/ 5287 h 1413"/>
                    <a:gd name="T52" fmla="*/ 3491 w 1026"/>
                    <a:gd name="T53" fmla="*/ 5724 h 1413"/>
                    <a:gd name="T54" fmla="*/ 2986 w 1026"/>
                    <a:gd name="T55" fmla="*/ 6231 h 1413"/>
                    <a:gd name="T56" fmla="*/ 2611 w 1026"/>
                    <a:gd name="T57" fmla="*/ 6460 h 1413"/>
                    <a:gd name="T58" fmla="*/ 2495 w 1026"/>
                    <a:gd name="T59" fmla="*/ 6586 h 1413"/>
                    <a:gd name="T60" fmla="*/ 2187 w 1026"/>
                    <a:gd name="T61" fmla="*/ 6933 h 1413"/>
                    <a:gd name="T62" fmla="*/ 1812 w 1026"/>
                    <a:gd name="T63" fmla="*/ 7103 h 1413"/>
                    <a:gd name="T64" fmla="*/ 1586 w 1026"/>
                    <a:gd name="T65" fmla="*/ 7103 h 1413"/>
                    <a:gd name="T66" fmla="*/ 1536 w 1026"/>
                    <a:gd name="T67" fmla="*/ 7428 h 1413"/>
                    <a:gd name="T68" fmla="*/ 1243 w 1026"/>
                    <a:gd name="T69" fmla="*/ 7685 h 1413"/>
                    <a:gd name="T70" fmla="*/ 950 w 1026"/>
                    <a:gd name="T71" fmla="*/ 7876 h 1413"/>
                    <a:gd name="T72" fmla="*/ 850 w 1026"/>
                    <a:gd name="T73" fmla="*/ 8108 h 1413"/>
                    <a:gd name="T74" fmla="*/ 635 w 1026"/>
                    <a:gd name="T75" fmla="*/ 8292 h 1413"/>
                    <a:gd name="T76" fmla="*/ 344 w 1026"/>
                    <a:gd name="T77" fmla="*/ 8505 h 1413"/>
                    <a:gd name="T78" fmla="*/ 297 w 1026"/>
                    <a:gd name="T79" fmla="*/ 8709 h 1413"/>
                    <a:gd name="T80" fmla="*/ 209 w 1026"/>
                    <a:gd name="T81" fmla="*/ 8904 h 1413"/>
                    <a:gd name="T82" fmla="*/ 96 w 1026"/>
                    <a:gd name="T83" fmla="*/ 8655 h 1413"/>
                    <a:gd name="T84" fmla="*/ 115 w 1026"/>
                    <a:gd name="T85" fmla="*/ 8408 h 1413"/>
                    <a:gd name="T86" fmla="*/ 575 w 1026"/>
                    <a:gd name="T87" fmla="*/ 7672 h 1413"/>
                    <a:gd name="T88" fmla="*/ 1089 w 1026"/>
                    <a:gd name="T89" fmla="*/ 6916 h 1413"/>
                    <a:gd name="T90" fmla="*/ 1272 w 1026"/>
                    <a:gd name="T91" fmla="*/ 6609 h 1413"/>
                    <a:gd name="T92" fmla="*/ 1712 w 1026"/>
                    <a:gd name="T93" fmla="*/ 5831 h 1413"/>
                    <a:gd name="T94" fmla="*/ 1846 w 1026"/>
                    <a:gd name="T95" fmla="*/ 5569 h 1413"/>
                    <a:gd name="T96" fmla="*/ 2074 w 1026"/>
                    <a:gd name="T97" fmla="*/ 5191 h 1413"/>
                    <a:gd name="T98" fmla="*/ 2222 w 1026"/>
                    <a:gd name="T99" fmla="*/ 4796 h 1413"/>
                    <a:gd name="T100" fmla="*/ 2254 w 1026"/>
                    <a:gd name="T101" fmla="*/ 3955 h 1413"/>
                    <a:gd name="T102" fmla="*/ 2055 w 1026"/>
                    <a:gd name="T103" fmla="*/ 3600 h 1413"/>
                    <a:gd name="T104" fmla="*/ 2008 w 1026"/>
                    <a:gd name="T105" fmla="*/ 3164 h 1413"/>
                    <a:gd name="T106" fmla="*/ 1943 w 1026"/>
                    <a:gd name="T107" fmla="*/ 2936 h 1413"/>
                    <a:gd name="T108" fmla="*/ 1798 w 1026"/>
                    <a:gd name="T109" fmla="*/ 2578 h 1413"/>
                    <a:gd name="T110" fmla="*/ 1862 w 1026"/>
                    <a:gd name="T111" fmla="*/ 2164 h 1413"/>
                    <a:gd name="T112" fmla="*/ 1780 w 1026"/>
                    <a:gd name="T113" fmla="*/ 1910 h 1413"/>
                    <a:gd name="T114" fmla="*/ 2126 w 1026"/>
                    <a:gd name="T115" fmla="*/ 1156 h 1413"/>
                    <a:gd name="T116" fmla="*/ 1960 w 1026"/>
                    <a:gd name="T117" fmla="*/ 510 h 1413"/>
                    <a:gd name="T118" fmla="*/ 1977 w 1026"/>
                    <a:gd name="T119" fmla="*/ 437 h 14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6" h="1413">
                      <a:moveTo>
                        <a:pt x="363" y="69"/>
                      </a:moveTo>
                      <a:cubicBezTo>
                        <a:pt x="376" y="78"/>
                        <a:pt x="383" y="74"/>
                        <a:pt x="396" y="66"/>
                      </a:cubicBezTo>
                      <a:cubicBezTo>
                        <a:pt x="391" y="42"/>
                        <a:pt x="396" y="27"/>
                        <a:pt x="420" y="21"/>
                      </a:cubicBezTo>
                      <a:cubicBezTo>
                        <a:pt x="430" y="15"/>
                        <a:pt x="437" y="6"/>
                        <a:pt x="447" y="0"/>
                      </a:cubicBezTo>
                      <a:cubicBezTo>
                        <a:pt x="450" y="1"/>
                        <a:pt x="456" y="0"/>
                        <a:pt x="456" y="3"/>
                      </a:cubicBezTo>
                      <a:cubicBezTo>
                        <a:pt x="459" y="22"/>
                        <a:pt x="437" y="24"/>
                        <a:pt x="462" y="18"/>
                      </a:cubicBezTo>
                      <a:cubicBezTo>
                        <a:pt x="465" y="15"/>
                        <a:pt x="467" y="9"/>
                        <a:pt x="471" y="9"/>
                      </a:cubicBezTo>
                      <a:cubicBezTo>
                        <a:pt x="477" y="8"/>
                        <a:pt x="483" y="13"/>
                        <a:pt x="489" y="15"/>
                      </a:cubicBezTo>
                      <a:cubicBezTo>
                        <a:pt x="492" y="16"/>
                        <a:pt x="498" y="18"/>
                        <a:pt x="498" y="18"/>
                      </a:cubicBezTo>
                      <a:cubicBezTo>
                        <a:pt x="506" y="31"/>
                        <a:pt x="517" y="25"/>
                        <a:pt x="534" y="27"/>
                      </a:cubicBezTo>
                      <a:cubicBezTo>
                        <a:pt x="538" y="39"/>
                        <a:pt x="543" y="41"/>
                        <a:pt x="555" y="45"/>
                      </a:cubicBezTo>
                      <a:cubicBezTo>
                        <a:pt x="561" y="41"/>
                        <a:pt x="567" y="37"/>
                        <a:pt x="573" y="33"/>
                      </a:cubicBezTo>
                      <a:cubicBezTo>
                        <a:pt x="576" y="31"/>
                        <a:pt x="582" y="27"/>
                        <a:pt x="582" y="27"/>
                      </a:cubicBezTo>
                      <a:cubicBezTo>
                        <a:pt x="615" y="49"/>
                        <a:pt x="585" y="37"/>
                        <a:pt x="615" y="27"/>
                      </a:cubicBezTo>
                      <a:cubicBezTo>
                        <a:pt x="633" y="33"/>
                        <a:pt x="624" y="50"/>
                        <a:pt x="639" y="60"/>
                      </a:cubicBezTo>
                      <a:cubicBezTo>
                        <a:pt x="643" y="73"/>
                        <a:pt x="658" y="104"/>
                        <a:pt x="669" y="111"/>
                      </a:cubicBezTo>
                      <a:cubicBezTo>
                        <a:pt x="683" y="132"/>
                        <a:pt x="674" y="127"/>
                        <a:pt x="690" y="132"/>
                      </a:cubicBezTo>
                      <a:cubicBezTo>
                        <a:pt x="696" y="131"/>
                        <a:pt x="702" y="130"/>
                        <a:pt x="708" y="129"/>
                      </a:cubicBezTo>
                      <a:cubicBezTo>
                        <a:pt x="714" y="127"/>
                        <a:pt x="726" y="123"/>
                        <a:pt x="726" y="123"/>
                      </a:cubicBezTo>
                      <a:cubicBezTo>
                        <a:pt x="738" y="126"/>
                        <a:pt x="746" y="128"/>
                        <a:pt x="756" y="135"/>
                      </a:cubicBezTo>
                      <a:cubicBezTo>
                        <a:pt x="777" y="167"/>
                        <a:pt x="744" y="118"/>
                        <a:pt x="771" y="153"/>
                      </a:cubicBezTo>
                      <a:cubicBezTo>
                        <a:pt x="775" y="159"/>
                        <a:pt x="783" y="171"/>
                        <a:pt x="783" y="171"/>
                      </a:cubicBezTo>
                      <a:cubicBezTo>
                        <a:pt x="787" y="185"/>
                        <a:pt x="793" y="196"/>
                        <a:pt x="798" y="210"/>
                      </a:cubicBezTo>
                      <a:cubicBezTo>
                        <a:pt x="800" y="216"/>
                        <a:pt x="802" y="222"/>
                        <a:pt x="804" y="228"/>
                      </a:cubicBezTo>
                      <a:cubicBezTo>
                        <a:pt x="805" y="231"/>
                        <a:pt x="807" y="237"/>
                        <a:pt x="807" y="237"/>
                      </a:cubicBezTo>
                      <a:cubicBezTo>
                        <a:pt x="803" y="250"/>
                        <a:pt x="791" y="255"/>
                        <a:pt x="786" y="270"/>
                      </a:cubicBezTo>
                      <a:cubicBezTo>
                        <a:pt x="791" y="286"/>
                        <a:pt x="797" y="277"/>
                        <a:pt x="804" y="267"/>
                      </a:cubicBezTo>
                      <a:cubicBezTo>
                        <a:pt x="833" y="271"/>
                        <a:pt x="829" y="269"/>
                        <a:pt x="834" y="294"/>
                      </a:cubicBezTo>
                      <a:cubicBezTo>
                        <a:pt x="847" y="285"/>
                        <a:pt x="854" y="289"/>
                        <a:pt x="867" y="297"/>
                      </a:cubicBezTo>
                      <a:cubicBezTo>
                        <a:pt x="874" y="308"/>
                        <a:pt x="879" y="314"/>
                        <a:pt x="891" y="318"/>
                      </a:cubicBezTo>
                      <a:cubicBezTo>
                        <a:pt x="892" y="321"/>
                        <a:pt x="895" y="324"/>
                        <a:pt x="894" y="327"/>
                      </a:cubicBezTo>
                      <a:cubicBezTo>
                        <a:pt x="891" y="334"/>
                        <a:pt x="873" y="326"/>
                        <a:pt x="894" y="333"/>
                      </a:cubicBezTo>
                      <a:cubicBezTo>
                        <a:pt x="900" y="331"/>
                        <a:pt x="906" y="329"/>
                        <a:pt x="912" y="327"/>
                      </a:cubicBezTo>
                      <a:cubicBezTo>
                        <a:pt x="915" y="326"/>
                        <a:pt x="921" y="324"/>
                        <a:pt x="921" y="324"/>
                      </a:cubicBezTo>
                      <a:cubicBezTo>
                        <a:pt x="940" y="336"/>
                        <a:pt x="960" y="339"/>
                        <a:pt x="978" y="351"/>
                      </a:cubicBezTo>
                      <a:cubicBezTo>
                        <a:pt x="981" y="361"/>
                        <a:pt x="987" y="368"/>
                        <a:pt x="990" y="378"/>
                      </a:cubicBezTo>
                      <a:cubicBezTo>
                        <a:pt x="999" y="376"/>
                        <a:pt x="1010" y="370"/>
                        <a:pt x="1017" y="381"/>
                      </a:cubicBezTo>
                      <a:cubicBezTo>
                        <a:pt x="1022" y="389"/>
                        <a:pt x="1026" y="408"/>
                        <a:pt x="1026" y="408"/>
                      </a:cubicBezTo>
                      <a:cubicBezTo>
                        <a:pt x="1022" y="438"/>
                        <a:pt x="1023" y="471"/>
                        <a:pt x="996" y="489"/>
                      </a:cubicBezTo>
                      <a:cubicBezTo>
                        <a:pt x="991" y="497"/>
                        <a:pt x="976" y="514"/>
                        <a:pt x="972" y="525"/>
                      </a:cubicBezTo>
                      <a:cubicBezTo>
                        <a:pt x="970" y="531"/>
                        <a:pt x="972" y="541"/>
                        <a:pt x="966" y="543"/>
                      </a:cubicBezTo>
                      <a:cubicBezTo>
                        <a:pt x="951" y="548"/>
                        <a:pt x="943" y="558"/>
                        <a:pt x="930" y="567"/>
                      </a:cubicBezTo>
                      <a:cubicBezTo>
                        <a:pt x="925" y="583"/>
                        <a:pt x="916" y="596"/>
                        <a:pt x="912" y="612"/>
                      </a:cubicBezTo>
                      <a:cubicBezTo>
                        <a:pt x="909" y="623"/>
                        <a:pt x="909" y="635"/>
                        <a:pt x="903" y="645"/>
                      </a:cubicBezTo>
                      <a:cubicBezTo>
                        <a:pt x="899" y="651"/>
                        <a:pt x="893" y="656"/>
                        <a:pt x="891" y="663"/>
                      </a:cubicBezTo>
                      <a:cubicBezTo>
                        <a:pt x="881" y="692"/>
                        <a:pt x="870" y="723"/>
                        <a:pt x="843" y="741"/>
                      </a:cubicBezTo>
                      <a:cubicBezTo>
                        <a:pt x="837" y="758"/>
                        <a:pt x="830" y="759"/>
                        <a:pt x="816" y="768"/>
                      </a:cubicBezTo>
                      <a:cubicBezTo>
                        <a:pt x="805" y="784"/>
                        <a:pt x="789" y="787"/>
                        <a:pt x="771" y="792"/>
                      </a:cubicBezTo>
                      <a:cubicBezTo>
                        <a:pt x="750" y="806"/>
                        <a:pt x="760" y="802"/>
                        <a:pt x="744" y="807"/>
                      </a:cubicBezTo>
                      <a:cubicBezTo>
                        <a:pt x="735" y="804"/>
                        <a:pt x="717" y="810"/>
                        <a:pt x="717" y="810"/>
                      </a:cubicBezTo>
                      <a:cubicBezTo>
                        <a:pt x="713" y="816"/>
                        <a:pt x="710" y="823"/>
                        <a:pt x="705" y="828"/>
                      </a:cubicBezTo>
                      <a:cubicBezTo>
                        <a:pt x="702" y="831"/>
                        <a:pt x="698" y="834"/>
                        <a:pt x="696" y="837"/>
                      </a:cubicBezTo>
                      <a:cubicBezTo>
                        <a:pt x="684" y="853"/>
                        <a:pt x="680" y="880"/>
                        <a:pt x="666" y="894"/>
                      </a:cubicBezTo>
                      <a:cubicBezTo>
                        <a:pt x="659" y="901"/>
                        <a:pt x="698" y="916"/>
                        <a:pt x="642" y="906"/>
                      </a:cubicBezTo>
                      <a:lnTo>
                        <a:pt x="606" y="948"/>
                      </a:lnTo>
                      <a:lnTo>
                        <a:pt x="549" y="987"/>
                      </a:lnTo>
                      <a:lnTo>
                        <a:pt x="525" y="1023"/>
                      </a:lnTo>
                      <a:lnTo>
                        <a:pt x="480" y="1023"/>
                      </a:lnTo>
                      <a:lnTo>
                        <a:pt x="459" y="1017"/>
                      </a:lnTo>
                      <a:lnTo>
                        <a:pt x="459" y="1044"/>
                      </a:lnTo>
                      <a:lnTo>
                        <a:pt x="435" y="1080"/>
                      </a:lnTo>
                      <a:lnTo>
                        <a:pt x="402" y="1098"/>
                      </a:lnTo>
                      <a:lnTo>
                        <a:pt x="351" y="1101"/>
                      </a:lnTo>
                      <a:lnTo>
                        <a:pt x="333" y="1125"/>
                      </a:lnTo>
                      <a:lnTo>
                        <a:pt x="306" y="1146"/>
                      </a:lnTo>
                      <a:lnTo>
                        <a:pt x="291" y="1125"/>
                      </a:lnTo>
                      <a:lnTo>
                        <a:pt x="276" y="1158"/>
                      </a:lnTo>
                      <a:lnTo>
                        <a:pt x="282" y="1176"/>
                      </a:lnTo>
                      <a:lnTo>
                        <a:pt x="249" y="1191"/>
                      </a:lnTo>
                      <a:lnTo>
                        <a:pt x="228" y="1218"/>
                      </a:lnTo>
                      <a:lnTo>
                        <a:pt x="201" y="1215"/>
                      </a:lnTo>
                      <a:lnTo>
                        <a:pt x="174" y="1248"/>
                      </a:lnTo>
                      <a:lnTo>
                        <a:pt x="177" y="1263"/>
                      </a:lnTo>
                      <a:lnTo>
                        <a:pt x="156" y="1284"/>
                      </a:lnTo>
                      <a:lnTo>
                        <a:pt x="138" y="1290"/>
                      </a:lnTo>
                      <a:lnTo>
                        <a:pt x="117" y="1314"/>
                      </a:lnTo>
                      <a:lnTo>
                        <a:pt x="96" y="1314"/>
                      </a:lnTo>
                      <a:lnTo>
                        <a:pt x="63" y="1347"/>
                      </a:lnTo>
                      <a:lnTo>
                        <a:pt x="39" y="1368"/>
                      </a:lnTo>
                      <a:lnTo>
                        <a:pt x="54" y="1380"/>
                      </a:lnTo>
                      <a:lnTo>
                        <a:pt x="66" y="1413"/>
                      </a:lnTo>
                      <a:lnTo>
                        <a:pt x="39" y="1410"/>
                      </a:lnTo>
                      <a:lnTo>
                        <a:pt x="0" y="1392"/>
                      </a:lnTo>
                      <a:lnTo>
                        <a:pt x="18" y="1371"/>
                      </a:lnTo>
                      <a:lnTo>
                        <a:pt x="9" y="1344"/>
                      </a:lnTo>
                      <a:lnTo>
                        <a:pt x="21" y="1332"/>
                      </a:lnTo>
                      <a:lnTo>
                        <a:pt x="45" y="1305"/>
                      </a:lnTo>
                      <a:lnTo>
                        <a:pt x="105" y="1215"/>
                      </a:lnTo>
                      <a:lnTo>
                        <a:pt x="159" y="1134"/>
                      </a:lnTo>
                      <a:lnTo>
                        <a:pt x="201" y="1095"/>
                      </a:lnTo>
                      <a:lnTo>
                        <a:pt x="219" y="1053"/>
                      </a:lnTo>
                      <a:lnTo>
                        <a:pt x="234" y="1047"/>
                      </a:lnTo>
                      <a:lnTo>
                        <a:pt x="300" y="966"/>
                      </a:lnTo>
                      <a:lnTo>
                        <a:pt x="315" y="924"/>
                      </a:lnTo>
                      <a:lnTo>
                        <a:pt x="333" y="912"/>
                      </a:lnTo>
                      <a:lnTo>
                        <a:pt x="339" y="882"/>
                      </a:lnTo>
                      <a:lnTo>
                        <a:pt x="357" y="858"/>
                      </a:lnTo>
                      <a:cubicBezTo>
                        <a:pt x="364" y="844"/>
                        <a:pt x="370" y="833"/>
                        <a:pt x="381" y="822"/>
                      </a:cubicBezTo>
                      <a:cubicBezTo>
                        <a:pt x="386" y="806"/>
                        <a:pt x="382" y="816"/>
                        <a:pt x="396" y="795"/>
                      </a:cubicBezTo>
                      <a:cubicBezTo>
                        <a:pt x="401" y="787"/>
                        <a:pt x="405" y="769"/>
                        <a:pt x="408" y="759"/>
                      </a:cubicBezTo>
                      <a:cubicBezTo>
                        <a:pt x="418" y="728"/>
                        <a:pt x="428" y="697"/>
                        <a:pt x="438" y="666"/>
                      </a:cubicBezTo>
                      <a:cubicBezTo>
                        <a:pt x="434" y="648"/>
                        <a:pt x="429" y="637"/>
                        <a:pt x="414" y="627"/>
                      </a:cubicBezTo>
                      <a:lnTo>
                        <a:pt x="387" y="597"/>
                      </a:lnTo>
                      <a:cubicBezTo>
                        <a:pt x="387" y="597"/>
                        <a:pt x="378" y="570"/>
                        <a:pt x="378" y="570"/>
                      </a:cubicBezTo>
                      <a:cubicBezTo>
                        <a:pt x="377" y="567"/>
                        <a:pt x="375" y="561"/>
                        <a:pt x="375" y="561"/>
                      </a:cubicBezTo>
                      <a:cubicBezTo>
                        <a:pt x="374" y="551"/>
                        <a:pt x="372" y="516"/>
                        <a:pt x="369" y="501"/>
                      </a:cubicBezTo>
                      <a:cubicBezTo>
                        <a:pt x="369" y="501"/>
                        <a:pt x="362" y="479"/>
                        <a:pt x="360" y="474"/>
                      </a:cubicBezTo>
                      <a:cubicBezTo>
                        <a:pt x="359" y="471"/>
                        <a:pt x="357" y="465"/>
                        <a:pt x="357" y="465"/>
                      </a:cubicBezTo>
                      <a:cubicBezTo>
                        <a:pt x="356" y="460"/>
                        <a:pt x="354" y="420"/>
                        <a:pt x="348" y="414"/>
                      </a:cubicBezTo>
                      <a:cubicBezTo>
                        <a:pt x="344" y="410"/>
                        <a:pt x="330" y="408"/>
                        <a:pt x="330" y="408"/>
                      </a:cubicBezTo>
                      <a:cubicBezTo>
                        <a:pt x="325" y="393"/>
                        <a:pt x="329" y="379"/>
                        <a:pt x="324" y="363"/>
                      </a:cubicBezTo>
                      <a:cubicBezTo>
                        <a:pt x="328" y="351"/>
                        <a:pt x="335" y="353"/>
                        <a:pt x="342" y="342"/>
                      </a:cubicBezTo>
                      <a:cubicBezTo>
                        <a:pt x="346" y="327"/>
                        <a:pt x="346" y="321"/>
                        <a:pt x="333" y="312"/>
                      </a:cubicBezTo>
                      <a:cubicBezTo>
                        <a:pt x="331" y="309"/>
                        <a:pt x="327" y="307"/>
                        <a:pt x="327" y="303"/>
                      </a:cubicBezTo>
                      <a:cubicBezTo>
                        <a:pt x="327" y="285"/>
                        <a:pt x="348" y="234"/>
                        <a:pt x="366" y="228"/>
                      </a:cubicBezTo>
                      <a:cubicBezTo>
                        <a:pt x="372" y="211"/>
                        <a:pt x="384" y="200"/>
                        <a:pt x="390" y="183"/>
                      </a:cubicBezTo>
                      <a:cubicBezTo>
                        <a:pt x="382" y="158"/>
                        <a:pt x="381" y="161"/>
                        <a:pt x="387" y="132"/>
                      </a:cubicBezTo>
                      <a:cubicBezTo>
                        <a:pt x="381" y="114"/>
                        <a:pt x="376" y="91"/>
                        <a:pt x="360" y="81"/>
                      </a:cubicBezTo>
                      <a:cubicBezTo>
                        <a:pt x="352" y="69"/>
                        <a:pt x="339" y="70"/>
                        <a:pt x="354" y="60"/>
                      </a:cubicBezTo>
                      <a:cubicBezTo>
                        <a:pt x="365" y="64"/>
                        <a:pt x="363" y="60"/>
                        <a:pt x="363" y="6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5" name="Freeform 43"/>
                <p:cNvSpPr>
                  <a:spLocks/>
                </p:cNvSpPr>
                <p:nvPr userDrawn="1"/>
              </p:nvSpPr>
              <p:spPr bwMode="ltGray">
                <a:xfrm>
                  <a:off x="5015" y="3516"/>
                  <a:ext cx="58" cy="46"/>
                </a:xfrm>
                <a:custGeom>
                  <a:avLst/>
                  <a:gdLst>
                    <a:gd name="T0" fmla="*/ 0 w 47"/>
                    <a:gd name="T1" fmla="*/ 88 h 39"/>
                    <a:gd name="T2" fmla="*/ 96 w 47"/>
                    <a:gd name="T3" fmla="*/ 0 h 39"/>
                    <a:gd name="T4" fmla="*/ 226 w 47"/>
                    <a:gd name="T5" fmla="*/ 65 h 39"/>
                    <a:gd name="T6" fmla="*/ 131 w 47"/>
                    <a:gd name="T7" fmla="*/ 145 h 39"/>
                    <a:gd name="T8" fmla="*/ 80 w 47"/>
                    <a:gd name="T9" fmla="*/ 137 h 39"/>
                    <a:gd name="T10" fmla="*/ 65 w 47"/>
                    <a:gd name="T11" fmla="*/ 103 h 39"/>
                    <a:gd name="T12" fmla="*/ 0 w 47"/>
                    <a:gd name="T13" fmla="*/ 8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9">
                      <a:moveTo>
                        <a:pt x="0" y="24"/>
                      </a:moveTo>
                      <a:cubicBezTo>
                        <a:pt x="3" y="10"/>
                        <a:pt x="4" y="5"/>
                        <a:pt x="18" y="0"/>
                      </a:cubicBezTo>
                      <a:cubicBezTo>
                        <a:pt x="31" y="9"/>
                        <a:pt x="26" y="14"/>
                        <a:pt x="42" y="18"/>
                      </a:cubicBezTo>
                      <a:cubicBezTo>
                        <a:pt x="47" y="33"/>
                        <a:pt x="38" y="36"/>
                        <a:pt x="24" y="39"/>
                      </a:cubicBezTo>
                      <a:cubicBezTo>
                        <a:pt x="21" y="38"/>
                        <a:pt x="17" y="38"/>
                        <a:pt x="15" y="36"/>
                      </a:cubicBezTo>
                      <a:cubicBezTo>
                        <a:pt x="13" y="34"/>
                        <a:pt x="14" y="29"/>
                        <a:pt x="12" y="27"/>
                      </a:cubicBezTo>
                      <a:cubicBezTo>
                        <a:pt x="9" y="24"/>
                        <a:pt x="0" y="24"/>
                        <a:pt x="0" y="2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6" name="Freeform 44"/>
                <p:cNvSpPr>
                  <a:spLocks/>
                </p:cNvSpPr>
                <p:nvPr userDrawn="1"/>
              </p:nvSpPr>
              <p:spPr bwMode="ltGray">
                <a:xfrm>
                  <a:off x="4077" y="903"/>
                  <a:ext cx="1217" cy="1062"/>
                </a:xfrm>
                <a:custGeom>
                  <a:avLst/>
                  <a:gdLst>
                    <a:gd name="T0" fmla="*/ 2223 w 984"/>
                    <a:gd name="T1" fmla="*/ 39 h 844"/>
                    <a:gd name="T2" fmla="*/ 2749 w 984"/>
                    <a:gd name="T3" fmla="*/ 215 h 844"/>
                    <a:gd name="T4" fmla="*/ 3010 w 984"/>
                    <a:gd name="T5" fmla="*/ 234 h 844"/>
                    <a:gd name="T6" fmla="*/ 3164 w 984"/>
                    <a:gd name="T7" fmla="*/ 817 h 844"/>
                    <a:gd name="T8" fmla="*/ 3211 w 984"/>
                    <a:gd name="T9" fmla="*/ 564 h 844"/>
                    <a:gd name="T10" fmla="*/ 3313 w 984"/>
                    <a:gd name="T11" fmla="*/ 440 h 844"/>
                    <a:gd name="T12" fmla="*/ 3516 w 984"/>
                    <a:gd name="T13" fmla="*/ 795 h 844"/>
                    <a:gd name="T14" fmla="*/ 3733 w 984"/>
                    <a:gd name="T15" fmla="*/ 614 h 844"/>
                    <a:gd name="T16" fmla="*/ 3865 w 984"/>
                    <a:gd name="T17" fmla="*/ 540 h 844"/>
                    <a:gd name="T18" fmla="*/ 4169 w 984"/>
                    <a:gd name="T19" fmla="*/ 16 h 844"/>
                    <a:gd name="T20" fmla="*/ 4371 w 984"/>
                    <a:gd name="T21" fmla="*/ 440 h 844"/>
                    <a:gd name="T22" fmla="*/ 4371 w 984"/>
                    <a:gd name="T23" fmla="*/ 817 h 844"/>
                    <a:gd name="T24" fmla="*/ 4324 w 984"/>
                    <a:gd name="T25" fmla="*/ 993 h 844"/>
                    <a:gd name="T26" fmla="*/ 4190 w 984"/>
                    <a:gd name="T27" fmla="*/ 1018 h 844"/>
                    <a:gd name="T28" fmla="*/ 4169 w 984"/>
                    <a:gd name="T29" fmla="*/ 1166 h 844"/>
                    <a:gd name="T30" fmla="*/ 4392 w 984"/>
                    <a:gd name="T31" fmla="*/ 1417 h 844"/>
                    <a:gd name="T32" fmla="*/ 4302 w 984"/>
                    <a:gd name="T33" fmla="*/ 2027 h 844"/>
                    <a:gd name="T34" fmla="*/ 4546 w 984"/>
                    <a:gd name="T35" fmla="*/ 2601 h 844"/>
                    <a:gd name="T36" fmla="*/ 4673 w 984"/>
                    <a:gd name="T37" fmla="*/ 2825 h 844"/>
                    <a:gd name="T38" fmla="*/ 4546 w 984"/>
                    <a:gd name="T39" fmla="*/ 2825 h 844"/>
                    <a:gd name="T40" fmla="*/ 4084 w 984"/>
                    <a:gd name="T41" fmla="*/ 2378 h 844"/>
                    <a:gd name="T42" fmla="*/ 3715 w 984"/>
                    <a:gd name="T43" fmla="*/ 2530 h 844"/>
                    <a:gd name="T44" fmla="*/ 3230 w 984"/>
                    <a:gd name="T45" fmla="*/ 2778 h 844"/>
                    <a:gd name="T46" fmla="*/ 3516 w 984"/>
                    <a:gd name="T47" fmla="*/ 3630 h 844"/>
                    <a:gd name="T48" fmla="*/ 3885 w 984"/>
                    <a:gd name="T49" fmla="*/ 3835 h 844"/>
                    <a:gd name="T50" fmla="*/ 4042 w 984"/>
                    <a:gd name="T51" fmla="*/ 3457 h 844"/>
                    <a:gd name="T52" fmla="*/ 4237 w 984"/>
                    <a:gd name="T53" fmla="*/ 3580 h 844"/>
                    <a:gd name="T54" fmla="*/ 4190 w 984"/>
                    <a:gd name="T55" fmla="*/ 3960 h 844"/>
                    <a:gd name="T56" fmla="*/ 4392 w 984"/>
                    <a:gd name="T57" fmla="*/ 4212 h 844"/>
                    <a:gd name="T58" fmla="*/ 4585 w 984"/>
                    <a:gd name="T59" fmla="*/ 4136 h 844"/>
                    <a:gd name="T60" fmla="*/ 5047 w 984"/>
                    <a:gd name="T61" fmla="*/ 5067 h 844"/>
                    <a:gd name="T62" fmla="*/ 5156 w 984"/>
                    <a:gd name="T63" fmla="*/ 5190 h 844"/>
                    <a:gd name="T64" fmla="*/ 4786 w 984"/>
                    <a:gd name="T65" fmla="*/ 5089 h 844"/>
                    <a:gd name="T66" fmla="*/ 4546 w 984"/>
                    <a:gd name="T67" fmla="*/ 4764 h 844"/>
                    <a:gd name="T68" fmla="*/ 4260 w 984"/>
                    <a:gd name="T69" fmla="*/ 4461 h 844"/>
                    <a:gd name="T70" fmla="*/ 3843 w 984"/>
                    <a:gd name="T71" fmla="*/ 4162 h 844"/>
                    <a:gd name="T72" fmla="*/ 3360 w 984"/>
                    <a:gd name="T73" fmla="*/ 4058 h 844"/>
                    <a:gd name="T74" fmla="*/ 2770 w 984"/>
                    <a:gd name="T75" fmla="*/ 3733 h 844"/>
                    <a:gd name="T76" fmla="*/ 2527 w 984"/>
                    <a:gd name="T77" fmla="*/ 3183 h 844"/>
                    <a:gd name="T78" fmla="*/ 2356 w 984"/>
                    <a:gd name="T79" fmla="*/ 2902 h 844"/>
                    <a:gd name="T80" fmla="*/ 2088 w 984"/>
                    <a:gd name="T81" fmla="*/ 2702 h 844"/>
                    <a:gd name="T82" fmla="*/ 1871 w 984"/>
                    <a:gd name="T83" fmla="*/ 2323 h 844"/>
                    <a:gd name="T84" fmla="*/ 1939 w 984"/>
                    <a:gd name="T85" fmla="*/ 2601 h 844"/>
                    <a:gd name="T86" fmla="*/ 2286 w 984"/>
                    <a:gd name="T87" fmla="*/ 3107 h 844"/>
                    <a:gd name="T88" fmla="*/ 2312 w 984"/>
                    <a:gd name="T89" fmla="*/ 3308 h 844"/>
                    <a:gd name="T90" fmla="*/ 2156 w 984"/>
                    <a:gd name="T91" fmla="*/ 3132 h 844"/>
                    <a:gd name="T92" fmla="*/ 1939 w 984"/>
                    <a:gd name="T93" fmla="*/ 2923 h 844"/>
                    <a:gd name="T94" fmla="*/ 1719 w 984"/>
                    <a:gd name="T95" fmla="*/ 2530 h 844"/>
                    <a:gd name="T96" fmla="*/ 1454 w 984"/>
                    <a:gd name="T97" fmla="*/ 2172 h 844"/>
                    <a:gd name="T98" fmla="*/ 1151 w 984"/>
                    <a:gd name="T99" fmla="*/ 1969 h 844"/>
                    <a:gd name="T100" fmla="*/ 841 w 984"/>
                    <a:gd name="T101" fmla="*/ 1491 h 844"/>
                    <a:gd name="T102" fmla="*/ 362 w 984"/>
                    <a:gd name="T103" fmla="*/ 415 h 844"/>
                    <a:gd name="T104" fmla="*/ 186 w 984"/>
                    <a:gd name="T105" fmla="*/ 234 h 844"/>
                    <a:gd name="T106" fmla="*/ 254 w 984"/>
                    <a:gd name="T107" fmla="*/ 137 h 844"/>
                    <a:gd name="T108" fmla="*/ 560 w 984"/>
                    <a:gd name="T109" fmla="*/ 440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7" name="Freeform 45"/>
                <p:cNvSpPr>
                  <a:spLocks/>
                </p:cNvSpPr>
                <p:nvPr userDrawn="1"/>
              </p:nvSpPr>
              <p:spPr bwMode="ltGray">
                <a:xfrm>
                  <a:off x="3702" y="1646"/>
                  <a:ext cx="44" cy="60"/>
                </a:xfrm>
                <a:custGeom>
                  <a:avLst/>
                  <a:gdLst>
                    <a:gd name="T0" fmla="*/ 29 w 36"/>
                    <a:gd name="T1" fmla="*/ 169 h 48"/>
                    <a:gd name="T2" fmla="*/ 49 w 36"/>
                    <a:gd name="T3" fmla="*/ 289 h 48"/>
                    <a:gd name="T4" fmla="*/ 29 w 36"/>
                    <a:gd name="T5" fmla="*/ 169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8" name="Freeform 46"/>
                <p:cNvSpPr>
                  <a:spLocks/>
                </p:cNvSpPr>
                <p:nvPr userDrawn="1"/>
              </p:nvSpPr>
              <p:spPr bwMode="ltGray">
                <a:xfrm>
                  <a:off x="3670" y="1624"/>
                  <a:ext cx="46" cy="47"/>
                </a:xfrm>
                <a:custGeom>
                  <a:avLst/>
                  <a:gdLst>
                    <a:gd name="T0" fmla="*/ 0 w 36"/>
                    <a:gd name="T1" fmla="*/ 36 h 37"/>
                    <a:gd name="T2" fmla="*/ 83 w 36"/>
                    <a:gd name="T3" fmla="*/ 1 h 37"/>
                    <a:gd name="T4" fmla="*/ 257 w 36"/>
                    <a:gd name="T5" fmla="*/ 119 h 37"/>
                    <a:gd name="T6" fmla="*/ 59 w 36"/>
                    <a:gd name="T7" fmla="*/ 119 h 37"/>
                    <a:gd name="T8" fmla="*/ 0 w 36"/>
                    <a:gd name="T9" fmla="*/ 3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99" name="Freeform 47"/>
                <p:cNvSpPr>
                  <a:spLocks/>
                </p:cNvSpPr>
                <p:nvPr userDrawn="1"/>
              </p:nvSpPr>
              <p:spPr bwMode="ltGray">
                <a:xfrm>
                  <a:off x="5074" y="1513"/>
                  <a:ext cx="210" cy="121"/>
                </a:xfrm>
                <a:custGeom>
                  <a:avLst/>
                  <a:gdLst>
                    <a:gd name="T0" fmla="*/ 0 w 170"/>
                    <a:gd name="T1" fmla="*/ 313 h 96"/>
                    <a:gd name="T2" fmla="*/ 151 w 170"/>
                    <a:gd name="T3" fmla="*/ 159 h 96"/>
                    <a:gd name="T4" fmla="*/ 304 w 170"/>
                    <a:gd name="T5" fmla="*/ 134 h 96"/>
                    <a:gd name="T6" fmla="*/ 435 w 170"/>
                    <a:gd name="T7" fmla="*/ 59 h 96"/>
                    <a:gd name="T8" fmla="*/ 346 w 170"/>
                    <a:gd name="T9" fmla="*/ 159 h 96"/>
                    <a:gd name="T10" fmla="*/ 672 w 170"/>
                    <a:gd name="T11" fmla="*/ 313 h 96"/>
                    <a:gd name="T12" fmla="*/ 871 w 170"/>
                    <a:gd name="T13" fmla="*/ 415 h 96"/>
                    <a:gd name="T14" fmla="*/ 631 w 170"/>
                    <a:gd name="T15" fmla="*/ 490 h 96"/>
                    <a:gd name="T16" fmla="*/ 479 w 170"/>
                    <a:gd name="T17" fmla="*/ 367 h 96"/>
                    <a:gd name="T18" fmla="*/ 414 w 170"/>
                    <a:gd name="T19" fmla="*/ 338 h 96"/>
                    <a:gd name="T20" fmla="*/ 131 w 170"/>
                    <a:gd name="T21" fmla="*/ 263 h 96"/>
                    <a:gd name="T22" fmla="*/ 0 w 170"/>
                    <a:gd name="T23" fmla="*/ 313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0" name="Freeform 48"/>
                <p:cNvSpPr>
                  <a:spLocks/>
                </p:cNvSpPr>
                <p:nvPr userDrawn="1"/>
              </p:nvSpPr>
              <p:spPr bwMode="ltGray">
                <a:xfrm>
                  <a:off x="5296" y="1615"/>
                  <a:ext cx="171" cy="56"/>
                </a:xfrm>
                <a:custGeom>
                  <a:avLst/>
                  <a:gdLst>
                    <a:gd name="T0" fmla="*/ 0 w 138"/>
                    <a:gd name="T1" fmla="*/ 0 h 44"/>
                    <a:gd name="T2" fmla="*/ 285 w 138"/>
                    <a:gd name="T3" fmla="*/ 28 h 44"/>
                    <a:gd name="T4" fmla="*/ 488 w 138"/>
                    <a:gd name="T5" fmla="*/ 167 h 44"/>
                    <a:gd name="T6" fmla="*/ 622 w 138"/>
                    <a:gd name="T7" fmla="*/ 136 h 44"/>
                    <a:gd name="T8" fmla="*/ 602 w 138"/>
                    <a:gd name="T9" fmla="*/ 302 h 44"/>
                    <a:gd name="T10" fmla="*/ 353 w 138"/>
                    <a:gd name="T11" fmla="*/ 279 h 44"/>
                    <a:gd name="T12" fmla="*/ 0 w 138"/>
                    <a:gd name="T13" fmla="*/ 249 h 44"/>
                    <a:gd name="T14" fmla="*/ 156 w 138"/>
                    <a:gd name="T15" fmla="*/ 136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1" name="Freeform 49"/>
                <p:cNvSpPr>
                  <a:spLocks/>
                </p:cNvSpPr>
                <p:nvPr userDrawn="1"/>
              </p:nvSpPr>
              <p:spPr bwMode="ltGray">
                <a:xfrm>
                  <a:off x="5206" y="1644"/>
                  <a:ext cx="75" cy="53"/>
                </a:xfrm>
                <a:custGeom>
                  <a:avLst/>
                  <a:gdLst>
                    <a:gd name="T0" fmla="*/ 150 w 57"/>
                    <a:gd name="T1" fmla="*/ 160 h 42"/>
                    <a:gd name="T2" fmla="*/ 333 w 57"/>
                    <a:gd name="T3" fmla="*/ 80 h 42"/>
                    <a:gd name="T4" fmla="*/ 150 w 57"/>
                    <a:gd name="T5" fmla="*/ 160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2" name="Freeform 50"/>
                <p:cNvSpPr>
                  <a:spLocks/>
                </p:cNvSpPr>
                <p:nvPr userDrawn="1"/>
              </p:nvSpPr>
              <p:spPr bwMode="ltGray">
                <a:xfrm>
                  <a:off x="5159" y="1484"/>
                  <a:ext cx="48" cy="66"/>
                </a:xfrm>
                <a:custGeom>
                  <a:avLst/>
                  <a:gdLst>
                    <a:gd name="T0" fmla="*/ 97 w 39"/>
                    <a:gd name="T1" fmla="*/ 220 h 52"/>
                    <a:gd name="T2" fmla="*/ 97 w 39"/>
                    <a:gd name="T3" fmla="*/ 0 h 52"/>
                    <a:gd name="T4" fmla="*/ 97 w 39"/>
                    <a:gd name="T5" fmla="*/ 220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3" name="Freeform 51"/>
                <p:cNvSpPr>
                  <a:spLocks/>
                </p:cNvSpPr>
                <p:nvPr userDrawn="1"/>
              </p:nvSpPr>
              <p:spPr bwMode="ltGray">
                <a:xfrm>
                  <a:off x="5529" y="1685"/>
                  <a:ext cx="54" cy="100"/>
                </a:xfrm>
                <a:custGeom>
                  <a:avLst/>
                  <a:gdLst>
                    <a:gd name="T0" fmla="*/ 21 w 44"/>
                    <a:gd name="T1" fmla="*/ 56 h 80"/>
                    <a:gd name="T2" fmla="*/ 107 w 44"/>
                    <a:gd name="T3" fmla="*/ 195 h 80"/>
                    <a:gd name="T4" fmla="*/ 122 w 44"/>
                    <a:gd name="T5" fmla="*/ 291 h 80"/>
                    <a:gd name="T6" fmla="*/ 184 w 44"/>
                    <a:gd name="T7" fmla="*/ 319 h 80"/>
                    <a:gd name="T8" fmla="*/ 122 w 44"/>
                    <a:gd name="T9" fmla="*/ 438 h 80"/>
                    <a:gd name="T10" fmla="*/ 0 w 44"/>
                    <a:gd name="T11" fmla="*/ 125 h 80"/>
                    <a:gd name="T12" fmla="*/ 21 w 44"/>
                    <a:gd name="T13" fmla="*/ 5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4" name="Freeform 52"/>
                <p:cNvSpPr>
                  <a:spLocks/>
                </p:cNvSpPr>
                <p:nvPr userDrawn="1"/>
              </p:nvSpPr>
              <p:spPr bwMode="ltGray">
                <a:xfrm>
                  <a:off x="4164" y="90"/>
                  <a:ext cx="859" cy="473"/>
                </a:xfrm>
                <a:custGeom>
                  <a:avLst/>
                  <a:gdLst>
                    <a:gd name="T0" fmla="*/ 894 w 695"/>
                    <a:gd name="T1" fmla="*/ 0 h 376"/>
                    <a:gd name="T2" fmla="*/ 1849 w 695"/>
                    <a:gd name="T3" fmla="*/ 428 h 376"/>
                    <a:gd name="T4" fmla="*/ 2633 w 695"/>
                    <a:gd name="T5" fmla="*/ 828 h 376"/>
                    <a:gd name="T6" fmla="*/ 3327 w 695"/>
                    <a:gd name="T7" fmla="*/ 1258 h 376"/>
                    <a:gd name="T8" fmla="*/ 3204 w 695"/>
                    <a:gd name="T9" fmla="*/ 1307 h 376"/>
                    <a:gd name="T10" fmla="*/ 3226 w 695"/>
                    <a:gd name="T11" fmla="*/ 1552 h 376"/>
                    <a:gd name="T12" fmla="*/ 3248 w 695"/>
                    <a:gd name="T13" fmla="*/ 1681 h 376"/>
                    <a:gd name="T14" fmla="*/ 3310 w 695"/>
                    <a:gd name="T15" fmla="*/ 1906 h 376"/>
                    <a:gd name="T16" fmla="*/ 3399 w 695"/>
                    <a:gd name="T17" fmla="*/ 2061 h 376"/>
                    <a:gd name="T18" fmla="*/ 3720 w 695"/>
                    <a:gd name="T19" fmla="*/ 2237 h 376"/>
                    <a:gd name="T20" fmla="*/ 3682 w 695"/>
                    <a:gd name="T21" fmla="*/ 2356 h 376"/>
                    <a:gd name="T22" fmla="*/ 3115 w 695"/>
                    <a:gd name="T23" fmla="*/ 2135 h 376"/>
                    <a:gd name="T24" fmla="*/ 2937 w 695"/>
                    <a:gd name="T25" fmla="*/ 2086 h 376"/>
                    <a:gd name="T26" fmla="*/ 2835 w 695"/>
                    <a:gd name="T27" fmla="*/ 1906 h 376"/>
                    <a:gd name="T28" fmla="*/ 2811 w 695"/>
                    <a:gd name="T29" fmla="*/ 1986 h 376"/>
                    <a:gd name="T30" fmla="*/ 2614 w 695"/>
                    <a:gd name="T31" fmla="*/ 1854 h 376"/>
                    <a:gd name="T32" fmla="*/ 2311 w 695"/>
                    <a:gd name="T33" fmla="*/ 1658 h 376"/>
                    <a:gd name="T34" fmla="*/ 2177 w 695"/>
                    <a:gd name="T35" fmla="*/ 1479 h 376"/>
                    <a:gd name="T36" fmla="*/ 2006 w 695"/>
                    <a:gd name="T37" fmla="*/ 1406 h 376"/>
                    <a:gd name="T38" fmla="*/ 1678 w 695"/>
                    <a:gd name="T39" fmla="*/ 1204 h 376"/>
                    <a:gd name="T40" fmla="*/ 1437 w 695"/>
                    <a:gd name="T41" fmla="*/ 1049 h 376"/>
                    <a:gd name="T42" fmla="*/ 978 w 695"/>
                    <a:gd name="T43" fmla="*/ 852 h 376"/>
                    <a:gd name="T44" fmla="*/ 633 w 695"/>
                    <a:gd name="T45" fmla="*/ 828 h 376"/>
                    <a:gd name="T46" fmla="*/ 393 w 695"/>
                    <a:gd name="T47" fmla="*/ 828 h 376"/>
                    <a:gd name="T48" fmla="*/ 371 w 695"/>
                    <a:gd name="T49" fmla="*/ 755 h 376"/>
                    <a:gd name="T50" fmla="*/ 304 w 695"/>
                    <a:gd name="T51" fmla="*/ 703 h 376"/>
                    <a:gd name="T52" fmla="*/ 110 w 695"/>
                    <a:gd name="T53" fmla="*/ 632 h 376"/>
                    <a:gd name="T54" fmla="*/ 0 w 695"/>
                    <a:gd name="T55" fmla="*/ 370 h 376"/>
                    <a:gd name="T56" fmla="*/ 258 w 695"/>
                    <a:gd name="T57" fmla="*/ 249 h 376"/>
                    <a:gd name="T58" fmla="*/ 304 w 695"/>
                    <a:gd name="T59" fmla="*/ 326 h 376"/>
                    <a:gd name="T60" fmla="*/ 436 w 695"/>
                    <a:gd name="T61" fmla="*/ 272 h 376"/>
                    <a:gd name="T62" fmla="*/ 525 w 695"/>
                    <a:gd name="T63" fmla="*/ 294 h 376"/>
                    <a:gd name="T64" fmla="*/ 585 w 695"/>
                    <a:gd name="T65" fmla="*/ 326 h 376"/>
                    <a:gd name="T66" fmla="*/ 525 w 695"/>
                    <a:gd name="T67" fmla="*/ 123 h 376"/>
                    <a:gd name="T68" fmla="*/ 894 w 695"/>
                    <a:gd name="T69" fmla="*/ 0 h 3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5" h="376">
                      <a:moveTo>
                        <a:pt x="164" y="0"/>
                      </a:moveTo>
                      <a:lnTo>
                        <a:pt x="340" y="68"/>
                      </a:lnTo>
                      <a:lnTo>
                        <a:pt x="484" y="132"/>
                      </a:lnTo>
                      <a:cubicBezTo>
                        <a:pt x="527" y="155"/>
                        <a:pt x="573" y="171"/>
                        <a:pt x="612" y="200"/>
                      </a:cubicBezTo>
                      <a:cubicBezTo>
                        <a:pt x="619" y="205"/>
                        <a:pt x="588" y="208"/>
                        <a:pt x="588" y="208"/>
                      </a:cubicBezTo>
                      <a:cubicBezTo>
                        <a:pt x="577" y="225"/>
                        <a:pt x="568" y="240"/>
                        <a:pt x="592" y="248"/>
                      </a:cubicBezTo>
                      <a:cubicBezTo>
                        <a:pt x="616" y="240"/>
                        <a:pt x="607" y="257"/>
                        <a:pt x="596" y="268"/>
                      </a:cubicBezTo>
                      <a:cubicBezTo>
                        <a:pt x="589" y="289"/>
                        <a:pt x="590" y="276"/>
                        <a:pt x="608" y="304"/>
                      </a:cubicBezTo>
                      <a:cubicBezTo>
                        <a:pt x="613" y="312"/>
                        <a:pt x="615" y="325"/>
                        <a:pt x="624" y="328"/>
                      </a:cubicBezTo>
                      <a:cubicBezTo>
                        <a:pt x="645" y="335"/>
                        <a:pt x="665" y="343"/>
                        <a:pt x="684" y="356"/>
                      </a:cubicBezTo>
                      <a:cubicBezTo>
                        <a:pt x="686" y="363"/>
                        <a:pt x="695" y="376"/>
                        <a:pt x="676" y="376"/>
                      </a:cubicBezTo>
                      <a:cubicBezTo>
                        <a:pt x="658" y="376"/>
                        <a:pt x="591" y="347"/>
                        <a:pt x="572" y="340"/>
                      </a:cubicBezTo>
                      <a:cubicBezTo>
                        <a:pt x="562" y="336"/>
                        <a:pt x="540" y="332"/>
                        <a:pt x="540" y="332"/>
                      </a:cubicBezTo>
                      <a:cubicBezTo>
                        <a:pt x="531" y="304"/>
                        <a:pt x="540" y="311"/>
                        <a:pt x="520" y="304"/>
                      </a:cubicBezTo>
                      <a:cubicBezTo>
                        <a:pt x="519" y="308"/>
                        <a:pt x="520" y="315"/>
                        <a:pt x="516" y="316"/>
                      </a:cubicBezTo>
                      <a:cubicBezTo>
                        <a:pt x="515" y="316"/>
                        <a:pt x="486" y="300"/>
                        <a:pt x="480" y="296"/>
                      </a:cubicBezTo>
                      <a:cubicBezTo>
                        <a:pt x="467" y="277"/>
                        <a:pt x="443" y="277"/>
                        <a:pt x="424" y="264"/>
                      </a:cubicBezTo>
                      <a:cubicBezTo>
                        <a:pt x="414" y="249"/>
                        <a:pt x="406" y="253"/>
                        <a:pt x="400" y="236"/>
                      </a:cubicBezTo>
                      <a:cubicBezTo>
                        <a:pt x="408" y="212"/>
                        <a:pt x="385" y="221"/>
                        <a:pt x="368" y="224"/>
                      </a:cubicBezTo>
                      <a:cubicBezTo>
                        <a:pt x="330" y="216"/>
                        <a:pt x="355" y="200"/>
                        <a:pt x="308" y="192"/>
                      </a:cubicBezTo>
                      <a:cubicBezTo>
                        <a:pt x="282" y="201"/>
                        <a:pt x="294" y="173"/>
                        <a:pt x="264" y="168"/>
                      </a:cubicBezTo>
                      <a:cubicBezTo>
                        <a:pt x="233" y="163"/>
                        <a:pt x="206" y="153"/>
                        <a:pt x="180" y="136"/>
                      </a:cubicBezTo>
                      <a:cubicBezTo>
                        <a:pt x="157" y="141"/>
                        <a:pt x="139" y="138"/>
                        <a:pt x="116" y="132"/>
                      </a:cubicBezTo>
                      <a:cubicBezTo>
                        <a:pt x="100" y="137"/>
                        <a:pt x="93" y="141"/>
                        <a:pt x="72" y="132"/>
                      </a:cubicBezTo>
                      <a:cubicBezTo>
                        <a:pt x="68" y="130"/>
                        <a:pt x="71" y="123"/>
                        <a:pt x="68" y="120"/>
                      </a:cubicBezTo>
                      <a:cubicBezTo>
                        <a:pt x="65" y="116"/>
                        <a:pt x="60" y="115"/>
                        <a:pt x="56" y="112"/>
                      </a:cubicBezTo>
                      <a:cubicBezTo>
                        <a:pt x="38" y="118"/>
                        <a:pt x="31" y="116"/>
                        <a:pt x="20" y="100"/>
                      </a:cubicBezTo>
                      <a:cubicBezTo>
                        <a:pt x="16" y="86"/>
                        <a:pt x="0" y="60"/>
                        <a:pt x="0" y="60"/>
                      </a:cubicBezTo>
                      <a:cubicBezTo>
                        <a:pt x="7" y="38"/>
                        <a:pt x="25" y="43"/>
                        <a:pt x="48" y="40"/>
                      </a:cubicBezTo>
                      <a:cubicBezTo>
                        <a:pt x="51" y="44"/>
                        <a:pt x="51" y="51"/>
                        <a:pt x="56" y="52"/>
                      </a:cubicBezTo>
                      <a:cubicBezTo>
                        <a:pt x="64" y="53"/>
                        <a:pt x="80" y="44"/>
                        <a:pt x="80" y="44"/>
                      </a:cubicBezTo>
                      <a:cubicBezTo>
                        <a:pt x="85" y="45"/>
                        <a:pt x="91" y="46"/>
                        <a:pt x="96" y="48"/>
                      </a:cubicBezTo>
                      <a:cubicBezTo>
                        <a:pt x="100" y="49"/>
                        <a:pt x="106" y="56"/>
                        <a:pt x="108" y="52"/>
                      </a:cubicBezTo>
                      <a:cubicBezTo>
                        <a:pt x="113" y="42"/>
                        <a:pt x="101" y="27"/>
                        <a:pt x="96" y="20"/>
                      </a:cubicBezTo>
                      <a:cubicBezTo>
                        <a:pt x="110" y="11"/>
                        <a:pt x="148" y="0"/>
                        <a:pt x="164"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5" name="Freeform 53"/>
                <p:cNvSpPr>
                  <a:spLocks/>
                </p:cNvSpPr>
                <p:nvPr userDrawn="1"/>
              </p:nvSpPr>
              <p:spPr bwMode="ltGray">
                <a:xfrm>
                  <a:off x="3917" y="138"/>
                  <a:ext cx="257" cy="147"/>
                </a:xfrm>
                <a:custGeom>
                  <a:avLst/>
                  <a:gdLst>
                    <a:gd name="T0" fmla="*/ 89 w 208"/>
                    <a:gd name="T1" fmla="*/ 149 h 118"/>
                    <a:gd name="T2" fmla="*/ 216 w 208"/>
                    <a:gd name="T3" fmla="*/ 126 h 118"/>
                    <a:gd name="T4" fmla="*/ 350 w 208"/>
                    <a:gd name="T5" fmla="*/ 57 h 118"/>
                    <a:gd name="T6" fmla="*/ 481 w 208"/>
                    <a:gd name="T7" fmla="*/ 2 h 118"/>
                    <a:gd name="T8" fmla="*/ 828 w 208"/>
                    <a:gd name="T9" fmla="*/ 32 h 118"/>
                    <a:gd name="T10" fmla="*/ 953 w 208"/>
                    <a:gd name="T11" fmla="*/ 77 h 118"/>
                    <a:gd name="T12" fmla="*/ 998 w 208"/>
                    <a:gd name="T13" fmla="*/ 404 h 118"/>
                    <a:gd name="T14" fmla="*/ 1132 w 208"/>
                    <a:gd name="T15" fmla="*/ 589 h 118"/>
                    <a:gd name="T16" fmla="*/ 1063 w 208"/>
                    <a:gd name="T17" fmla="*/ 612 h 118"/>
                    <a:gd name="T18" fmla="*/ 998 w 208"/>
                    <a:gd name="T19" fmla="*/ 589 h 118"/>
                    <a:gd name="T20" fmla="*/ 977 w 208"/>
                    <a:gd name="T21" fmla="*/ 663 h 118"/>
                    <a:gd name="T22" fmla="*/ 892 w 208"/>
                    <a:gd name="T23" fmla="*/ 684 h 118"/>
                    <a:gd name="T24" fmla="*/ 783 w 208"/>
                    <a:gd name="T25" fmla="*/ 522 h 118"/>
                    <a:gd name="T26" fmla="*/ 608 w 208"/>
                    <a:gd name="T27" fmla="*/ 404 h 118"/>
                    <a:gd name="T28" fmla="*/ 393 w 208"/>
                    <a:gd name="T29" fmla="*/ 360 h 118"/>
                    <a:gd name="T30" fmla="*/ 131 w 208"/>
                    <a:gd name="T31" fmla="*/ 289 h 118"/>
                    <a:gd name="T32" fmla="*/ 0 w 208"/>
                    <a:gd name="T33" fmla="*/ 244 h 118"/>
                    <a:gd name="T34" fmla="*/ 89 w 208"/>
                    <a:gd name="T35" fmla="*/ 149 h 1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8" h="118">
                      <a:moveTo>
                        <a:pt x="16" y="26"/>
                      </a:moveTo>
                      <a:cubicBezTo>
                        <a:pt x="41" y="9"/>
                        <a:pt x="15" y="22"/>
                        <a:pt x="40" y="22"/>
                      </a:cubicBezTo>
                      <a:cubicBezTo>
                        <a:pt x="51" y="22"/>
                        <a:pt x="55" y="14"/>
                        <a:pt x="64" y="10"/>
                      </a:cubicBezTo>
                      <a:cubicBezTo>
                        <a:pt x="72" y="7"/>
                        <a:pt x="88" y="2"/>
                        <a:pt x="88" y="2"/>
                      </a:cubicBezTo>
                      <a:cubicBezTo>
                        <a:pt x="110" y="5"/>
                        <a:pt x="132" y="0"/>
                        <a:pt x="152" y="6"/>
                      </a:cubicBezTo>
                      <a:cubicBezTo>
                        <a:pt x="160" y="8"/>
                        <a:pt x="176" y="14"/>
                        <a:pt x="176" y="14"/>
                      </a:cubicBezTo>
                      <a:cubicBezTo>
                        <a:pt x="172" y="35"/>
                        <a:pt x="158" y="61"/>
                        <a:pt x="184" y="70"/>
                      </a:cubicBezTo>
                      <a:cubicBezTo>
                        <a:pt x="193" y="83"/>
                        <a:pt x="203" y="87"/>
                        <a:pt x="208" y="102"/>
                      </a:cubicBezTo>
                      <a:cubicBezTo>
                        <a:pt x="204" y="103"/>
                        <a:pt x="200" y="106"/>
                        <a:pt x="196" y="106"/>
                      </a:cubicBezTo>
                      <a:cubicBezTo>
                        <a:pt x="192" y="106"/>
                        <a:pt x="188" y="100"/>
                        <a:pt x="184" y="102"/>
                      </a:cubicBezTo>
                      <a:cubicBezTo>
                        <a:pt x="180" y="104"/>
                        <a:pt x="183" y="111"/>
                        <a:pt x="180" y="114"/>
                      </a:cubicBezTo>
                      <a:cubicBezTo>
                        <a:pt x="176" y="117"/>
                        <a:pt x="169" y="117"/>
                        <a:pt x="164" y="118"/>
                      </a:cubicBezTo>
                      <a:cubicBezTo>
                        <a:pt x="126" y="113"/>
                        <a:pt x="127" y="116"/>
                        <a:pt x="144" y="90"/>
                      </a:cubicBezTo>
                      <a:cubicBezTo>
                        <a:pt x="127" y="84"/>
                        <a:pt x="104" y="93"/>
                        <a:pt x="112" y="70"/>
                      </a:cubicBezTo>
                      <a:cubicBezTo>
                        <a:pt x="96" y="59"/>
                        <a:pt x="90" y="68"/>
                        <a:pt x="72" y="62"/>
                      </a:cubicBezTo>
                      <a:cubicBezTo>
                        <a:pt x="65" y="41"/>
                        <a:pt x="45" y="56"/>
                        <a:pt x="24" y="50"/>
                      </a:cubicBezTo>
                      <a:cubicBezTo>
                        <a:pt x="16" y="48"/>
                        <a:pt x="0" y="42"/>
                        <a:pt x="0" y="42"/>
                      </a:cubicBezTo>
                      <a:cubicBezTo>
                        <a:pt x="14" y="32"/>
                        <a:pt x="10" y="38"/>
                        <a:pt x="16" y="2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6" name="Freeform 54"/>
                <p:cNvSpPr>
                  <a:spLocks/>
                </p:cNvSpPr>
                <p:nvPr userDrawn="1"/>
              </p:nvSpPr>
              <p:spPr bwMode="ltGray">
                <a:xfrm>
                  <a:off x="3759" y="347"/>
                  <a:ext cx="103" cy="90"/>
                </a:xfrm>
                <a:custGeom>
                  <a:avLst/>
                  <a:gdLst>
                    <a:gd name="T0" fmla="*/ 60 w 84"/>
                    <a:gd name="T1" fmla="*/ 49 h 72"/>
                    <a:gd name="T2" fmla="*/ 267 w 84"/>
                    <a:gd name="T3" fmla="*/ 75 h 72"/>
                    <a:gd name="T4" fmla="*/ 390 w 84"/>
                    <a:gd name="T5" fmla="*/ 169 h 72"/>
                    <a:gd name="T6" fmla="*/ 347 w 84"/>
                    <a:gd name="T7" fmla="*/ 289 h 72"/>
                    <a:gd name="T8" fmla="*/ 310 w 84"/>
                    <a:gd name="T9" fmla="*/ 430 h 72"/>
                    <a:gd name="T10" fmla="*/ 206 w 84"/>
                    <a:gd name="T11" fmla="*/ 406 h 72"/>
                    <a:gd name="T12" fmla="*/ 87 w 84"/>
                    <a:gd name="T13" fmla="*/ 310 h 72"/>
                    <a:gd name="T14" fmla="*/ 60 w 84"/>
                    <a:gd name="T15" fmla="*/ 49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72">
                      <a:moveTo>
                        <a:pt x="12" y="8"/>
                      </a:moveTo>
                      <a:cubicBezTo>
                        <a:pt x="29" y="4"/>
                        <a:pt x="33" y="0"/>
                        <a:pt x="52" y="12"/>
                      </a:cubicBezTo>
                      <a:cubicBezTo>
                        <a:pt x="60" y="17"/>
                        <a:pt x="76" y="28"/>
                        <a:pt x="76" y="28"/>
                      </a:cubicBezTo>
                      <a:cubicBezTo>
                        <a:pt x="84" y="53"/>
                        <a:pt x="80" y="28"/>
                        <a:pt x="68" y="48"/>
                      </a:cubicBezTo>
                      <a:cubicBezTo>
                        <a:pt x="64" y="55"/>
                        <a:pt x="60" y="72"/>
                        <a:pt x="60" y="72"/>
                      </a:cubicBezTo>
                      <a:cubicBezTo>
                        <a:pt x="53" y="71"/>
                        <a:pt x="46" y="71"/>
                        <a:pt x="40" y="68"/>
                      </a:cubicBezTo>
                      <a:cubicBezTo>
                        <a:pt x="31" y="64"/>
                        <a:pt x="16" y="52"/>
                        <a:pt x="16" y="52"/>
                      </a:cubicBezTo>
                      <a:cubicBezTo>
                        <a:pt x="13" y="34"/>
                        <a:pt x="0" y="20"/>
                        <a:pt x="12" y="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7" name="Freeform 55"/>
                <p:cNvSpPr>
                  <a:spLocks/>
                </p:cNvSpPr>
                <p:nvPr userDrawn="1"/>
              </p:nvSpPr>
              <p:spPr bwMode="ltGray">
                <a:xfrm>
                  <a:off x="3745" y="280"/>
                  <a:ext cx="53" cy="62"/>
                </a:xfrm>
                <a:custGeom>
                  <a:avLst/>
                  <a:gdLst>
                    <a:gd name="T0" fmla="*/ 88 w 39"/>
                    <a:gd name="T1" fmla="*/ 219 h 49"/>
                    <a:gd name="T2" fmla="*/ 454 w 39"/>
                    <a:gd name="T3" fmla="*/ 138 h 49"/>
                    <a:gd name="T4" fmla="*/ 222 w 39"/>
                    <a:gd name="T5" fmla="*/ 320 h 49"/>
                    <a:gd name="T6" fmla="*/ 88 w 39"/>
                    <a:gd name="T7" fmla="*/ 296 h 49"/>
                    <a:gd name="T8" fmla="*/ 88 w 39"/>
                    <a:gd name="T9" fmla="*/ 21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9">
                      <a:moveTo>
                        <a:pt x="7" y="33"/>
                      </a:moveTo>
                      <a:cubicBezTo>
                        <a:pt x="34" y="6"/>
                        <a:pt x="25" y="0"/>
                        <a:pt x="39" y="21"/>
                      </a:cubicBezTo>
                      <a:cubicBezTo>
                        <a:pt x="30" y="49"/>
                        <a:pt x="39" y="42"/>
                        <a:pt x="19" y="49"/>
                      </a:cubicBezTo>
                      <a:cubicBezTo>
                        <a:pt x="15" y="48"/>
                        <a:pt x="9" y="49"/>
                        <a:pt x="7" y="45"/>
                      </a:cubicBezTo>
                      <a:cubicBezTo>
                        <a:pt x="0" y="32"/>
                        <a:pt x="19" y="33"/>
                        <a:pt x="7" y="3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8" name="Freeform 56"/>
                <p:cNvSpPr>
                  <a:spLocks/>
                </p:cNvSpPr>
                <p:nvPr userDrawn="1"/>
              </p:nvSpPr>
              <p:spPr bwMode="ltGray">
                <a:xfrm>
                  <a:off x="3823" y="295"/>
                  <a:ext cx="112" cy="72"/>
                </a:xfrm>
                <a:custGeom>
                  <a:avLst/>
                  <a:gdLst>
                    <a:gd name="T0" fmla="*/ 0 w 97"/>
                    <a:gd name="T1" fmla="*/ 85 h 55"/>
                    <a:gd name="T2" fmla="*/ 103 w 97"/>
                    <a:gd name="T3" fmla="*/ 50 h 55"/>
                    <a:gd name="T4" fmla="*/ 290 w 97"/>
                    <a:gd name="T5" fmla="*/ 226 h 55"/>
                    <a:gd name="T6" fmla="*/ 188 w 97"/>
                    <a:gd name="T7" fmla="*/ 296 h 55"/>
                    <a:gd name="T8" fmla="*/ 178 w 97"/>
                    <a:gd name="T9" fmla="*/ 398 h 55"/>
                    <a:gd name="T10" fmla="*/ 140 w 97"/>
                    <a:gd name="T11" fmla="*/ 427 h 55"/>
                    <a:gd name="T12" fmla="*/ 89 w 97"/>
                    <a:gd name="T13" fmla="*/ 259 h 55"/>
                    <a:gd name="T14" fmla="*/ 0 w 97"/>
                    <a:gd name="T15" fmla="*/ 85 h 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 h="55">
                      <a:moveTo>
                        <a:pt x="0" y="10"/>
                      </a:moveTo>
                      <a:cubicBezTo>
                        <a:pt x="21" y="13"/>
                        <a:pt x="39" y="28"/>
                        <a:pt x="32" y="6"/>
                      </a:cubicBezTo>
                      <a:cubicBezTo>
                        <a:pt x="51" y="0"/>
                        <a:pt x="75" y="15"/>
                        <a:pt x="92" y="26"/>
                      </a:cubicBezTo>
                      <a:cubicBezTo>
                        <a:pt x="83" y="53"/>
                        <a:pt x="97" y="25"/>
                        <a:pt x="60" y="34"/>
                      </a:cubicBezTo>
                      <a:cubicBezTo>
                        <a:pt x="56" y="35"/>
                        <a:pt x="59" y="43"/>
                        <a:pt x="56" y="46"/>
                      </a:cubicBezTo>
                      <a:cubicBezTo>
                        <a:pt x="53" y="49"/>
                        <a:pt x="48" y="49"/>
                        <a:pt x="44" y="50"/>
                      </a:cubicBezTo>
                      <a:cubicBezTo>
                        <a:pt x="15" y="40"/>
                        <a:pt x="48" y="55"/>
                        <a:pt x="28" y="30"/>
                      </a:cubicBezTo>
                      <a:cubicBezTo>
                        <a:pt x="22" y="22"/>
                        <a:pt x="8" y="26"/>
                        <a:pt x="0" y="1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09" name="Freeform 57"/>
                <p:cNvSpPr>
                  <a:spLocks/>
                </p:cNvSpPr>
                <p:nvPr userDrawn="1"/>
              </p:nvSpPr>
              <p:spPr bwMode="ltGray">
                <a:xfrm>
                  <a:off x="3813" y="261"/>
                  <a:ext cx="32" cy="37"/>
                </a:xfrm>
                <a:custGeom>
                  <a:avLst/>
                  <a:gdLst>
                    <a:gd name="T0" fmla="*/ 21 w 26"/>
                    <a:gd name="T1" fmla="*/ 0 h 29"/>
                    <a:gd name="T2" fmla="*/ 0 w 26"/>
                    <a:gd name="T3" fmla="*/ 143 h 29"/>
                    <a:gd name="T4" fmla="*/ 21 w 26"/>
                    <a:gd name="T5" fmla="*/ 0 h 29"/>
                    <a:gd name="T6" fmla="*/ 0 60000 65536"/>
                    <a:gd name="T7" fmla="*/ 0 60000 65536"/>
                    <a:gd name="T8" fmla="*/ 0 60000 65536"/>
                  </a:gdLst>
                  <a:ahLst/>
                  <a:cxnLst>
                    <a:cxn ang="T6">
                      <a:pos x="T0" y="T1"/>
                    </a:cxn>
                    <a:cxn ang="T7">
                      <a:pos x="T2" y="T3"/>
                    </a:cxn>
                    <a:cxn ang="T8">
                      <a:pos x="T4" y="T5"/>
                    </a:cxn>
                  </a:cxnLst>
                  <a:rect l="0" t="0" r="r" b="b"/>
                  <a:pathLst>
                    <a:path w="26" h="29">
                      <a:moveTo>
                        <a:pt x="4" y="0"/>
                      </a:moveTo>
                      <a:cubicBezTo>
                        <a:pt x="25" y="7"/>
                        <a:pt x="26" y="29"/>
                        <a:pt x="0" y="20"/>
                      </a:cubicBezTo>
                      <a:cubicBezTo>
                        <a:pt x="5" y="5"/>
                        <a:pt x="4" y="12"/>
                        <a:pt x="4"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0" name="Freeform 58"/>
                <p:cNvSpPr>
                  <a:spLocks/>
                </p:cNvSpPr>
                <p:nvPr userDrawn="1"/>
              </p:nvSpPr>
              <p:spPr bwMode="ltGray">
                <a:xfrm>
                  <a:off x="3892" y="183"/>
                  <a:ext cx="119" cy="100"/>
                </a:xfrm>
                <a:custGeom>
                  <a:avLst/>
                  <a:gdLst>
                    <a:gd name="T0" fmla="*/ 110 w 96"/>
                    <a:gd name="T1" fmla="*/ 197 h 79"/>
                    <a:gd name="T2" fmla="*/ 269 w 96"/>
                    <a:gd name="T3" fmla="*/ 144 h 79"/>
                    <a:gd name="T4" fmla="*/ 534 w 96"/>
                    <a:gd name="T5" fmla="*/ 277 h 79"/>
                    <a:gd name="T6" fmla="*/ 245 w 96"/>
                    <a:gd name="T7" fmla="*/ 376 h 79"/>
                    <a:gd name="T8" fmla="*/ 224 w 96"/>
                    <a:gd name="T9" fmla="*/ 297 h 79"/>
                    <a:gd name="T10" fmla="*/ 110 w 96"/>
                    <a:gd name="T11" fmla="*/ 197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9">
                      <a:moveTo>
                        <a:pt x="20" y="30"/>
                      </a:moveTo>
                      <a:cubicBezTo>
                        <a:pt x="0" y="0"/>
                        <a:pt x="35" y="18"/>
                        <a:pt x="48" y="22"/>
                      </a:cubicBezTo>
                      <a:cubicBezTo>
                        <a:pt x="65" y="28"/>
                        <a:pt x="79" y="36"/>
                        <a:pt x="96" y="42"/>
                      </a:cubicBezTo>
                      <a:cubicBezTo>
                        <a:pt x="87" y="79"/>
                        <a:pt x="74" y="48"/>
                        <a:pt x="44" y="58"/>
                      </a:cubicBezTo>
                      <a:cubicBezTo>
                        <a:pt x="43" y="54"/>
                        <a:pt x="43" y="48"/>
                        <a:pt x="40" y="46"/>
                      </a:cubicBezTo>
                      <a:cubicBezTo>
                        <a:pt x="17" y="30"/>
                        <a:pt x="11" y="48"/>
                        <a:pt x="20" y="3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1" name="Freeform 59"/>
                <p:cNvSpPr>
                  <a:spLocks/>
                </p:cNvSpPr>
                <p:nvPr userDrawn="1"/>
              </p:nvSpPr>
              <p:spPr bwMode="ltGray">
                <a:xfrm>
                  <a:off x="3959" y="280"/>
                  <a:ext cx="85" cy="58"/>
                </a:xfrm>
                <a:custGeom>
                  <a:avLst/>
                  <a:gdLst>
                    <a:gd name="T0" fmla="*/ 42 w 71"/>
                    <a:gd name="T1" fmla="*/ 32 h 46"/>
                    <a:gd name="T2" fmla="*/ 90 w 71"/>
                    <a:gd name="T3" fmla="*/ 1 h 46"/>
                    <a:gd name="T4" fmla="*/ 195 w 71"/>
                    <a:gd name="T5" fmla="*/ 106 h 46"/>
                    <a:gd name="T6" fmla="*/ 195 w 71"/>
                    <a:gd name="T7" fmla="*/ 291 h 46"/>
                    <a:gd name="T8" fmla="*/ 24 w 71"/>
                    <a:gd name="T9" fmla="*/ 213 h 46"/>
                    <a:gd name="T10" fmla="*/ 42 w 71"/>
                    <a:gd name="T11" fmla="*/ 32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46">
                      <a:moveTo>
                        <a:pt x="10" y="5"/>
                      </a:moveTo>
                      <a:cubicBezTo>
                        <a:pt x="14" y="4"/>
                        <a:pt x="18" y="0"/>
                        <a:pt x="22" y="1"/>
                      </a:cubicBezTo>
                      <a:cubicBezTo>
                        <a:pt x="31" y="4"/>
                        <a:pt x="46" y="17"/>
                        <a:pt x="46" y="17"/>
                      </a:cubicBezTo>
                      <a:cubicBezTo>
                        <a:pt x="65" y="46"/>
                        <a:pt x="71" y="39"/>
                        <a:pt x="46" y="45"/>
                      </a:cubicBezTo>
                      <a:cubicBezTo>
                        <a:pt x="32" y="42"/>
                        <a:pt x="6" y="33"/>
                        <a:pt x="6" y="33"/>
                      </a:cubicBezTo>
                      <a:cubicBezTo>
                        <a:pt x="2" y="21"/>
                        <a:pt x="0" y="15"/>
                        <a:pt x="10" y="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2" name="Freeform 60"/>
                <p:cNvSpPr>
                  <a:spLocks/>
                </p:cNvSpPr>
                <p:nvPr userDrawn="1"/>
              </p:nvSpPr>
              <p:spPr bwMode="ltGray">
                <a:xfrm>
                  <a:off x="4016" y="344"/>
                  <a:ext cx="105" cy="78"/>
                </a:xfrm>
                <a:custGeom>
                  <a:avLst/>
                  <a:gdLst>
                    <a:gd name="T0" fmla="*/ 21 w 85"/>
                    <a:gd name="T1" fmla="*/ 17 h 61"/>
                    <a:gd name="T2" fmla="*/ 346 w 85"/>
                    <a:gd name="T3" fmla="*/ 217 h 61"/>
                    <a:gd name="T4" fmla="*/ 131 w 85"/>
                    <a:gd name="T5" fmla="*/ 240 h 61"/>
                    <a:gd name="T6" fmla="*/ 0 w 85"/>
                    <a:gd name="T7" fmla="*/ 98 h 61"/>
                    <a:gd name="T8" fmla="*/ 43 w 85"/>
                    <a:gd name="T9" fmla="*/ 17 h 61"/>
                    <a:gd name="T10" fmla="*/ 110 w 85"/>
                    <a:gd name="T11" fmla="*/ 46 h 61"/>
                    <a:gd name="T12" fmla="*/ 21 w 85"/>
                    <a:gd name="T13" fmla="*/ 17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61">
                      <a:moveTo>
                        <a:pt x="4" y="2"/>
                      </a:moveTo>
                      <a:cubicBezTo>
                        <a:pt x="34" y="7"/>
                        <a:pt x="40" y="14"/>
                        <a:pt x="64" y="30"/>
                      </a:cubicBezTo>
                      <a:cubicBezTo>
                        <a:pt x="85" y="61"/>
                        <a:pt x="36" y="42"/>
                        <a:pt x="24" y="34"/>
                      </a:cubicBezTo>
                      <a:cubicBezTo>
                        <a:pt x="7" y="23"/>
                        <a:pt x="15" y="29"/>
                        <a:pt x="0" y="14"/>
                      </a:cubicBezTo>
                      <a:cubicBezTo>
                        <a:pt x="3" y="10"/>
                        <a:pt x="4" y="4"/>
                        <a:pt x="8" y="2"/>
                      </a:cubicBezTo>
                      <a:cubicBezTo>
                        <a:pt x="12" y="0"/>
                        <a:pt x="24" y="6"/>
                        <a:pt x="20" y="6"/>
                      </a:cubicBezTo>
                      <a:cubicBezTo>
                        <a:pt x="15" y="6"/>
                        <a:pt x="9" y="3"/>
                        <a:pt x="4" y="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3" name="Freeform 61"/>
                <p:cNvSpPr>
                  <a:spLocks/>
                </p:cNvSpPr>
                <p:nvPr userDrawn="1"/>
              </p:nvSpPr>
              <p:spPr bwMode="ltGray">
                <a:xfrm>
                  <a:off x="4084" y="344"/>
                  <a:ext cx="95" cy="58"/>
                </a:xfrm>
                <a:custGeom>
                  <a:avLst/>
                  <a:gdLst>
                    <a:gd name="T0" fmla="*/ 111 w 77"/>
                    <a:gd name="T1" fmla="*/ 40 h 46"/>
                    <a:gd name="T2" fmla="*/ 283 w 77"/>
                    <a:gd name="T3" fmla="*/ 93 h 46"/>
                    <a:gd name="T4" fmla="*/ 412 w 77"/>
                    <a:gd name="T5" fmla="*/ 139 h 46"/>
                    <a:gd name="T6" fmla="*/ 222 w 77"/>
                    <a:gd name="T7" fmla="*/ 245 h 46"/>
                    <a:gd name="T8" fmla="*/ 111 w 77"/>
                    <a:gd name="T9" fmla="*/ 4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46">
                      <a:moveTo>
                        <a:pt x="21" y="6"/>
                      </a:moveTo>
                      <a:cubicBezTo>
                        <a:pt x="57" y="18"/>
                        <a:pt x="0" y="0"/>
                        <a:pt x="53" y="14"/>
                      </a:cubicBezTo>
                      <a:cubicBezTo>
                        <a:pt x="61" y="16"/>
                        <a:pt x="77" y="22"/>
                        <a:pt x="77" y="22"/>
                      </a:cubicBezTo>
                      <a:cubicBezTo>
                        <a:pt x="71" y="46"/>
                        <a:pt x="65" y="43"/>
                        <a:pt x="41" y="38"/>
                      </a:cubicBezTo>
                      <a:cubicBezTo>
                        <a:pt x="3" y="12"/>
                        <a:pt x="21" y="34"/>
                        <a:pt x="21" y="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4" name="Freeform 62"/>
                <p:cNvSpPr>
                  <a:spLocks/>
                </p:cNvSpPr>
                <p:nvPr userDrawn="1"/>
              </p:nvSpPr>
              <p:spPr bwMode="ltGray">
                <a:xfrm>
                  <a:off x="4070" y="291"/>
                  <a:ext cx="167" cy="47"/>
                </a:xfrm>
                <a:custGeom>
                  <a:avLst/>
                  <a:gdLst>
                    <a:gd name="T0" fmla="*/ 124 w 141"/>
                    <a:gd name="T1" fmla="*/ 107 h 37"/>
                    <a:gd name="T2" fmla="*/ 214 w 141"/>
                    <a:gd name="T3" fmla="*/ 107 h 37"/>
                    <a:gd name="T4" fmla="*/ 387 w 141"/>
                    <a:gd name="T5" fmla="*/ 0 h 37"/>
                    <a:gd name="T6" fmla="*/ 480 w 141"/>
                    <a:gd name="T7" fmla="*/ 28 h 37"/>
                    <a:gd name="T8" fmla="*/ 435 w 141"/>
                    <a:gd name="T9" fmla="*/ 220 h 37"/>
                    <a:gd name="T10" fmla="*/ 373 w 141"/>
                    <a:gd name="T11" fmla="*/ 192 h 37"/>
                    <a:gd name="T12" fmla="*/ 280 w 141"/>
                    <a:gd name="T13" fmla="*/ 244 h 37"/>
                    <a:gd name="T14" fmla="*/ 124 w 141"/>
                    <a:gd name="T15" fmla="*/ 10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1" h="37">
                      <a:moveTo>
                        <a:pt x="32" y="16"/>
                      </a:moveTo>
                      <a:cubicBezTo>
                        <a:pt x="64" y="5"/>
                        <a:pt x="24" y="16"/>
                        <a:pt x="56" y="16"/>
                      </a:cubicBezTo>
                      <a:cubicBezTo>
                        <a:pt x="72" y="16"/>
                        <a:pt x="87" y="9"/>
                        <a:pt x="100" y="0"/>
                      </a:cubicBezTo>
                      <a:cubicBezTo>
                        <a:pt x="108" y="1"/>
                        <a:pt x="117" y="0"/>
                        <a:pt x="124" y="4"/>
                      </a:cubicBezTo>
                      <a:cubicBezTo>
                        <a:pt x="141" y="14"/>
                        <a:pt x="119" y="30"/>
                        <a:pt x="112" y="32"/>
                      </a:cubicBezTo>
                      <a:cubicBezTo>
                        <a:pt x="107" y="31"/>
                        <a:pt x="101" y="27"/>
                        <a:pt x="96" y="28"/>
                      </a:cubicBezTo>
                      <a:cubicBezTo>
                        <a:pt x="88" y="29"/>
                        <a:pt x="72" y="36"/>
                        <a:pt x="72" y="36"/>
                      </a:cubicBezTo>
                      <a:cubicBezTo>
                        <a:pt x="63" y="35"/>
                        <a:pt x="0" y="37"/>
                        <a:pt x="32"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5" name="Freeform 63"/>
                <p:cNvSpPr>
                  <a:spLocks/>
                </p:cNvSpPr>
                <p:nvPr userDrawn="1"/>
              </p:nvSpPr>
              <p:spPr bwMode="ltGray">
                <a:xfrm>
                  <a:off x="4195" y="322"/>
                  <a:ext cx="539" cy="272"/>
                </a:xfrm>
                <a:custGeom>
                  <a:avLst/>
                  <a:gdLst>
                    <a:gd name="T0" fmla="*/ 257 w 436"/>
                    <a:gd name="T1" fmla="*/ 435 h 214"/>
                    <a:gd name="T2" fmla="*/ 40 w 436"/>
                    <a:gd name="T3" fmla="*/ 220 h 214"/>
                    <a:gd name="T4" fmla="*/ 147 w 436"/>
                    <a:gd name="T5" fmla="*/ 136 h 214"/>
                    <a:gd name="T6" fmla="*/ 367 w 436"/>
                    <a:gd name="T7" fmla="*/ 220 h 214"/>
                    <a:gd name="T8" fmla="*/ 736 w 436"/>
                    <a:gd name="T9" fmla="*/ 273 h 214"/>
                    <a:gd name="T10" fmla="*/ 872 w 436"/>
                    <a:gd name="T11" fmla="*/ 328 h 214"/>
                    <a:gd name="T12" fmla="*/ 1127 w 436"/>
                    <a:gd name="T13" fmla="*/ 377 h 214"/>
                    <a:gd name="T14" fmla="*/ 1658 w 436"/>
                    <a:gd name="T15" fmla="*/ 627 h 214"/>
                    <a:gd name="T16" fmla="*/ 1781 w 436"/>
                    <a:gd name="T17" fmla="*/ 575 h 214"/>
                    <a:gd name="T18" fmla="*/ 1959 w 436"/>
                    <a:gd name="T19" fmla="*/ 627 h 214"/>
                    <a:gd name="T20" fmla="*/ 1890 w 436"/>
                    <a:gd name="T21" fmla="*/ 847 h 214"/>
                    <a:gd name="T22" fmla="*/ 1696 w 436"/>
                    <a:gd name="T23" fmla="*/ 733 h 214"/>
                    <a:gd name="T24" fmla="*/ 1590 w 436"/>
                    <a:gd name="T25" fmla="*/ 759 h 214"/>
                    <a:gd name="T26" fmla="*/ 1658 w 436"/>
                    <a:gd name="T27" fmla="*/ 791 h 214"/>
                    <a:gd name="T28" fmla="*/ 1938 w 436"/>
                    <a:gd name="T29" fmla="*/ 953 h 214"/>
                    <a:gd name="T30" fmla="*/ 2201 w 436"/>
                    <a:gd name="T31" fmla="*/ 1115 h 214"/>
                    <a:gd name="T32" fmla="*/ 1959 w 436"/>
                    <a:gd name="T33" fmla="*/ 1281 h 214"/>
                    <a:gd name="T34" fmla="*/ 1696 w 436"/>
                    <a:gd name="T35" fmla="*/ 1089 h 214"/>
                    <a:gd name="T36" fmla="*/ 1391 w 436"/>
                    <a:gd name="T37" fmla="*/ 1173 h 214"/>
                    <a:gd name="T38" fmla="*/ 1415 w 436"/>
                    <a:gd name="T39" fmla="*/ 1008 h 214"/>
                    <a:gd name="T40" fmla="*/ 1480 w 436"/>
                    <a:gd name="T41" fmla="*/ 953 h 214"/>
                    <a:gd name="T42" fmla="*/ 1286 w 436"/>
                    <a:gd name="T43" fmla="*/ 904 h 214"/>
                    <a:gd name="T44" fmla="*/ 1345 w 436"/>
                    <a:gd name="T45" fmla="*/ 847 h 214"/>
                    <a:gd name="T46" fmla="*/ 1415 w 436"/>
                    <a:gd name="T47" fmla="*/ 819 h 214"/>
                    <a:gd name="T48" fmla="*/ 1263 w 436"/>
                    <a:gd name="T49" fmla="*/ 711 h 214"/>
                    <a:gd name="T50" fmla="*/ 712 w 436"/>
                    <a:gd name="T51" fmla="*/ 435 h 214"/>
                    <a:gd name="T52" fmla="*/ 649 w 436"/>
                    <a:gd name="T53" fmla="*/ 463 h 214"/>
                    <a:gd name="T54" fmla="*/ 584 w 436"/>
                    <a:gd name="T55" fmla="*/ 435 h 214"/>
                    <a:gd name="T56" fmla="*/ 367 w 436"/>
                    <a:gd name="T57" fmla="*/ 517 h 214"/>
                    <a:gd name="T58" fmla="*/ 257 w 436"/>
                    <a:gd name="T59" fmla="*/ 435 h 2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6" h="214">
                      <a:moveTo>
                        <a:pt x="47" y="64"/>
                      </a:moveTo>
                      <a:cubicBezTo>
                        <a:pt x="40" y="44"/>
                        <a:pt x="24" y="43"/>
                        <a:pt x="7" y="32"/>
                      </a:cubicBezTo>
                      <a:cubicBezTo>
                        <a:pt x="0" y="12"/>
                        <a:pt x="12" y="15"/>
                        <a:pt x="27" y="20"/>
                      </a:cubicBezTo>
                      <a:cubicBezTo>
                        <a:pt x="56" y="0"/>
                        <a:pt x="44" y="24"/>
                        <a:pt x="67" y="32"/>
                      </a:cubicBezTo>
                      <a:cubicBezTo>
                        <a:pt x="91" y="24"/>
                        <a:pt x="112" y="32"/>
                        <a:pt x="135" y="40"/>
                      </a:cubicBezTo>
                      <a:cubicBezTo>
                        <a:pt x="143" y="43"/>
                        <a:pt x="159" y="48"/>
                        <a:pt x="159" y="48"/>
                      </a:cubicBezTo>
                      <a:cubicBezTo>
                        <a:pt x="178" y="42"/>
                        <a:pt x="191" y="45"/>
                        <a:pt x="207" y="56"/>
                      </a:cubicBezTo>
                      <a:cubicBezTo>
                        <a:pt x="225" y="84"/>
                        <a:pt x="273" y="82"/>
                        <a:pt x="303" y="92"/>
                      </a:cubicBezTo>
                      <a:cubicBezTo>
                        <a:pt x="311" y="89"/>
                        <a:pt x="319" y="87"/>
                        <a:pt x="327" y="84"/>
                      </a:cubicBezTo>
                      <a:cubicBezTo>
                        <a:pt x="337" y="81"/>
                        <a:pt x="359" y="92"/>
                        <a:pt x="359" y="92"/>
                      </a:cubicBezTo>
                      <a:cubicBezTo>
                        <a:pt x="365" y="110"/>
                        <a:pt x="362" y="114"/>
                        <a:pt x="347" y="124"/>
                      </a:cubicBezTo>
                      <a:cubicBezTo>
                        <a:pt x="334" y="120"/>
                        <a:pt x="324" y="112"/>
                        <a:pt x="311" y="108"/>
                      </a:cubicBezTo>
                      <a:cubicBezTo>
                        <a:pt x="304" y="109"/>
                        <a:pt x="296" y="107"/>
                        <a:pt x="291" y="112"/>
                      </a:cubicBezTo>
                      <a:cubicBezTo>
                        <a:pt x="288" y="115"/>
                        <a:pt x="299" y="114"/>
                        <a:pt x="303" y="116"/>
                      </a:cubicBezTo>
                      <a:cubicBezTo>
                        <a:pt x="327" y="129"/>
                        <a:pt x="330" y="134"/>
                        <a:pt x="355" y="140"/>
                      </a:cubicBezTo>
                      <a:cubicBezTo>
                        <a:pt x="370" y="150"/>
                        <a:pt x="388" y="154"/>
                        <a:pt x="403" y="164"/>
                      </a:cubicBezTo>
                      <a:cubicBezTo>
                        <a:pt x="436" y="214"/>
                        <a:pt x="380" y="191"/>
                        <a:pt x="359" y="188"/>
                      </a:cubicBezTo>
                      <a:cubicBezTo>
                        <a:pt x="346" y="175"/>
                        <a:pt x="329" y="166"/>
                        <a:pt x="311" y="160"/>
                      </a:cubicBezTo>
                      <a:cubicBezTo>
                        <a:pt x="292" y="163"/>
                        <a:pt x="273" y="166"/>
                        <a:pt x="255" y="172"/>
                      </a:cubicBezTo>
                      <a:cubicBezTo>
                        <a:pt x="233" y="165"/>
                        <a:pt x="245" y="155"/>
                        <a:pt x="259" y="148"/>
                      </a:cubicBezTo>
                      <a:cubicBezTo>
                        <a:pt x="263" y="146"/>
                        <a:pt x="267" y="143"/>
                        <a:pt x="271" y="140"/>
                      </a:cubicBezTo>
                      <a:cubicBezTo>
                        <a:pt x="255" y="129"/>
                        <a:pt x="252" y="138"/>
                        <a:pt x="235" y="132"/>
                      </a:cubicBezTo>
                      <a:cubicBezTo>
                        <a:pt x="239" y="129"/>
                        <a:pt x="243" y="126"/>
                        <a:pt x="247" y="124"/>
                      </a:cubicBezTo>
                      <a:cubicBezTo>
                        <a:pt x="251" y="122"/>
                        <a:pt x="258" y="124"/>
                        <a:pt x="259" y="120"/>
                      </a:cubicBezTo>
                      <a:cubicBezTo>
                        <a:pt x="263" y="105"/>
                        <a:pt x="234" y="105"/>
                        <a:pt x="231" y="104"/>
                      </a:cubicBezTo>
                      <a:cubicBezTo>
                        <a:pt x="196" y="95"/>
                        <a:pt x="165" y="75"/>
                        <a:pt x="131" y="64"/>
                      </a:cubicBezTo>
                      <a:cubicBezTo>
                        <a:pt x="127" y="65"/>
                        <a:pt x="123" y="68"/>
                        <a:pt x="119" y="68"/>
                      </a:cubicBezTo>
                      <a:cubicBezTo>
                        <a:pt x="115" y="68"/>
                        <a:pt x="111" y="64"/>
                        <a:pt x="107" y="64"/>
                      </a:cubicBezTo>
                      <a:cubicBezTo>
                        <a:pt x="93" y="66"/>
                        <a:pt x="81" y="73"/>
                        <a:pt x="67" y="76"/>
                      </a:cubicBezTo>
                      <a:cubicBezTo>
                        <a:pt x="51" y="71"/>
                        <a:pt x="58" y="75"/>
                        <a:pt x="47" y="6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6" name="Freeform 64"/>
                <p:cNvSpPr>
                  <a:spLocks/>
                </p:cNvSpPr>
                <p:nvPr userDrawn="1"/>
              </p:nvSpPr>
              <p:spPr bwMode="ltGray">
                <a:xfrm>
                  <a:off x="4409" y="429"/>
                  <a:ext cx="53" cy="46"/>
                </a:xfrm>
                <a:custGeom>
                  <a:avLst/>
                  <a:gdLst>
                    <a:gd name="T0" fmla="*/ 96 w 43"/>
                    <a:gd name="T1" fmla="*/ 103 h 39"/>
                    <a:gd name="T2" fmla="*/ 182 w 43"/>
                    <a:gd name="T3" fmla="*/ 72 h 39"/>
                    <a:gd name="T4" fmla="*/ 224 w 43"/>
                    <a:gd name="T5" fmla="*/ 118 h 39"/>
                    <a:gd name="T6" fmla="*/ 96 w 43"/>
                    <a:gd name="T7" fmla="*/ 103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39">
                      <a:moveTo>
                        <a:pt x="18" y="27"/>
                      </a:moveTo>
                      <a:cubicBezTo>
                        <a:pt x="0" y="0"/>
                        <a:pt x="22" y="11"/>
                        <a:pt x="34" y="19"/>
                      </a:cubicBezTo>
                      <a:cubicBezTo>
                        <a:pt x="37" y="23"/>
                        <a:pt x="43" y="26"/>
                        <a:pt x="42" y="31"/>
                      </a:cubicBezTo>
                      <a:cubicBezTo>
                        <a:pt x="40" y="39"/>
                        <a:pt x="18" y="27"/>
                        <a:pt x="18" y="27"/>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7" name="Freeform 65"/>
                <p:cNvSpPr>
                  <a:spLocks/>
                </p:cNvSpPr>
                <p:nvPr userDrawn="1"/>
              </p:nvSpPr>
              <p:spPr bwMode="ltGray">
                <a:xfrm>
                  <a:off x="4391" y="508"/>
                  <a:ext cx="81" cy="55"/>
                </a:xfrm>
                <a:custGeom>
                  <a:avLst/>
                  <a:gdLst>
                    <a:gd name="T0" fmla="*/ 95 w 65"/>
                    <a:gd name="T1" fmla="*/ 75 h 44"/>
                    <a:gd name="T2" fmla="*/ 324 w 65"/>
                    <a:gd name="T3" fmla="*/ 95 h 44"/>
                    <a:gd name="T4" fmla="*/ 376 w 65"/>
                    <a:gd name="T5" fmla="*/ 169 h 44"/>
                    <a:gd name="T6" fmla="*/ 166 w 65"/>
                    <a:gd name="T7" fmla="*/ 264 h 44"/>
                    <a:gd name="T8" fmla="*/ 0 w 65"/>
                    <a:gd name="T9" fmla="*/ 75 h 44"/>
                    <a:gd name="T10" fmla="*/ 95 w 65"/>
                    <a:gd name="T11" fmla="*/ 75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44">
                      <a:moveTo>
                        <a:pt x="16" y="12"/>
                      </a:moveTo>
                      <a:cubicBezTo>
                        <a:pt x="31" y="17"/>
                        <a:pt x="41" y="11"/>
                        <a:pt x="56" y="16"/>
                      </a:cubicBezTo>
                      <a:cubicBezTo>
                        <a:pt x="59" y="20"/>
                        <a:pt x="65" y="23"/>
                        <a:pt x="64" y="28"/>
                      </a:cubicBezTo>
                      <a:cubicBezTo>
                        <a:pt x="61" y="41"/>
                        <a:pt x="28" y="44"/>
                        <a:pt x="28" y="44"/>
                      </a:cubicBezTo>
                      <a:cubicBezTo>
                        <a:pt x="19" y="31"/>
                        <a:pt x="9" y="25"/>
                        <a:pt x="0" y="12"/>
                      </a:cubicBezTo>
                      <a:cubicBezTo>
                        <a:pt x="14" y="2"/>
                        <a:pt x="10" y="0"/>
                        <a:pt x="16"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8" name="Freeform 66"/>
                <p:cNvSpPr>
                  <a:spLocks/>
                </p:cNvSpPr>
                <p:nvPr userDrawn="1"/>
              </p:nvSpPr>
              <p:spPr bwMode="ltGray">
                <a:xfrm>
                  <a:off x="4476" y="568"/>
                  <a:ext cx="23" cy="29"/>
                </a:xfrm>
                <a:custGeom>
                  <a:avLst/>
                  <a:gdLst>
                    <a:gd name="T0" fmla="*/ 18 w 19"/>
                    <a:gd name="T1" fmla="*/ 50 h 23"/>
                    <a:gd name="T2" fmla="*/ 74 w 19"/>
                    <a:gd name="T3" fmla="*/ 25 h 23"/>
                    <a:gd name="T4" fmla="*/ 58 w 19"/>
                    <a:gd name="T5" fmla="*/ 126 h 23"/>
                    <a:gd name="T6" fmla="*/ 0 w 19"/>
                    <a:gd name="T7" fmla="*/ 100 h 23"/>
                    <a:gd name="T8" fmla="*/ 18 w 19"/>
                    <a:gd name="T9" fmla="*/ 5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3">
                      <a:moveTo>
                        <a:pt x="4" y="8"/>
                      </a:moveTo>
                      <a:cubicBezTo>
                        <a:pt x="8" y="7"/>
                        <a:pt x="14" y="0"/>
                        <a:pt x="16" y="4"/>
                      </a:cubicBezTo>
                      <a:cubicBezTo>
                        <a:pt x="19" y="9"/>
                        <a:pt x="16" y="17"/>
                        <a:pt x="12" y="20"/>
                      </a:cubicBezTo>
                      <a:cubicBezTo>
                        <a:pt x="9" y="23"/>
                        <a:pt x="4" y="17"/>
                        <a:pt x="0" y="16"/>
                      </a:cubicBezTo>
                      <a:cubicBezTo>
                        <a:pt x="4" y="3"/>
                        <a:pt x="4" y="0"/>
                        <a:pt x="4" y="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19" name="Freeform 67"/>
                <p:cNvSpPr>
                  <a:spLocks/>
                </p:cNvSpPr>
                <p:nvPr userDrawn="1"/>
              </p:nvSpPr>
              <p:spPr bwMode="ltGray">
                <a:xfrm>
                  <a:off x="3872" y="377"/>
                  <a:ext cx="238" cy="108"/>
                </a:xfrm>
                <a:custGeom>
                  <a:avLst/>
                  <a:gdLst>
                    <a:gd name="T0" fmla="*/ 46 w 192"/>
                    <a:gd name="T1" fmla="*/ 0 h 85"/>
                    <a:gd name="T2" fmla="*/ 377 w 192"/>
                    <a:gd name="T3" fmla="*/ 107 h 85"/>
                    <a:gd name="T4" fmla="*/ 444 w 192"/>
                    <a:gd name="T5" fmla="*/ 78 h 85"/>
                    <a:gd name="T6" fmla="*/ 490 w 192"/>
                    <a:gd name="T7" fmla="*/ 0 h 85"/>
                    <a:gd name="T8" fmla="*/ 693 w 192"/>
                    <a:gd name="T9" fmla="*/ 136 h 85"/>
                    <a:gd name="T10" fmla="*/ 757 w 192"/>
                    <a:gd name="T11" fmla="*/ 220 h 85"/>
                    <a:gd name="T12" fmla="*/ 890 w 192"/>
                    <a:gd name="T13" fmla="*/ 273 h 85"/>
                    <a:gd name="T14" fmla="*/ 1072 w 192"/>
                    <a:gd name="T15" fmla="*/ 356 h 85"/>
                    <a:gd name="T16" fmla="*/ 979 w 192"/>
                    <a:gd name="T17" fmla="*/ 517 h 85"/>
                    <a:gd name="T18" fmla="*/ 845 w 192"/>
                    <a:gd name="T19" fmla="*/ 407 h 85"/>
                    <a:gd name="T20" fmla="*/ 622 w 192"/>
                    <a:gd name="T21" fmla="*/ 517 h 85"/>
                    <a:gd name="T22" fmla="*/ 559 w 192"/>
                    <a:gd name="T23" fmla="*/ 574 h 85"/>
                    <a:gd name="T24" fmla="*/ 424 w 192"/>
                    <a:gd name="T25" fmla="*/ 455 h 85"/>
                    <a:gd name="T26" fmla="*/ 398 w 192"/>
                    <a:gd name="T27" fmla="*/ 244 h 85"/>
                    <a:gd name="T28" fmla="*/ 181 w 192"/>
                    <a:gd name="T29" fmla="*/ 356 h 85"/>
                    <a:gd name="T30" fmla="*/ 0 w 192"/>
                    <a:gd name="T31" fmla="*/ 220 h 85"/>
                    <a:gd name="T32" fmla="*/ 46 w 192"/>
                    <a:gd name="T33" fmla="*/ 58 h 85"/>
                    <a:gd name="T34" fmla="*/ 110 w 192"/>
                    <a:gd name="T35" fmla="*/ 28 h 85"/>
                    <a:gd name="T36" fmla="*/ 46 w 192"/>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2" h="85">
                      <a:moveTo>
                        <a:pt x="8" y="0"/>
                      </a:moveTo>
                      <a:cubicBezTo>
                        <a:pt x="28" y="7"/>
                        <a:pt x="48" y="9"/>
                        <a:pt x="68" y="16"/>
                      </a:cubicBezTo>
                      <a:cubicBezTo>
                        <a:pt x="72" y="15"/>
                        <a:pt x="77" y="15"/>
                        <a:pt x="80" y="12"/>
                      </a:cubicBezTo>
                      <a:cubicBezTo>
                        <a:pt x="84" y="9"/>
                        <a:pt x="83" y="1"/>
                        <a:pt x="88" y="0"/>
                      </a:cubicBezTo>
                      <a:cubicBezTo>
                        <a:pt x="89" y="0"/>
                        <a:pt x="119" y="16"/>
                        <a:pt x="124" y="20"/>
                      </a:cubicBezTo>
                      <a:cubicBezTo>
                        <a:pt x="128" y="24"/>
                        <a:pt x="131" y="29"/>
                        <a:pt x="136" y="32"/>
                      </a:cubicBezTo>
                      <a:cubicBezTo>
                        <a:pt x="143" y="36"/>
                        <a:pt x="160" y="40"/>
                        <a:pt x="160" y="40"/>
                      </a:cubicBezTo>
                      <a:cubicBezTo>
                        <a:pt x="178" y="34"/>
                        <a:pt x="182" y="37"/>
                        <a:pt x="192" y="52"/>
                      </a:cubicBezTo>
                      <a:cubicBezTo>
                        <a:pt x="191" y="58"/>
                        <a:pt x="192" y="81"/>
                        <a:pt x="176" y="76"/>
                      </a:cubicBezTo>
                      <a:cubicBezTo>
                        <a:pt x="167" y="73"/>
                        <a:pt x="152" y="60"/>
                        <a:pt x="152" y="60"/>
                      </a:cubicBezTo>
                      <a:cubicBezTo>
                        <a:pt x="138" y="69"/>
                        <a:pt x="128" y="72"/>
                        <a:pt x="112" y="76"/>
                      </a:cubicBezTo>
                      <a:cubicBezTo>
                        <a:pt x="108" y="79"/>
                        <a:pt x="105" y="85"/>
                        <a:pt x="100" y="84"/>
                      </a:cubicBezTo>
                      <a:cubicBezTo>
                        <a:pt x="91" y="82"/>
                        <a:pt x="76" y="68"/>
                        <a:pt x="76" y="68"/>
                      </a:cubicBezTo>
                      <a:cubicBezTo>
                        <a:pt x="86" y="39"/>
                        <a:pt x="91" y="49"/>
                        <a:pt x="72" y="36"/>
                      </a:cubicBezTo>
                      <a:cubicBezTo>
                        <a:pt x="57" y="40"/>
                        <a:pt x="47" y="47"/>
                        <a:pt x="32" y="52"/>
                      </a:cubicBezTo>
                      <a:cubicBezTo>
                        <a:pt x="4" y="45"/>
                        <a:pt x="24" y="40"/>
                        <a:pt x="0" y="32"/>
                      </a:cubicBezTo>
                      <a:cubicBezTo>
                        <a:pt x="3" y="24"/>
                        <a:pt x="5" y="16"/>
                        <a:pt x="8" y="8"/>
                      </a:cubicBezTo>
                      <a:cubicBezTo>
                        <a:pt x="9" y="4"/>
                        <a:pt x="20" y="8"/>
                        <a:pt x="20" y="4"/>
                      </a:cubicBezTo>
                      <a:cubicBezTo>
                        <a:pt x="20" y="0"/>
                        <a:pt x="12" y="1"/>
                        <a:pt x="8" y="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0" name="Freeform 68"/>
                <p:cNvSpPr>
                  <a:spLocks/>
                </p:cNvSpPr>
                <p:nvPr userDrawn="1"/>
              </p:nvSpPr>
              <p:spPr bwMode="ltGray">
                <a:xfrm>
                  <a:off x="3341" y="415"/>
                  <a:ext cx="1895" cy="634"/>
                </a:xfrm>
                <a:custGeom>
                  <a:avLst/>
                  <a:gdLst>
                    <a:gd name="T0" fmla="*/ 1623 w 1533"/>
                    <a:gd name="T1" fmla="*/ 516 h 504"/>
                    <a:gd name="T2" fmla="*/ 1846 w 1533"/>
                    <a:gd name="T3" fmla="*/ 440 h 504"/>
                    <a:gd name="T4" fmla="*/ 2079 w 1533"/>
                    <a:gd name="T5" fmla="*/ 264 h 504"/>
                    <a:gd name="T6" fmla="*/ 2822 w 1533"/>
                    <a:gd name="T7" fmla="*/ 415 h 504"/>
                    <a:gd name="T8" fmla="*/ 3501 w 1533"/>
                    <a:gd name="T9" fmla="*/ 387 h 504"/>
                    <a:gd name="T10" fmla="*/ 3542 w 1533"/>
                    <a:gd name="T11" fmla="*/ 16 h 504"/>
                    <a:gd name="T12" fmla="*/ 3916 w 1533"/>
                    <a:gd name="T13" fmla="*/ 340 h 504"/>
                    <a:gd name="T14" fmla="*/ 4181 w 1533"/>
                    <a:gd name="T15" fmla="*/ 186 h 504"/>
                    <a:gd name="T16" fmla="*/ 4220 w 1533"/>
                    <a:gd name="T17" fmla="*/ 137 h 504"/>
                    <a:gd name="T18" fmla="*/ 4718 w 1533"/>
                    <a:gd name="T19" fmla="*/ 440 h 504"/>
                    <a:gd name="T20" fmla="*/ 4610 w 1533"/>
                    <a:gd name="T21" fmla="*/ 564 h 504"/>
                    <a:gd name="T22" fmla="*/ 4569 w 1533"/>
                    <a:gd name="T23" fmla="*/ 843 h 504"/>
                    <a:gd name="T24" fmla="*/ 4657 w 1533"/>
                    <a:gd name="T25" fmla="*/ 1271 h 504"/>
                    <a:gd name="T26" fmla="*/ 5111 w 1533"/>
                    <a:gd name="T27" fmla="*/ 1541 h 504"/>
                    <a:gd name="T28" fmla="*/ 5832 w 1533"/>
                    <a:gd name="T29" fmla="*/ 1697 h 504"/>
                    <a:gd name="T30" fmla="*/ 6139 w 1533"/>
                    <a:gd name="T31" fmla="*/ 2043 h 504"/>
                    <a:gd name="T32" fmla="*/ 6050 w 1533"/>
                    <a:gd name="T33" fmla="*/ 1720 h 504"/>
                    <a:gd name="T34" fmla="*/ 5726 w 1533"/>
                    <a:gd name="T35" fmla="*/ 1216 h 504"/>
                    <a:gd name="T36" fmla="*/ 5505 w 1533"/>
                    <a:gd name="T37" fmla="*/ 843 h 504"/>
                    <a:gd name="T38" fmla="*/ 5791 w 1533"/>
                    <a:gd name="T39" fmla="*/ 916 h 504"/>
                    <a:gd name="T40" fmla="*/ 6250 w 1533"/>
                    <a:gd name="T41" fmla="*/ 941 h 504"/>
                    <a:gd name="T42" fmla="*/ 6686 w 1533"/>
                    <a:gd name="T43" fmla="*/ 1242 h 504"/>
                    <a:gd name="T44" fmla="*/ 7208 w 1533"/>
                    <a:gd name="T45" fmla="*/ 1489 h 504"/>
                    <a:gd name="T46" fmla="*/ 7948 w 1533"/>
                    <a:gd name="T47" fmla="*/ 2091 h 504"/>
                    <a:gd name="T48" fmla="*/ 8314 w 1533"/>
                    <a:gd name="T49" fmla="*/ 2269 h 504"/>
                    <a:gd name="T50" fmla="*/ 7601 w 1533"/>
                    <a:gd name="T51" fmla="*/ 1871 h 504"/>
                    <a:gd name="T52" fmla="*/ 7188 w 1533"/>
                    <a:gd name="T53" fmla="*/ 2498 h 504"/>
                    <a:gd name="T54" fmla="*/ 7642 w 1533"/>
                    <a:gd name="T55" fmla="*/ 2595 h 504"/>
                    <a:gd name="T56" fmla="*/ 7733 w 1533"/>
                    <a:gd name="T57" fmla="*/ 2944 h 504"/>
                    <a:gd name="T58" fmla="*/ 7580 w 1533"/>
                    <a:gd name="T59" fmla="*/ 2747 h 504"/>
                    <a:gd name="T60" fmla="*/ 6948 w 1533"/>
                    <a:gd name="T61" fmla="*/ 2920 h 504"/>
                    <a:gd name="T62" fmla="*/ 6686 w 1533"/>
                    <a:gd name="T63" fmla="*/ 3117 h 504"/>
                    <a:gd name="T64" fmla="*/ 6686 w 1533"/>
                    <a:gd name="T65" fmla="*/ 2769 h 504"/>
                    <a:gd name="T66" fmla="*/ 6401 w 1533"/>
                    <a:gd name="T67" fmla="*/ 2722 h 504"/>
                    <a:gd name="T68" fmla="*/ 5791 w 1533"/>
                    <a:gd name="T69" fmla="*/ 2570 h 504"/>
                    <a:gd name="T70" fmla="*/ 5178 w 1533"/>
                    <a:gd name="T71" fmla="*/ 2091 h 504"/>
                    <a:gd name="T72" fmla="*/ 4460 w 1533"/>
                    <a:gd name="T73" fmla="*/ 1720 h 504"/>
                    <a:gd name="T74" fmla="*/ 4200 w 1533"/>
                    <a:gd name="T75" fmla="*/ 1541 h 504"/>
                    <a:gd name="T76" fmla="*/ 3718 w 1533"/>
                    <a:gd name="T77" fmla="*/ 1415 h 504"/>
                    <a:gd name="T78" fmla="*/ 3370 w 1533"/>
                    <a:gd name="T79" fmla="*/ 1042 h 504"/>
                    <a:gd name="T80" fmla="*/ 3262 w 1533"/>
                    <a:gd name="T81" fmla="*/ 1118 h 504"/>
                    <a:gd name="T82" fmla="*/ 2846 w 1533"/>
                    <a:gd name="T83" fmla="*/ 967 h 504"/>
                    <a:gd name="T84" fmla="*/ 2759 w 1533"/>
                    <a:gd name="T85" fmla="*/ 639 h 504"/>
                    <a:gd name="T86" fmla="*/ 2542 w 1533"/>
                    <a:gd name="T87" fmla="*/ 585 h 504"/>
                    <a:gd name="T88" fmla="*/ 2323 w 1533"/>
                    <a:gd name="T89" fmla="*/ 989 h 504"/>
                    <a:gd name="T90" fmla="*/ 2079 w 1533"/>
                    <a:gd name="T91" fmla="*/ 1515 h 504"/>
                    <a:gd name="T92" fmla="*/ 1645 w 1533"/>
                    <a:gd name="T93" fmla="*/ 1515 h 504"/>
                    <a:gd name="T94" fmla="*/ 1295 w 1533"/>
                    <a:gd name="T95" fmla="*/ 1599 h 504"/>
                    <a:gd name="T96" fmla="*/ 1273 w 1533"/>
                    <a:gd name="T97" fmla="*/ 1769 h 504"/>
                    <a:gd name="T98" fmla="*/ 669 w 1533"/>
                    <a:gd name="T99" fmla="*/ 2166 h 504"/>
                    <a:gd name="T100" fmla="*/ 466 w 1533"/>
                    <a:gd name="T101" fmla="*/ 2340 h 504"/>
                    <a:gd name="T102" fmla="*/ 969 w 1533"/>
                    <a:gd name="T103" fmla="*/ 1796 h 504"/>
                    <a:gd name="T104" fmla="*/ 645 w 1533"/>
                    <a:gd name="T105" fmla="*/ 1620 h 504"/>
                    <a:gd name="T106" fmla="*/ 185 w 1533"/>
                    <a:gd name="T107" fmla="*/ 1541 h 504"/>
                    <a:gd name="T108" fmla="*/ 425 w 1533"/>
                    <a:gd name="T109" fmla="*/ 1018 h 504"/>
                    <a:gd name="T110" fmla="*/ 208 w 1533"/>
                    <a:gd name="T111" fmla="*/ 794 h 504"/>
                    <a:gd name="T112" fmla="*/ 166 w 1533"/>
                    <a:gd name="T113" fmla="*/ 711 h 504"/>
                    <a:gd name="T114" fmla="*/ 337 w 1533"/>
                    <a:gd name="T115" fmla="*/ 312 h 5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33" h="504">
                      <a:moveTo>
                        <a:pt x="82" y="34"/>
                      </a:moveTo>
                      <a:cubicBezTo>
                        <a:pt x="95" y="38"/>
                        <a:pt x="104" y="53"/>
                        <a:pt x="118" y="54"/>
                      </a:cubicBezTo>
                      <a:cubicBezTo>
                        <a:pt x="172" y="57"/>
                        <a:pt x="249" y="49"/>
                        <a:pt x="298" y="82"/>
                      </a:cubicBezTo>
                      <a:cubicBezTo>
                        <a:pt x="326" y="64"/>
                        <a:pt x="290" y="72"/>
                        <a:pt x="318" y="54"/>
                      </a:cubicBezTo>
                      <a:cubicBezTo>
                        <a:pt x="322" y="55"/>
                        <a:pt x="327" y="55"/>
                        <a:pt x="330" y="58"/>
                      </a:cubicBezTo>
                      <a:cubicBezTo>
                        <a:pt x="334" y="61"/>
                        <a:pt x="334" y="73"/>
                        <a:pt x="338" y="70"/>
                      </a:cubicBezTo>
                      <a:cubicBezTo>
                        <a:pt x="345" y="65"/>
                        <a:pt x="346" y="46"/>
                        <a:pt x="346" y="46"/>
                      </a:cubicBezTo>
                      <a:cubicBezTo>
                        <a:pt x="354" y="47"/>
                        <a:pt x="362" y="51"/>
                        <a:pt x="370" y="50"/>
                      </a:cubicBezTo>
                      <a:cubicBezTo>
                        <a:pt x="375" y="49"/>
                        <a:pt x="377" y="43"/>
                        <a:pt x="382" y="42"/>
                      </a:cubicBezTo>
                      <a:cubicBezTo>
                        <a:pt x="391" y="41"/>
                        <a:pt x="402" y="49"/>
                        <a:pt x="410" y="50"/>
                      </a:cubicBezTo>
                      <a:cubicBezTo>
                        <a:pt x="430" y="52"/>
                        <a:pt x="450" y="53"/>
                        <a:pt x="470" y="54"/>
                      </a:cubicBezTo>
                      <a:cubicBezTo>
                        <a:pt x="502" y="65"/>
                        <a:pt x="486" y="61"/>
                        <a:pt x="518" y="66"/>
                      </a:cubicBezTo>
                      <a:cubicBezTo>
                        <a:pt x="539" y="87"/>
                        <a:pt x="547" y="79"/>
                        <a:pt x="574" y="74"/>
                      </a:cubicBezTo>
                      <a:cubicBezTo>
                        <a:pt x="591" y="80"/>
                        <a:pt x="594" y="71"/>
                        <a:pt x="610" y="82"/>
                      </a:cubicBezTo>
                      <a:cubicBezTo>
                        <a:pt x="597" y="42"/>
                        <a:pt x="617" y="54"/>
                        <a:pt x="642" y="62"/>
                      </a:cubicBezTo>
                      <a:cubicBezTo>
                        <a:pt x="654" y="58"/>
                        <a:pt x="668" y="62"/>
                        <a:pt x="678" y="54"/>
                      </a:cubicBezTo>
                      <a:cubicBezTo>
                        <a:pt x="690" y="44"/>
                        <a:pt x="653" y="31"/>
                        <a:pt x="650" y="30"/>
                      </a:cubicBezTo>
                      <a:cubicBezTo>
                        <a:pt x="641" y="16"/>
                        <a:pt x="630" y="9"/>
                        <a:pt x="650" y="2"/>
                      </a:cubicBezTo>
                      <a:cubicBezTo>
                        <a:pt x="658" y="7"/>
                        <a:pt x="666" y="13"/>
                        <a:pt x="674" y="18"/>
                      </a:cubicBezTo>
                      <a:cubicBezTo>
                        <a:pt x="678" y="21"/>
                        <a:pt x="686" y="26"/>
                        <a:pt x="686" y="26"/>
                      </a:cubicBezTo>
                      <a:cubicBezTo>
                        <a:pt x="694" y="38"/>
                        <a:pt x="718" y="54"/>
                        <a:pt x="718" y="54"/>
                      </a:cubicBezTo>
                      <a:cubicBezTo>
                        <a:pt x="712" y="36"/>
                        <a:pt x="699" y="35"/>
                        <a:pt x="718" y="22"/>
                      </a:cubicBezTo>
                      <a:cubicBezTo>
                        <a:pt x="736" y="28"/>
                        <a:pt x="737" y="38"/>
                        <a:pt x="754" y="26"/>
                      </a:cubicBezTo>
                      <a:cubicBezTo>
                        <a:pt x="758" y="27"/>
                        <a:pt x="763" y="27"/>
                        <a:pt x="766" y="30"/>
                      </a:cubicBezTo>
                      <a:cubicBezTo>
                        <a:pt x="770" y="33"/>
                        <a:pt x="770" y="39"/>
                        <a:pt x="774" y="42"/>
                      </a:cubicBezTo>
                      <a:cubicBezTo>
                        <a:pt x="781" y="46"/>
                        <a:pt x="798" y="50"/>
                        <a:pt x="798" y="50"/>
                      </a:cubicBezTo>
                      <a:cubicBezTo>
                        <a:pt x="793" y="34"/>
                        <a:pt x="790" y="27"/>
                        <a:pt x="774" y="22"/>
                      </a:cubicBezTo>
                      <a:cubicBezTo>
                        <a:pt x="781" y="0"/>
                        <a:pt x="797" y="12"/>
                        <a:pt x="814" y="18"/>
                      </a:cubicBezTo>
                      <a:cubicBezTo>
                        <a:pt x="825" y="35"/>
                        <a:pt x="842" y="35"/>
                        <a:pt x="858" y="46"/>
                      </a:cubicBezTo>
                      <a:cubicBezTo>
                        <a:pt x="861" y="54"/>
                        <a:pt x="874" y="73"/>
                        <a:pt x="866" y="70"/>
                      </a:cubicBezTo>
                      <a:cubicBezTo>
                        <a:pt x="853" y="66"/>
                        <a:pt x="843" y="58"/>
                        <a:pt x="830" y="54"/>
                      </a:cubicBezTo>
                      <a:cubicBezTo>
                        <a:pt x="804" y="63"/>
                        <a:pt x="825" y="69"/>
                        <a:pt x="838" y="78"/>
                      </a:cubicBezTo>
                      <a:cubicBezTo>
                        <a:pt x="841" y="82"/>
                        <a:pt x="845" y="85"/>
                        <a:pt x="846" y="90"/>
                      </a:cubicBezTo>
                      <a:cubicBezTo>
                        <a:pt x="850" y="125"/>
                        <a:pt x="816" y="102"/>
                        <a:pt x="798" y="98"/>
                      </a:cubicBezTo>
                      <a:cubicBezTo>
                        <a:pt x="770" y="107"/>
                        <a:pt x="777" y="98"/>
                        <a:pt x="770" y="118"/>
                      </a:cubicBezTo>
                      <a:cubicBezTo>
                        <a:pt x="793" y="126"/>
                        <a:pt x="815" y="128"/>
                        <a:pt x="838" y="134"/>
                      </a:cubicBezTo>
                      <a:cubicBezTo>
                        <a:pt x="839" y="138"/>
                        <a:pt x="842" y="142"/>
                        <a:pt x="842" y="146"/>
                      </a:cubicBezTo>
                      <a:cubicBezTo>
                        <a:pt x="841" y="154"/>
                        <a:pt x="834" y="170"/>
                        <a:pt x="834" y="170"/>
                      </a:cubicBezTo>
                      <a:cubicBezTo>
                        <a:pt x="844" y="199"/>
                        <a:pt x="835" y="189"/>
                        <a:pt x="854" y="202"/>
                      </a:cubicBezTo>
                      <a:cubicBezTo>
                        <a:pt x="867" y="222"/>
                        <a:pt x="885" y="211"/>
                        <a:pt x="902" y="226"/>
                      </a:cubicBezTo>
                      <a:cubicBezTo>
                        <a:pt x="906" y="230"/>
                        <a:pt x="909" y="235"/>
                        <a:pt x="914" y="238"/>
                      </a:cubicBezTo>
                      <a:cubicBezTo>
                        <a:pt x="921" y="242"/>
                        <a:pt x="938" y="246"/>
                        <a:pt x="938" y="246"/>
                      </a:cubicBezTo>
                      <a:cubicBezTo>
                        <a:pt x="954" y="241"/>
                        <a:pt x="966" y="237"/>
                        <a:pt x="982" y="242"/>
                      </a:cubicBezTo>
                      <a:cubicBezTo>
                        <a:pt x="983" y="246"/>
                        <a:pt x="982" y="253"/>
                        <a:pt x="986" y="254"/>
                      </a:cubicBezTo>
                      <a:cubicBezTo>
                        <a:pt x="1009" y="262"/>
                        <a:pt x="1043" y="261"/>
                        <a:pt x="1070" y="270"/>
                      </a:cubicBezTo>
                      <a:cubicBezTo>
                        <a:pt x="1074" y="283"/>
                        <a:pt x="1098" y="298"/>
                        <a:pt x="1098" y="298"/>
                      </a:cubicBezTo>
                      <a:cubicBezTo>
                        <a:pt x="1108" y="328"/>
                        <a:pt x="1093" y="297"/>
                        <a:pt x="1114" y="302"/>
                      </a:cubicBezTo>
                      <a:cubicBezTo>
                        <a:pt x="1123" y="304"/>
                        <a:pt x="1120" y="320"/>
                        <a:pt x="1126" y="326"/>
                      </a:cubicBezTo>
                      <a:cubicBezTo>
                        <a:pt x="1134" y="334"/>
                        <a:pt x="1140" y="335"/>
                        <a:pt x="1150" y="338"/>
                      </a:cubicBezTo>
                      <a:cubicBezTo>
                        <a:pt x="1157" y="318"/>
                        <a:pt x="1150" y="302"/>
                        <a:pt x="1134" y="290"/>
                      </a:cubicBezTo>
                      <a:cubicBezTo>
                        <a:pt x="1126" y="284"/>
                        <a:pt x="1110" y="274"/>
                        <a:pt x="1110" y="274"/>
                      </a:cubicBezTo>
                      <a:cubicBezTo>
                        <a:pt x="1099" y="257"/>
                        <a:pt x="1111" y="231"/>
                        <a:pt x="1098" y="218"/>
                      </a:cubicBezTo>
                      <a:cubicBezTo>
                        <a:pt x="1091" y="211"/>
                        <a:pt x="1082" y="207"/>
                        <a:pt x="1074" y="202"/>
                      </a:cubicBezTo>
                      <a:cubicBezTo>
                        <a:pt x="1067" y="197"/>
                        <a:pt x="1050" y="194"/>
                        <a:pt x="1050" y="194"/>
                      </a:cubicBezTo>
                      <a:cubicBezTo>
                        <a:pt x="1026" y="202"/>
                        <a:pt x="1043" y="201"/>
                        <a:pt x="1034" y="166"/>
                      </a:cubicBezTo>
                      <a:cubicBezTo>
                        <a:pt x="1031" y="155"/>
                        <a:pt x="1022" y="152"/>
                        <a:pt x="1014" y="146"/>
                      </a:cubicBezTo>
                      <a:cubicBezTo>
                        <a:pt x="1013" y="142"/>
                        <a:pt x="1013" y="137"/>
                        <a:pt x="1010" y="134"/>
                      </a:cubicBezTo>
                      <a:cubicBezTo>
                        <a:pt x="997" y="124"/>
                        <a:pt x="983" y="138"/>
                        <a:pt x="1006" y="122"/>
                      </a:cubicBezTo>
                      <a:cubicBezTo>
                        <a:pt x="1012" y="123"/>
                        <a:pt x="1031" y="126"/>
                        <a:pt x="1038" y="130"/>
                      </a:cubicBezTo>
                      <a:cubicBezTo>
                        <a:pt x="1046" y="135"/>
                        <a:pt x="1062" y="146"/>
                        <a:pt x="1062" y="146"/>
                      </a:cubicBezTo>
                      <a:cubicBezTo>
                        <a:pt x="1108" y="131"/>
                        <a:pt x="1096" y="148"/>
                        <a:pt x="1114" y="170"/>
                      </a:cubicBezTo>
                      <a:cubicBezTo>
                        <a:pt x="1122" y="180"/>
                        <a:pt x="1150" y="186"/>
                        <a:pt x="1150" y="186"/>
                      </a:cubicBezTo>
                      <a:cubicBezTo>
                        <a:pt x="1161" y="169"/>
                        <a:pt x="1157" y="166"/>
                        <a:pt x="1146" y="150"/>
                      </a:cubicBezTo>
                      <a:cubicBezTo>
                        <a:pt x="1168" y="143"/>
                        <a:pt x="1163" y="153"/>
                        <a:pt x="1174" y="166"/>
                      </a:cubicBezTo>
                      <a:cubicBezTo>
                        <a:pt x="1182" y="176"/>
                        <a:pt x="1195" y="176"/>
                        <a:pt x="1206" y="178"/>
                      </a:cubicBezTo>
                      <a:cubicBezTo>
                        <a:pt x="1214" y="183"/>
                        <a:pt x="1218" y="193"/>
                        <a:pt x="1226" y="198"/>
                      </a:cubicBezTo>
                      <a:cubicBezTo>
                        <a:pt x="1232" y="202"/>
                        <a:pt x="1257" y="208"/>
                        <a:pt x="1266" y="210"/>
                      </a:cubicBezTo>
                      <a:cubicBezTo>
                        <a:pt x="1279" y="229"/>
                        <a:pt x="1269" y="220"/>
                        <a:pt x="1298" y="230"/>
                      </a:cubicBezTo>
                      <a:cubicBezTo>
                        <a:pt x="1306" y="233"/>
                        <a:pt x="1322" y="238"/>
                        <a:pt x="1322" y="238"/>
                      </a:cubicBezTo>
                      <a:cubicBezTo>
                        <a:pt x="1330" y="261"/>
                        <a:pt x="1350" y="251"/>
                        <a:pt x="1370" y="258"/>
                      </a:cubicBezTo>
                      <a:cubicBezTo>
                        <a:pt x="1403" y="291"/>
                        <a:pt x="1381" y="292"/>
                        <a:pt x="1426" y="298"/>
                      </a:cubicBezTo>
                      <a:cubicBezTo>
                        <a:pt x="1448" y="313"/>
                        <a:pt x="1433" y="326"/>
                        <a:pt x="1458" y="334"/>
                      </a:cubicBezTo>
                      <a:cubicBezTo>
                        <a:pt x="1462" y="333"/>
                        <a:pt x="1466" y="330"/>
                        <a:pt x="1470" y="330"/>
                      </a:cubicBezTo>
                      <a:cubicBezTo>
                        <a:pt x="1478" y="331"/>
                        <a:pt x="1494" y="338"/>
                        <a:pt x="1494" y="338"/>
                      </a:cubicBezTo>
                      <a:cubicBezTo>
                        <a:pt x="1503" y="352"/>
                        <a:pt x="1510" y="357"/>
                        <a:pt x="1526" y="362"/>
                      </a:cubicBezTo>
                      <a:cubicBezTo>
                        <a:pt x="1533" y="384"/>
                        <a:pt x="1519" y="382"/>
                        <a:pt x="1502" y="378"/>
                      </a:cubicBezTo>
                      <a:cubicBezTo>
                        <a:pt x="1474" y="360"/>
                        <a:pt x="1487" y="359"/>
                        <a:pt x="1466" y="366"/>
                      </a:cubicBezTo>
                      <a:cubicBezTo>
                        <a:pt x="1415" y="356"/>
                        <a:pt x="1434" y="311"/>
                        <a:pt x="1394" y="298"/>
                      </a:cubicBezTo>
                      <a:cubicBezTo>
                        <a:pt x="1379" y="344"/>
                        <a:pt x="1398" y="325"/>
                        <a:pt x="1318" y="330"/>
                      </a:cubicBezTo>
                      <a:cubicBezTo>
                        <a:pt x="1310" y="353"/>
                        <a:pt x="1328" y="377"/>
                        <a:pt x="1302" y="394"/>
                      </a:cubicBezTo>
                      <a:cubicBezTo>
                        <a:pt x="1295" y="414"/>
                        <a:pt x="1310" y="415"/>
                        <a:pt x="1318" y="398"/>
                      </a:cubicBezTo>
                      <a:cubicBezTo>
                        <a:pt x="1325" y="383"/>
                        <a:pt x="1324" y="368"/>
                        <a:pt x="1334" y="354"/>
                      </a:cubicBezTo>
                      <a:cubicBezTo>
                        <a:pt x="1337" y="354"/>
                        <a:pt x="1399" y="362"/>
                        <a:pt x="1362" y="374"/>
                      </a:cubicBezTo>
                      <a:cubicBezTo>
                        <a:pt x="1379" y="385"/>
                        <a:pt x="1385" y="403"/>
                        <a:pt x="1402" y="414"/>
                      </a:cubicBezTo>
                      <a:cubicBezTo>
                        <a:pt x="1433" y="404"/>
                        <a:pt x="1411" y="396"/>
                        <a:pt x="1450" y="402"/>
                      </a:cubicBezTo>
                      <a:cubicBezTo>
                        <a:pt x="1456" y="419"/>
                        <a:pt x="1452" y="424"/>
                        <a:pt x="1442" y="438"/>
                      </a:cubicBezTo>
                      <a:cubicBezTo>
                        <a:pt x="1439" y="457"/>
                        <a:pt x="1441" y="478"/>
                        <a:pt x="1418" y="470"/>
                      </a:cubicBezTo>
                      <a:cubicBezTo>
                        <a:pt x="1417" y="459"/>
                        <a:pt x="1419" y="447"/>
                        <a:pt x="1414" y="438"/>
                      </a:cubicBezTo>
                      <a:cubicBezTo>
                        <a:pt x="1412" y="434"/>
                        <a:pt x="1406" y="442"/>
                        <a:pt x="1402" y="442"/>
                      </a:cubicBezTo>
                      <a:cubicBezTo>
                        <a:pt x="1398" y="442"/>
                        <a:pt x="1394" y="440"/>
                        <a:pt x="1390" y="438"/>
                      </a:cubicBezTo>
                      <a:cubicBezTo>
                        <a:pt x="1382" y="433"/>
                        <a:pt x="1366" y="422"/>
                        <a:pt x="1366" y="422"/>
                      </a:cubicBezTo>
                      <a:cubicBezTo>
                        <a:pt x="1345" y="427"/>
                        <a:pt x="1333" y="442"/>
                        <a:pt x="1314" y="454"/>
                      </a:cubicBezTo>
                      <a:cubicBezTo>
                        <a:pt x="1303" y="461"/>
                        <a:pt x="1286" y="462"/>
                        <a:pt x="1274" y="466"/>
                      </a:cubicBezTo>
                      <a:cubicBezTo>
                        <a:pt x="1262" y="485"/>
                        <a:pt x="1273" y="484"/>
                        <a:pt x="1290" y="490"/>
                      </a:cubicBezTo>
                      <a:cubicBezTo>
                        <a:pt x="1273" y="501"/>
                        <a:pt x="1271" y="491"/>
                        <a:pt x="1254" y="502"/>
                      </a:cubicBezTo>
                      <a:cubicBezTo>
                        <a:pt x="1245" y="501"/>
                        <a:pt x="1234" y="504"/>
                        <a:pt x="1226" y="498"/>
                      </a:cubicBezTo>
                      <a:cubicBezTo>
                        <a:pt x="1222" y="495"/>
                        <a:pt x="1236" y="495"/>
                        <a:pt x="1238" y="490"/>
                      </a:cubicBezTo>
                      <a:cubicBezTo>
                        <a:pt x="1244" y="473"/>
                        <a:pt x="1196" y="435"/>
                        <a:pt x="1230" y="458"/>
                      </a:cubicBezTo>
                      <a:cubicBezTo>
                        <a:pt x="1249" y="486"/>
                        <a:pt x="1249" y="450"/>
                        <a:pt x="1226" y="442"/>
                      </a:cubicBezTo>
                      <a:cubicBezTo>
                        <a:pt x="1223" y="433"/>
                        <a:pt x="1224" y="424"/>
                        <a:pt x="1210" y="426"/>
                      </a:cubicBezTo>
                      <a:cubicBezTo>
                        <a:pt x="1202" y="427"/>
                        <a:pt x="1186" y="434"/>
                        <a:pt x="1186" y="434"/>
                      </a:cubicBezTo>
                      <a:cubicBezTo>
                        <a:pt x="1178" y="457"/>
                        <a:pt x="1187" y="442"/>
                        <a:pt x="1174" y="434"/>
                      </a:cubicBezTo>
                      <a:cubicBezTo>
                        <a:pt x="1169" y="431"/>
                        <a:pt x="1163" y="431"/>
                        <a:pt x="1158" y="430"/>
                      </a:cubicBezTo>
                      <a:cubicBezTo>
                        <a:pt x="1149" y="404"/>
                        <a:pt x="1123" y="394"/>
                        <a:pt x="1098" y="386"/>
                      </a:cubicBezTo>
                      <a:cubicBezTo>
                        <a:pt x="1079" y="391"/>
                        <a:pt x="1078" y="399"/>
                        <a:pt x="1062" y="410"/>
                      </a:cubicBezTo>
                      <a:cubicBezTo>
                        <a:pt x="1030" y="399"/>
                        <a:pt x="1046" y="403"/>
                        <a:pt x="1014" y="398"/>
                      </a:cubicBezTo>
                      <a:cubicBezTo>
                        <a:pt x="1006" y="399"/>
                        <a:pt x="998" y="403"/>
                        <a:pt x="990" y="402"/>
                      </a:cubicBezTo>
                      <a:cubicBezTo>
                        <a:pt x="962" y="399"/>
                        <a:pt x="966" y="350"/>
                        <a:pt x="950" y="334"/>
                      </a:cubicBezTo>
                      <a:cubicBezTo>
                        <a:pt x="936" y="320"/>
                        <a:pt x="929" y="319"/>
                        <a:pt x="914" y="314"/>
                      </a:cubicBezTo>
                      <a:cubicBezTo>
                        <a:pt x="889" y="322"/>
                        <a:pt x="910" y="334"/>
                        <a:pt x="886" y="326"/>
                      </a:cubicBezTo>
                      <a:cubicBezTo>
                        <a:pt x="869" y="300"/>
                        <a:pt x="843" y="290"/>
                        <a:pt x="818" y="274"/>
                      </a:cubicBezTo>
                      <a:cubicBezTo>
                        <a:pt x="824" y="256"/>
                        <a:pt x="820" y="245"/>
                        <a:pt x="810" y="230"/>
                      </a:cubicBezTo>
                      <a:cubicBezTo>
                        <a:pt x="778" y="241"/>
                        <a:pt x="823" y="222"/>
                        <a:pt x="794" y="258"/>
                      </a:cubicBezTo>
                      <a:cubicBezTo>
                        <a:pt x="788" y="265"/>
                        <a:pt x="778" y="250"/>
                        <a:pt x="770" y="246"/>
                      </a:cubicBezTo>
                      <a:cubicBezTo>
                        <a:pt x="762" y="243"/>
                        <a:pt x="746" y="238"/>
                        <a:pt x="746" y="238"/>
                      </a:cubicBezTo>
                      <a:cubicBezTo>
                        <a:pt x="742" y="212"/>
                        <a:pt x="742" y="210"/>
                        <a:pt x="718" y="202"/>
                      </a:cubicBezTo>
                      <a:cubicBezTo>
                        <a:pt x="698" y="206"/>
                        <a:pt x="689" y="206"/>
                        <a:pt x="682" y="226"/>
                      </a:cubicBezTo>
                      <a:cubicBezTo>
                        <a:pt x="664" y="220"/>
                        <a:pt x="651" y="212"/>
                        <a:pt x="634" y="206"/>
                      </a:cubicBezTo>
                      <a:cubicBezTo>
                        <a:pt x="640" y="189"/>
                        <a:pt x="644" y="171"/>
                        <a:pt x="650" y="154"/>
                      </a:cubicBezTo>
                      <a:cubicBezTo>
                        <a:pt x="632" y="148"/>
                        <a:pt x="628" y="151"/>
                        <a:pt x="618" y="166"/>
                      </a:cubicBezTo>
                      <a:cubicBezTo>
                        <a:pt x="610" y="163"/>
                        <a:pt x="602" y="161"/>
                        <a:pt x="594" y="158"/>
                      </a:cubicBezTo>
                      <a:cubicBezTo>
                        <a:pt x="590" y="157"/>
                        <a:pt x="582" y="154"/>
                        <a:pt x="582" y="154"/>
                      </a:cubicBezTo>
                      <a:cubicBezTo>
                        <a:pt x="591" y="191"/>
                        <a:pt x="578" y="153"/>
                        <a:pt x="598" y="178"/>
                      </a:cubicBezTo>
                      <a:cubicBezTo>
                        <a:pt x="601" y="181"/>
                        <a:pt x="606" y="189"/>
                        <a:pt x="602" y="190"/>
                      </a:cubicBezTo>
                      <a:cubicBezTo>
                        <a:pt x="591" y="192"/>
                        <a:pt x="570" y="182"/>
                        <a:pt x="570" y="182"/>
                      </a:cubicBezTo>
                      <a:cubicBezTo>
                        <a:pt x="553" y="171"/>
                        <a:pt x="538" y="165"/>
                        <a:pt x="522" y="154"/>
                      </a:cubicBezTo>
                      <a:cubicBezTo>
                        <a:pt x="506" y="131"/>
                        <a:pt x="487" y="137"/>
                        <a:pt x="522" y="114"/>
                      </a:cubicBezTo>
                      <a:cubicBezTo>
                        <a:pt x="521" y="109"/>
                        <a:pt x="522" y="101"/>
                        <a:pt x="518" y="98"/>
                      </a:cubicBezTo>
                      <a:cubicBezTo>
                        <a:pt x="515" y="95"/>
                        <a:pt x="510" y="104"/>
                        <a:pt x="506" y="102"/>
                      </a:cubicBezTo>
                      <a:cubicBezTo>
                        <a:pt x="502" y="100"/>
                        <a:pt x="505" y="93"/>
                        <a:pt x="502" y="90"/>
                      </a:cubicBezTo>
                      <a:cubicBezTo>
                        <a:pt x="499" y="87"/>
                        <a:pt x="494" y="87"/>
                        <a:pt x="490" y="86"/>
                      </a:cubicBezTo>
                      <a:cubicBezTo>
                        <a:pt x="482" y="89"/>
                        <a:pt x="474" y="91"/>
                        <a:pt x="466" y="94"/>
                      </a:cubicBezTo>
                      <a:cubicBezTo>
                        <a:pt x="462" y="95"/>
                        <a:pt x="454" y="98"/>
                        <a:pt x="454" y="98"/>
                      </a:cubicBezTo>
                      <a:cubicBezTo>
                        <a:pt x="461" y="118"/>
                        <a:pt x="454" y="118"/>
                        <a:pt x="442" y="134"/>
                      </a:cubicBezTo>
                      <a:cubicBezTo>
                        <a:pt x="436" y="142"/>
                        <a:pt x="426" y="158"/>
                        <a:pt x="426" y="158"/>
                      </a:cubicBezTo>
                      <a:cubicBezTo>
                        <a:pt x="419" y="188"/>
                        <a:pt x="441" y="225"/>
                        <a:pt x="410" y="246"/>
                      </a:cubicBezTo>
                      <a:cubicBezTo>
                        <a:pt x="409" y="250"/>
                        <a:pt x="410" y="256"/>
                        <a:pt x="406" y="258"/>
                      </a:cubicBezTo>
                      <a:cubicBezTo>
                        <a:pt x="398" y="262"/>
                        <a:pt x="385" y="244"/>
                        <a:pt x="382" y="242"/>
                      </a:cubicBezTo>
                      <a:cubicBezTo>
                        <a:pt x="371" y="236"/>
                        <a:pt x="351" y="233"/>
                        <a:pt x="338" y="230"/>
                      </a:cubicBezTo>
                      <a:cubicBezTo>
                        <a:pt x="330" y="231"/>
                        <a:pt x="322" y="231"/>
                        <a:pt x="314" y="234"/>
                      </a:cubicBezTo>
                      <a:cubicBezTo>
                        <a:pt x="309" y="236"/>
                        <a:pt x="307" y="243"/>
                        <a:pt x="302" y="242"/>
                      </a:cubicBezTo>
                      <a:cubicBezTo>
                        <a:pt x="298" y="241"/>
                        <a:pt x="301" y="233"/>
                        <a:pt x="298" y="230"/>
                      </a:cubicBezTo>
                      <a:cubicBezTo>
                        <a:pt x="292" y="223"/>
                        <a:pt x="282" y="221"/>
                        <a:pt x="274" y="218"/>
                      </a:cubicBezTo>
                      <a:cubicBezTo>
                        <a:pt x="262" y="237"/>
                        <a:pt x="261" y="246"/>
                        <a:pt x="238" y="254"/>
                      </a:cubicBezTo>
                      <a:cubicBezTo>
                        <a:pt x="230" y="229"/>
                        <a:pt x="250" y="241"/>
                        <a:pt x="234" y="218"/>
                      </a:cubicBezTo>
                      <a:cubicBezTo>
                        <a:pt x="220" y="227"/>
                        <a:pt x="211" y="234"/>
                        <a:pt x="206" y="250"/>
                      </a:cubicBezTo>
                      <a:cubicBezTo>
                        <a:pt x="212" y="274"/>
                        <a:pt x="208" y="277"/>
                        <a:pt x="234" y="282"/>
                      </a:cubicBezTo>
                      <a:cubicBezTo>
                        <a:pt x="236" y="289"/>
                        <a:pt x="245" y="302"/>
                        <a:pt x="226" y="302"/>
                      </a:cubicBezTo>
                      <a:cubicBezTo>
                        <a:pt x="218" y="302"/>
                        <a:pt x="202" y="294"/>
                        <a:pt x="202" y="294"/>
                      </a:cubicBezTo>
                      <a:cubicBezTo>
                        <a:pt x="184" y="321"/>
                        <a:pt x="148" y="329"/>
                        <a:pt x="122" y="346"/>
                      </a:cubicBezTo>
                      <a:cubicBezTo>
                        <a:pt x="116" y="364"/>
                        <a:pt x="99" y="371"/>
                        <a:pt x="82" y="378"/>
                      </a:cubicBezTo>
                      <a:cubicBezTo>
                        <a:pt x="74" y="381"/>
                        <a:pt x="58" y="386"/>
                        <a:pt x="58" y="386"/>
                      </a:cubicBezTo>
                      <a:cubicBezTo>
                        <a:pt x="26" y="375"/>
                        <a:pt x="82" y="375"/>
                        <a:pt x="86" y="374"/>
                      </a:cubicBezTo>
                      <a:cubicBezTo>
                        <a:pt x="96" y="360"/>
                        <a:pt x="104" y="359"/>
                        <a:pt x="118" y="350"/>
                      </a:cubicBezTo>
                      <a:cubicBezTo>
                        <a:pt x="132" y="329"/>
                        <a:pt x="145" y="318"/>
                        <a:pt x="170" y="314"/>
                      </a:cubicBezTo>
                      <a:cubicBezTo>
                        <a:pt x="172" y="309"/>
                        <a:pt x="178" y="290"/>
                        <a:pt x="178" y="286"/>
                      </a:cubicBezTo>
                      <a:cubicBezTo>
                        <a:pt x="177" y="278"/>
                        <a:pt x="170" y="262"/>
                        <a:pt x="170" y="262"/>
                      </a:cubicBezTo>
                      <a:cubicBezTo>
                        <a:pt x="146" y="265"/>
                        <a:pt x="134" y="263"/>
                        <a:pt x="126" y="286"/>
                      </a:cubicBezTo>
                      <a:cubicBezTo>
                        <a:pt x="92" y="275"/>
                        <a:pt x="141" y="296"/>
                        <a:pt x="118" y="258"/>
                      </a:cubicBezTo>
                      <a:cubicBezTo>
                        <a:pt x="114" y="251"/>
                        <a:pt x="102" y="253"/>
                        <a:pt x="94" y="250"/>
                      </a:cubicBezTo>
                      <a:cubicBezTo>
                        <a:pt x="90" y="249"/>
                        <a:pt x="82" y="246"/>
                        <a:pt x="82" y="246"/>
                      </a:cubicBezTo>
                      <a:cubicBezTo>
                        <a:pt x="65" y="258"/>
                        <a:pt x="54" y="250"/>
                        <a:pt x="34" y="246"/>
                      </a:cubicBezTo>
                      <a:cubicBezTo>
                        <a:pt x="66" y="235"/>
                        <a:pt x="90" y="253"/>
                        <a:pt x="62" y="210"/>
                      </a:cubicBezTo>
                      <a:cubicBezTo>
                        <a:pt x="68" y="192"/>
                        <a:pt x="76" y="191"/>
                        <a:pt x="94" y="186"/>
                      </a:cubicBezTo>
                      <a:cubicBezTo>
                        <a:pt x="92" y="175"/>
                        <a:pt x="95" y="160"/>
                        <a:pt x="78" y="162"/>
                      </a:cubicBezTo>
                      <a:cubicBezTo>
                        <a:pt x="70" y="163"/>
                        <a:pt x="54" y="170"/>
                        <a:pt x="54" y="170"/>
                      </a:cubicBezTo>
                      <a:cubicBezTo>
                        <a:pt x="41" y="166"/>
                        <a:pt x="18" y="150"/>
                        <a:pt x="18" y="150"/>
                      </a:cubicBezTo>
                      <a:cubicBezTo>
                        <a:pt x="12" y="131"/>
                        <a:pt x="22" y="131"/>
                        <a:pt x="38" y="126"/>
                      </a:cubicBezTo>
                      <a:cubicBezTo>
                        <a:pt x="46" y="129"/>
                        <a:pt x="54" y="131"/>
                        <a:pt x="62" y="134"/>
                      </a:cubicBezTo>
                      <a:cubicBezTo>
                        <a:pt x="70" y="137"/>
                        <a:pt x="86" y="126"/>
                        <a:pt x="86" y="126"/>
                      </a:cubicBezTo>
                      <a:cubicBezTo>
                        <a:pt x="69" y="109"/>
                        <a:pt x="56" y="117"/>
                        <a:pt x="30" y="114"/>
                      </a:cubicBezTo>
                      <a:cubicBezTo>
                        <a:pt x="17" y="110"/>
                        <a:pt x="0" y="99"/>
                        <a:pt x="14" y="82"/>
                      </a:cubicBezTo>
                      <a:cubicBezTo>
                        <a:pt x="20" y="75"/>
                        <a:pt x="31" y="76"/>
                        <a:pt x="38" y="70"/>
                      </a:cubicBezTo>
                      <a:cubicBezTo>
                        <a:pt x="69" y="44"/>
                        <a:pt x="32" y="70"/>
                        <a:pt x="62" y="50"/>
                      </a:cubicBezTo>
                      <a:cubicBezTo>
                        <a:pt x="72" y="34"/>
                        <a:pt x="65" y="40"/>
                        <a:pt x="82" y="3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1" name="Freeform 69"/>
                <p:cNvSpPr>
                  <a:spLocks/>
                </p:cNvSpPr>
                <p:nvPr userDrawn="1"/>
              </p:nvSpPr>
              <p:spPr bwMode="ltGray">
                <a:xfrm>
                  <a:off x="3828" y="549"/>
                  <a:ext cx="744" cy="427"/>
                </a:xfrm>
                <a:custGeom>
                  <a:avLst/>
                  <a:gdLst>
                    <a:gd name="T0" fmla="*/ 1702 w 602"/>
                    <a:gd name="T1" fmla="*/ 2289 h 336"/>
                    <a:gd name="T2" fmla="*/ 1088 w 602"/>
                    <a:gd name="T3" fmla="*/ 1901 h 336"/>
                    <a:gd name="T4" fmla="*/ 1042 w 602"/>
                    <a:gd name="T5" fmla="*/ 1824 h 336"/>
                    <a:gd name="T6" fmla="*/ 1067 w 602"/>
                    <a:gd name="T7" fmla="*/ 1741 h 336"/>
                    <a:gd name="T8" fmla="*/ 958 w 602"/>
                    <a:gd name="T9" fmla="*/ 1713 h 336"/>
                    <a:gd name="T10" fmla="*/ 760 w 602"/>
                    <a:gd name="T11" fmla="*/ 1605 h 336"/>
                    <a:gd name="T12" fmla="*/ 695 w 602"/>
                    <a:gd name="T13" fmla="*/ 1636 h 336"/>
                    <a:gd name="T14" fmla="*/ 803 w 602"/>
                    <a:gd name="T15" fmla="*/ 1764 h 336"/>
                    <a:gd name="T16" fmla="*/ 713 w 602"/>
                    <a:gd name="T17" fmla="*/ 1741 h 336"/>
                    <a:gd name="T18" fmla="*/ 674 w 602"/>
                    <a:gd name="T19" fmla="*/ 1525 h 336"/>
                    <a:gd name="T20" fmla="*/ 545 w 602"/>
                    <a:gd name="T21" fmla="*/ 1308 h 336"/>
                    <a:gd name="T22" fmla="*/ 43 w 602"/>
                    <a:gd name="T23" fmla="*/ 953 h 336"/>
                    <a:gd name="T24" fmla="*/ 110 w 602"/>
                    <a:gd name="T25" fmla="*/ 681 h 336"/>
                    <a:gd name="T26" fmla="*/ 175 w 602"/>
                    <a:gd name="T27" fmla="*/ 28 h 336"/>
                    <a:gd name="T28" fmla="*/ 435 w 602"/>
                    <a:gd name="T29" fmla="*/ 0 h 336"/>
                    <a:gd name="T30" fmla="*/ 545 w 602"/>
                    <a:gd name="T31" fmla="*/ 136 h 336"/>
                    <a:gd name="T32" fmla="*/ 674 w 602"/>
                    <a:gd name="T33" fmla="*/ 192 h 336"/>
                    <a:gd name="T34" fmla="*/ 743 w 602"/>
                    <a:gd name="T35" fmla="*/ 220 h 336"/>
                    <a:gd name="T36" fmla="*/ 1025 w 602"/>
                    <a:gd name="T37" fmla="*/ 493 h 336"/>
                    <a:gd name="T38" fmla="*/ 1001 w 602"/>
                    <a:gd name="T39" fmla="*/ 597 h 336"/>
                    <a:gd name="T40" fmla="*/ 1198 w 602"/>
                    <a:gd name="T41" fmla="*/ 710 h 336"/>
                    <a:gd name="T42" fmla="*/ 1591 w 602"/>
                    <a:gd name="T43" fmla="*/ 788 h 336"/>
                    <a:gd name="T44" fmla="*/ 1678 w 602"/>
                    <a:gd name="T45" fmla="*/ 902 h 336"/>
                    <a:gd name="T46" fmla="*/ 1871 w 602"/>
                    <a:gd name="T47" fmla="*/ 759 h 336"/>
                    <a:gd name="T48" fmla="*/ 2070 w 602"/>
                    <a:gd name="T49" fmla="*/ 926 h 336"/>
                    <a:gd name="T50" fmla="*/ 2200 w 602"/>
                    <a:gd name="T51" fmla="*/ 980 h 336"/>
                    <a:gd name="T52" fmla="*/ 2374 w 602"/>
                    <a:gd name="T53" fmla="*/ 1146 h 336"/>
                    <a:gd name="T54" fmla="*/ 2569 w 602"/>
                    <a:gd name="T55" fmla="*/ 1308 h 336"/>
                    <a:gd name="T56" fmla="*/ 2676 w 602"/>
                    <a:gd name="T57" fmla="*/ 1472 h 336"/>
                    <a:gd name="T58" fmla="*/ 3006 w 602"/>
                    <a:gd name="T59" fmla="*/ 1662 h 336"/>
                    <a:gd name="T60" fmla="*/ 2914 w 602"/>
                    <a:gd name="T61" fmla="*/ 1713 h 336"/>
                    <a:gd name="T62" fmla="*/ 2746 w 602"/>
                    <a:gd name="T63" fmla="*/ 1554 h 336"/>
                    <a:gd name="T64" fmla="*/ 2676 w 602"/>
                    <a:gd name="T65" fmla="*/ 1554 h 336"/>
                    <a:gd name="T66" fmla="*/ 2809 w 602"/>
                    <a:gd name="T67" fmla="*/ 1801 h 336"/>
                    <a:gd name="T68" fmla="*/ 3177 w 602"/>
                    <a:gd name="T69" fmla="*/ 1880 h 336"/>
                    <a:gd name="T70" fmla="*/ 3247 w 602"/>
                    <a:gd name="T71" fmla="*/ 2069 h 336"/>
                    <a:gd name="T72" fmla="*/ 2980 w 602"/>
                    <a:gd name="T73" fmla="*/ 2093 h 336"/>
                    <a:gd name="T74" fmla="*/ 1702 w 602"/>
                    <a:gd name="T75" fmla="*/ 2289 h 3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2" h="336">
                      <a:moveTo>
                        <a:pt x="312" y="336"/>
                      </a:moveTo>
                      <a:cubicBezTo>
                        <a:pt x="279" y="314"/>
                        <a:pt x="238" y="290"/>
                        <a:pt x="200" y="280"/>
                      </a:cubicBezTo>
                      <a:cubicBezTo>
                        <a:pt x="197" y="276"/>
                        <a:pt x="193" y="273"/>
                        <a:pt x="192" y="268"/>
                      </a:cubicBezTo>
                      <a:cubicBezTo>
                        <a:pt x="191" y="264"/>
                        <a:pt x="199" y="259"/>
                        <a:pt x="196" y="256"/>
                      </a:cubicBezTo>
                      <a:cubicBezTo>
                        <a:pt x="191" y="251"/>
                        <a:pt x="183" y="254"/>
                        <a:pt x="176" y="252"/>
                      </a:cubicBezTo>
                      <a:cubicBezTo>
                        <a:pt x="152" y="245"/>
                        <a:pt x="157" y="247"/>
                        <a:pt x="140" y="236"/>
                      </a:cubicBezTo>
                      <a:cubicBezTo>
                        <a:pt x="136" y="237"/>
                        <a:pt x="128" y="236"/>
                        <a:pt x="128" y="240"/>
                      </a:cubicBezTo>
                      <a:cubicBezTo>
                        <a:pt x="128" y="240"/>
                        <a:pt x="153" y="255"/>
                        <a:pt x="148" y="260"/>
                      </a:cubicBezTo>
                      <a:cubicBezTo>
                        <a:pt x="144" y="264"/>
                        <a:pt x="137" y="257"/>
                        <a:pt x="132" y="256"/>
                      </a:cubicBezTo>
                      <a:cubicBezTo>
                        <a:pt x="117" y="241"/>
                        <a:pt x="102" y="238"/>
                        <a:pt x="124" y="224"/>
                      </a:cubicBezTo>
                      <a:cubicBezTo>
                        <a:pt x="119" y="203"/>
                        <a:pt x="122" y="197"/>
                        <a:pt x="100" y="192"/>
                      </a:cubicBezTo>
                      <a:cubicBezTo>
                        <a:pt x="76" y="155"/>
                        <a:pt x="41" y="162"/>
                        <a:pt x="8" y="140"/>
                      </a:cubicBezTo>
                      <a:cubicBezTo>
                        <a:pt x="18" y="111"/>
                        <a:pt x="14" y="124"/>
                        <a:pt x="20" y="100"/>
                      </a:cubicBezTo>
                      <a:cubicBezTo>
                        <a:pt x="14" y="68"/>
                        <a:pt x="0" y="25"/>
                        <a:pt x="32" y="4"/>
                      </a:cubicBezTo>
                      <a:cubicBezTo>
                        <a:pt x="49" y="10"/>
                        <a:pt x="62" y="3"/>
                        <a:pt x="80" y="0"/>
                      </a:cubicBezTo>
                      <a:cubicBezTo>
                        <a:pt x="89" y="28"/>
                        <a:pt x="80" y="27"/>
                        <a:pt x="100" y="20"/>
                      </a:cubicBezTo>
                      <a:cubicBezTo>
                        <a:pt x="108" y="23"/>
                        <a:pt x="116" y="25"/>
                        <a:pt x="124" y="28"/>
                      </a:cubicBezTo>
                      <a:cubicBezTo>
                        <a:pt x="128" y="29"/>
                        <a:pt x="136" y="32"/>
                        <a:pt x="136" y="32"/>
                      </a:cubicBezTo>
                      <a:cubicBezTo>
                        <a:pt x="143" y="53"/>
                        <a:pt x="167" y="65"/>
                        <a:pt x="188" y="72"/>
                      </a:cubicBezTo>
                      <a:cubicBezTo>
                        <a:pt x="187" y="77"/>
                        <a:pt x="182" y="83"/>
                        <a:pt x="184" y="88"/>
                      </a:cubicBezTo>
                      <a:cubicBezTo>
                        <a:pt x="188" y="100"/>
                        <a:pt x="220" y="104"/>
                        <a:pt x="220" y="104"/>
                      </a:cubicBezTo>
                      <a:cubicBezTo>
                        <a:pt x="243" y="89"/>
                        <a:pt x="271" y="102"/>
                        <a:pt x="292" y="116"/>
                      </a:cubicBezTo>
                      <a:cubicBezTo>
                        <a:pt x="296" y="127"/>
                        <a:pt x="294" y="132"/>
                        <a:pt x="308" y="132"/>
                      </a:cubicBezTo>
                      <a:cubicBezTo>
                        <a:pt x="322" y="132"/>
                        <a:pt x="344" y="112"/>
                        <a:pt x="344" y="112"/>
                      </a:cubicBezTo>
                      <a:cubicBezTo>
                        <a:pt x="356" y="120"/>
                        <a:pt x="368" y="128"/>
                        <a:pt x="380" y="136"/>
                      </a:cubicBezTo>
                      <a:cubicBezTo>
                        <a:pt x="387" y="141"/>
                        <a:pt x="404" y="144"/>
                        <a:pt x="404" y="144"/>
                      </a:cubicBezTo>
                      <a:cubicBezTo>
                        <a:pt x="410" y="162"/>
                        <a:pt x="418" y="163"/>
                        <a:pt x="436" y="168"/>
                      </a:cubicBezTo>
                      <a:cubicBezTo>
                        <a:pt x="449" y="177"/>
                        <a:pt x="457" y="187"/>
                        <a:pt x="472" y="192"/>
                      </a:cubicBezTo>
                      <a:cubicBezTo>
                        <a:pt x="479" y="199"/>
                        <a:pt x="484" y="209"/>
                        <a:pt x="492" y="216"/>
                      </a:cubicBezTo>
                      <a:cubicBezTo>
                        <a:pt x="503" y="225"/>
                        <a:pt x="538" y="239"/>
                        <a:pt x="552" y="244"/>
                      </a:cubicBezTo>
                      <a:cubicBezTo>
                        <a:pt x="570" y="271"/>
                        <a:pt x="548" y="260"/>
                        <a:pt x="536" y="252"/>
                      </a:cubicBezTo>
                      <a:cubicBezTo>
                        <a:pt x="526" y="238"/>
                        <a:pt x="518" y="237"/>
                        <a:pt x="504" y="228"/>
                      </a:cubicBezTo>
                      <a:cubicBezTo>
                        <a:pt x="503" y="225"/>
                        <a:pt x="497" y="197"/>
                        <a:pt x="492" y="228"/>
                      </a:cubicBezTo>
                      <a:cubicBezTo>
                        <a:pt x="491" y="237"/>
                        <a:pt x="510" y="260"/>
                        <a:pt x="516" y="264"/>
                      </a:cubicBezTo>
                      <a:cubicBezTo>
                        <a:pt x="533" y="275"/>
                        <a:pt x="568" y="275"/>
                        <a:pt x="584" y="276"/>
                      </a:cubicBezTo>
                      <a:cubicBezTo>
                        <a:pt x="601" y="282"/>
                        <a:pt x="602" y="287"/>
                        <a:pt x="596" y="304"/>
                      </a:cubicBezTo>
                      <a:cubicBezTo>
                        <a:pt x="579" y="298"/>
                        <a:pt x="566" y="308"/>
                        <a:pt x="548" y="308"/>
                      </a:cubicBezTo>
                      <a:lnTo>
                        <a:pt x="312" y="336"/>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2" name="Freeform 70"/>
                <p:cNvSpPr>
                  <a:spLocks/>
                </p:cNvSpPr>
                <p:nvPr userDrawn="1"/>
              </p:nvSpPr>
              <p:spPr bwMode="ltGray">
                <a:xfrm>
                  <a:off x="3318" y="640"/>
                  <a:ext cx="40" cy="30"/>
                </a:xfrm>
                <a:custGeom>
                  <a:avLst/>
                  <a:gdLst>
                    <a:gd name="T0" fmla="*/ 132 w 33"/>
                    <a:gd name="T1" fmla="*/ 86 h 25"/>
                    <a:gd name="T2" fmla="*/ 110 w 33"/>
                    <a:gd name="T3" fmla="*/ 0 h 25"/>
                    <a:gd name="T4" fmla="*/ 150 w 33"/>
                    <a:gd name="T5" fmla="*/ 50 h 25"/>
                    <a:gd name="T6" fmla="*/ 132 w 33"/>
                    <a:gd name="T7" fmla="*/ 103 h 25"/>
                    <a:gd name="T8" fmla="*/ 132 w 33"/>
                    <a:gd name="T9" fmla="*/ 8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5">
                      <a:moveTo>
                        <a:pt x="28" y="20"/>
                      </a:moveTo>
                      <a:cubicBezTo>
                        <a:pt x="12" y="15"/>
                        <a:pt x="0" y="8"/>
                        <a:pt x="24" y="0"/>
                      </a:cubicBezTo>
                      <a:cubicBezTo>
                        <a:pt x="27" y="4"/>
                        <a:pt x="31" y="7"/>
                        <a:pt x="32" y="12"/>
                      </a:cubicBezTo>
                      <a:cubicBezTo>
                        <a:pt x="33" y="16"/>
                        <a:pt x="30" y="20"/>
                        <a:pt x="28" y="24"/>
                      </a:cubicBezTo>
                      <a:cubicBezTo>
                        <a:pt x="27" y="25"/>
                        <a:pt x="28" y="21"/>
                        <a:pt x="28" y="2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3" name="Freeform 71"/>
                <p:cNvSpPr>
                  <a:spLocks/>
                </p:cNvSpPr>
                <p:nvPr userDrawn="1"/>
              </p:nvSpPr>
              <p:spPr bwMode="ltGray">
                <a:xfrm>
                  <a:off x="3128" y="468"/>
                  <a:ext cx="62" cy="20"/>
                </a:xfrm>
                <a:custGeom>
                  <a:avLst/>
                  <a:gdLst>
                    <a:gd name="T0" fmla="*/ 187 w 50"/>
                    <a:gd name="T1" fmla="*/ 95 h 16"/>
                    <a:gd name="T2" fmla="*/ 232 w 50"/>
                    <a:gd name="T3" fmla="*/ 0 h 16"/>
                    <a:gd name="T4" fmla="*/ 187 w 50"/>
                    <a:gd name="T5" fmla="*/ 95 h 16"/>
                    <a:gd name="T6" fmla="*/ 0 60000 65536"/>
                    <a:gd name="T7" fmla="*/ 0 60000 65536"/>
                    <a:gd name="T8" fmla="*/ 0 60000 65536"/>
                  </a:gdLst>
                  <a:ahLst/>
                  <a:cxnLst>
                    <a:cxn ang="T6">
                      <a:pos x="T0" y="T1"/>
                    </a:cxn>
                    <a:cxn ang="T7">
                      <a:pos x="T2" y="T3"/>
                    </a:cxn>
                    <a:cxn ang="T8">
                      <a:pos x="T4" y="T5"/>
                    </a:cxn>
                  </a:cxnLst>
                  <a:rect l="0" t="0" r="r" b="b"/>
                  <a:pathLst>
                    <a:path w="50" h="16">
                      <a:moveTo>
                        <a:pt x="34" y="16"/>
                      </a:moveTo>
                      <a:cubicBezTo>
                        <a:pt x="0" y="8"/>
                        <a:pt x="27" y="5"/>
                        <a:pt x="42" y="0"/>
                      </a:cubicBezTo>
                      <a:cubicBezTo>
                        <a:pt x="47" y="16"/>
                        <a:pt x="50" y="11"/>
                        <a:pt x="34"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4" name="Freeform 72"/>
                <p:cNvSpPr>
                  <a:spLocks/>
                </p:cNvSpPr>
                <p:nvPr userDrawn="1"/>
              </p:nvSpPr>
              <p:spPr bwMode="ltGray">
                <a:xfrm>
                  <a:off x="3110" y="867"/>
                  <a:ext cx="47" cy="47"/>
                </a:xfrm>
                <a:custGeom>
                  <a:avLst/>
                  <a:gdLst>
                    <a:gd name="T0" fmla="*/ 115 w 38"/>
                    <a:gd name="T1" fmla="*/ 125 h 38"/>
                    <a:gd name="T2" fmla="*/ 161 w 38"/>
                    <a:gd name="T3" fmla="*/ 40 h 38"/>
                    <a:gd name="T4" fmla="*/ 207 w 38"/>
                    <a:gd name="T5" fmla="*/ 109 h 38"/>
                    <a:gd name="T6" fmla="*/ 115 w 38"/>
                    <a:gd name="T7" fmla="*/ 1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8">
                      <a:moveTo>
                        <a:pt x="21" y="23"/>
                      </a:moveTo>
                      <a:cubicBezTo>
                        <a:pt x="0" y="9"/>
                        <a:pt x="9" y="0"/>
                        <a:pt x="29" y="7"/>
                      </a:cubicBezTo>
                      <a:cubicBezTo>
                        <a:pt x="32" y="11"/>
                        <a:pt x="38" y="14"/>
                        <a:pt x="37" y="19"/>
                      </a:cubicBezTo>
                      <a:cubicBezTo>
                        <a:pt x="33" y="38"/>
                        <a:pt x="25" y="27"/>
                        <a:pt x="21" y="2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5" name="Freeform 73"/>
                <p:cNvSpPr>
                  <a:spLocks/>
                </p:cNvSpPr>
                <p:nvPr userDrawn="1"/>
              </p:nvSpPr>
              <p:spPr bwMode="ltGray">
                <a:xfrm>
                  <a:off x="3175" y="880"/>
                  <a:ext cx="29" cy="26"/>
                </a:xfrm>
                <a:custGeom>
                  <a:avLst/>
                  <a:gdLst>
                    <a:gd name="T0" fmla="*/ 77 w 23"/>
                    <a:gd name="T1" fmla="*/ 131 h 20"/>
                    <a:gd name="T2" fmla="*/ 25 w 23"/>
                    <a:gd name="T3" fmla="*/ 35 h 20"/>
                    <a:gd name="T4" fmla="*/ 126 w 23"/>
                    <a:gd name="T5" fmla="*/ 64 h 20"/>
                    <a:gd name="T6" fmla="*/ 100 w 23"/>
                    <a:gd name="T7" fmla="*/ 163 h 20"/>
                    <a:gd name="T8" fmla="*/ 77 w 23"/>
                    <a:gd name="T9" fmla="*/ 13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0">
                      <a:moveTo>
                        <a:pt x="12" y="16"/>
                      </a:moveTo>
                      <a:cubicBezTo>
                        <a:pt x="9" y="12"/>
                        <a:pt x="1" y="7"/>
                        <a:pt x="4" y="4"/>
                      </a:cubicBezTo>
                      <a:cubicBezTo>
                        <a:pt x="8" y="0"/>
                        <a:pt x="17" y="4"/>
                        <a:pt x="20" y="8"/>
                      </a:cubicBezTo>
                      <a:cubicBezTo>
                        <a:pt x="23" y="11"/>
                        <a:pt x="17" y="16"/>
                        <a:pt x="16" y="20"/>
                      </a:cubicBezTo>
                      <a:cubicBezTo>
                        <a:pt x="2" y="10"/>
                        <a:pt x="0" y="10"/>
                        <a:pt x="12"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6" name="Freeform 74"/>
                <p:cNvSpPr>
                  <a:spLocks/>
                </p:cNvSpPr>
                <p:nvPr userDrawn="1"/>
              </p:nvSpPr>
              <p:spPr bwMode="ltGray">
                <a:xfrm>
                  <a:off x="2810" y="1010"/>
                  <a:ext cx="55" cy="37"/>
                </a:xfrm>
                <a:custGeom>
                  <a:avLst/>
                  <a:gdLst>
                    <a:gd name="T0" fmla="*/ 0 w 41"/>
                    <a:gd name="T1" fmla="*/ 175 h 29"/>
                    <a:gd name="T2" fmla="*/ 122 w 41"/>
                    <a:gd name="T3" fmla="*/ 203 h 29"/>
                    <a:gd name="T4" fmla="*/ 0 w 41"/>
                    <a:gd name="T5" fmla="*/ 175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7" name="Freeform 75"/>
                <p:cNvSpPr>
                  <a:spLocks/>
                </p:cNvSpPr>
                <p:nvPr userDrawn="1"/>
              </p:nvSpPr>
              <p:spPr bwMode="ltGray">
                <a:xfrm>
                  <a:off x="2641" y="352"/>
                  <a:ext cx="193" cy="70"/>
                </a:xfrm>
                <a:custGeom>
                  <a:avLst/>
                  <a:gdLst>
                    <a:gd name="T0" fmla="*/ 89 w 156"/>
                    <a:gd name="T1" fmla="*/ 194 h 56"/>
                    <a:gd name="T2" fmla="*/ 155 w 156"/>
                    <a:gd name="T3" fmla="*/ 0 h 56"/>
                    <a:gd name="T4" fmla="*/ 375 w 156"/>
                    <a:gd name="T5" fmla="*/ 75 h 56"/>
                    <a:gd name="T6" fmla="*/ 724 w 156"/>
                    <a:gd name="T7" fmla="*/ 119 h 56"/>
                    <a:gd name="T8" fmla="*/ 574 w 156"/>
                    <a:gd name="T9" fmla="*/ 169 h 56"/>
                    <a:gd name="T10" fmla="*/ 304 w 156"/>
                    <a:gd name="T11" fmla="*/ 169 h 56"/>
                    <a:gd name="T12" fmla="*/ 176 w 156"/>
                    <a:gd name="T13" fmla="*/ 216 h 56"/>
                    <a:gd name="T14" fmla="*/ 89 w 156"/>
                    <a:gd name="T15" fmla="*/ 194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56">
                      <a:moveTo>
                        <a:pt x="16" y="32"/>
                      </a:moveTo>
                      <a:cubicBezTo>
                        <a:pt x="4" y="13"/>
                        <a:pt x="6" y="5"/>
                        <a:pt x="28" y="0"/>
                      </a:cubicBezTo>
                      <a:cubicBezTo>
                        <a:pt x="57" y="10"/>
                        <a:pt x="44" y="6"/>
                        <a:pt x="68" y="12"/>
                      </a:cubicBezTo>
                      <a:cubicBezTo>
                        <a:pt x="85" y="24"/>
                        <a:pt x="110" y="17"/>
                        <a:pt x="132" y="20"/>
                      </a:cubicBezTo>
                      <a:cubicBezTo>
                        <a:pt x="156" y="56"/>
                        <a:pt x="115" y="35"/>
                        <a:pt x="104" y="28"/>
                      </a:cubicBezTo>
                      <a:cubicBezTo>
                        <a:pt x="71" y="39"/>
                        <a:pt x="123" y="24"/>
                        <a:pt x="56" y="28"/>
                      </a:cubicBezTo>
                      <a:cubicBezTo>
                        <a:pt x="48" y="29"/>
                        <a:pt x="32" y="36"/>
                        <a:pt x="32" y="36"/>
                      </a:cubicBezTo>
                      <a:cubicBezTo>
                        <a:pt x="5" y="27"/>
                        <a:pt x="0" y="24"/>
                        <a:pt x="16"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8" name="Freeform 76"/>
                <p:cNvSpPr>
                  <a:spLocks/>
                </p:cNvSpPr>
                <p:nvPr userDrawn="1"/>
              </p:nvSpPr>
              <p:spPr bwMode="ltGray">
                <a:xfrm>
                  <a:off x="2184" y="226"/>
                  <a:ext cx="87" cy="33"/>
                </a:xfrm>
                <a:custGeom>
                  <a:avLst/>
                  <a:gdLst>
                    <a:gd name="T0" fmla="*/ 272 w 71"/>
                    <a:gd name="T1" fmla="*/ 107 h 26"/>
                    <a:gd name="T2" fmla="*/ 211 w 71"/>
                    <a:gd name="T3" fmla="*/ 0 h 26"/>
                    <a:gd name="T4" fmla="*/ 333 w 71"/>
                    <a:gd name="T5" fmla="*/ 58 h 26"/>
                    <a:gd name="T6" fmla="*/ 317 w 71"/>
                    <a:gd name="T7" fmla="*/ 157 h 26"/>
                    <a:gd name="T8" fmla="*/ 272 w 71"/>
                    <a:gd name="T9" fmla="*/ 107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6">
                      <a:moveTo>
                        <a:pt x="54" y="16"/>
                      </a:moveTo>
                      <a:cubicBezTo>
                        <a:pt x="29" y="24"/>
                        <a:pt x="0" y="14"/>
                        <a:pt x="42" y="0"/>
                      </a:cubicBezTo>
                      <a:cubicBezTo>
                        <a:pt x="50" y="3"/>
                        <a:pt x="58" y="5"/>
                        <a:pt x="66" y="8"/>
                      </a:cubicBezTo>
                      <a:cubicBezTo>
                        <a:pt x="71" y="10"/>
                        <a:pt x="67" y="21"/>
                        <a:pt x="62" y="24"/>
                      </a:cubicBezTo>
                      <a:cubicBezTo>
                        <a:pt x="59" y="26"/>
                        <a:pt x="57" y="19"/>
                        <a:pt x="54"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29" name="Freeform 77"/>
                <p:cNvSpPr>
                  <a:spLocks/>
                </p:cNvSpPr>
                <p:nvPr userDrawn="1"/>
              </p:nvSpPr>
              <p:spPr bwMode="ltGray">
                <a:xfrm>
                  <a:off x="2216" y="256"/>
                  <a:ext cx="81" cy="47"/>
                </a:xfrm>
                <a:custGeom>
                  <a:avLst/>
                  <a:gdLst>
                    <a:gd name="T0" fmla="*/ 0 w 66"/>
                    <a:gd name="T1" fmla="*/ 42 h 40"/>
                    <a:gd name="T2" fmla="*/ 311 w 66"/>
                    <a:gd name="T3" fmla="*/ 29 h 40"/>
                    <a:gd name="T4" fmla="*/ 226 w 66"/>
                    <a:gd name="T5" fmla="*/ 145 h 40"/>
                    <a:gd name="T6" fmla="*/ 21 w 66"/>
                    <a:gd name="T7" fmla="*/ 74 h 40"/>
                    <a:gd name="T8" fmla="*/ 0 w 66"/>
                    <a:gd name="T9" fmla="*/ 42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40">
                      <a:moveTo>
                        <a:pt x="0" y="12"/>
                      </a:moveTo>
                      <a:cubicBezTo>
                        <a:pt x="23" y="9"/>
                        <a:pt x="39" y="3"/>
                        <a:pt x="60" y="8"/>
                      </a:cubicBezTo>
                      <a:cubicBezTo>
                        <a:pt x="66" y="26"/>
                        <a:pt x="59" y="30"/>
                        <a:pt x="44" y="40"/>
                      </a:cubicBezTo>
                      <a:cubicBezTo>
                        <a:pt x="27" y="34"/>
                        <a:pt x="17" y="33"/>
                        <a:pt x="4" y="20"/>
                      </a:cubicBezTo>
                      <a:cubicBezTo>
                        <a:pt x="9" y="0"/>
                        <a:pt x="12" y="0"/>
                        <a:pt x="0"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0" name="Freeform 78"/>
                <p:cNvSpPr>
                  <a:spLocks/>
                </p:cNvSpPr>
                <p:nvPr userDrawn="1"/>
              </p:nvSpPr>
              <p:spPr bwMode="ltGray">
                <a:xfrm>
                  <a:off x="2285" y="286"/>
                  <a:ext cx="57" cy="36"/>
                </a:xfrm>
                <a:custGeom>
                  <a:avLst/>
                  <a:gdLst>
                    <a:gd name="T0" fmla="*/ 0 w 55"/>
                    <a:gd name="T1" fmla="*/ 147 h 28"/>
                    <a:gd name="T2" fmla="*/ 20 w 55"/>
                    <a:gd name="T3" fmla="*/ 59 h 28"/>
                    <a:gd name="T4" fmla="*/ 55 w 55"/>
                    <a:gd name="T5" fmla="*/ 0 h 28"/>
                    <a:gd name="T6" fmla="*/ 0 w 55"/>
                    <a:gd name="T7" fmla="*/ 147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28">
                      <a:moveTo>
                        <a:pt x="0" y="20"/>
                      </a:moveTo>
                      <a:cubicBezTo>
                        <a:pt x="4" y="16"/>
                        <a:pt x="7" y="11"/>
                        <a:pt x="12" y="8"/>
                      </a:cubicBezTo>
                      <a:cubicBezTo>
                        <a:pt x="19" y="4"/>
                        <a:pt x="36" y="0"/>
                        <a:pt x="36" y="0"/>
                      </a:cubicBezTo>
                      <a:cubicBezTo>
                        <a:pt x="55" y="28"/>
                        <a:pt x="18" y="16"/>
                        <a:pt x="0" y="20"/>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1" name="Freeform 79"/>
                <p:cNvSpPr>
                  <a:spLocks/>
                </p:cNvSpPr>
                <p:nvPr userDrawn="1"/>
              </p:nvSpPr>
              <p:spPr bwMode="ltGray">
                <a:xfrm>
                  <a:off x="1385" y="327"/>
                  <a:ext cx="1974" cy="1132"/>
                </a:xfrm>
                <a:custGeom>
                  <a:avLst/>
                  <a:gdLst>
                    <a:gd name="T0" fmla="*/ 1625 w 1589"/>
                    <a:gd name="T1" fmla="*/ 779 h 900"/>
                    <a:gd name="T2" fmla="*/ 1856 w 1589"/>
                    <a:gd name="T3" fmla="*/ 677 h 900"/>
                    <a:gd name="T4" fmla="*/ 2240 w 1589"/>
                    <a:gd name="T5" fmla="*/ 449 h 900"/>
                    <a:gd name="T6" fmla="*/ 1743 w 1589"/>
                    <a:gd name="T7" fmla="*/ 1197 h 900"/>
                    <a:gd name="T8" fmla="*/ 2017 w 1589"/>
                    <a:gd name="T9" fmla="*/ 1049 h 900"/>
                    <a:gd name="T10" fmla="*/ 2287 w 1589"/>
                    <a:gd name="T11" fmla="*/ 951 h 900"/>
                    <a:gd name="T12" fmla="*/ 2696 w 1589"/>
                    <a:gd name="T13" fmla="*/ 553 h 900"/>
                    <a:gd name="T14" fmla="*/ 2763 w 1589"/>
                    <a:gd name="T15" fmla="*/ 657 h 900"/>
                    <a:gd name="T16" fmla="*/ 3126 w 1589"/>
                    <a:gd name="T17" fmla="*/ 350 h 900"/>
                    <a:gd name="T18" fmla="*/ 4441 w 1589"/>
                    <a:gd name="T19" fmla="*/ 49 h 900"/>
                    <a:gd name="T20" fmla="*/ 4077 w 1589"/>
                    <a:gd name="T21" fmla="*/ 579 h 900"/>
                    <a:gd name="T22" fmla="*/ 4734 w 1589"/>
                    <a:gd name="T23" fmla="*/ 428 h 900"/>
                    <a:gd name="T24" fmla="*/ 5300 w 1589"/>
                    <a:gd name="T25" fmla="*/ 478 h 900"/>
                    <a:gd name="T26" fmla="*/ 5388 w 1589"/>
                    <a:gd name="T27" fmla="*/ 755 h 900"/>
                    <a:gd name="T28" fmla="*/ 5616 w 1589"/>
                    <a:gd name="T29" fmla="*/ 701 h 900"/>
                    <a:gd name="T30" fmla="*/ 5936 w 1589"/>
                    <a:gd name="T31" fmla="*/ 625 h 900"/>
                    <a:gd name="T32" fmla="*/ 6183 w 1589"/>
                    <a:gd name="T33" fmla="*/ 478 h 900"/>
                    <a:gd name="T34" fmla="*/ 6225 w 1589"/>
                    <a:gd name="T35" fmla="*/ 677 h 900"/>
                    <a:gd name="T36" fmla="*/ 6497 w 1589"/>
                    <a:gd name="T37" fmla="*/ 625 h 900"/>
                    <a:gd name="T38" fmla="*/ 6885 w 1589"/>
                    <a:gd name="T39" fmla="*/ 828 h 900"/>
                    <a:gd name="T40" fmla="*/ 7312 w 1589"/>
                    <a:gd name="T41" fmla="*/ 951 h 900"/>
                    <a:gd name="T42" fmla="*/ 7630 w 1589"/>
                    <a:gd name="T43" fmla="*/ 926 h 900"/>
                    <a:gd name="T44" fmla="*/ 8649 w 1589"/>
                    <a:gd name="T45" fmla="*/ 1307 h 900"/>
                    <a:gd name="T46" fmla="*/ 8536 w 1589"/>
                    <a:gd name="T47" fmla="*/ 1454 h 900"/>
                    <a:gd name="T48" fmla="*/ 8357 w 1589"/>
                    <a:gd name="T49" fmla="*/ 1755 h 900"/>
                    <a:gd name="T50" fmla="*/ 7610 w 1589"/>
                    <a:gd name="T51" fmla="*/ 2001 h 900"/>
                    <a:gd name="T52" fmla="*/ 7266 w 1589"/>
                    <a:gd name="T53" fmla="*/ 2356 h 900"/>
                    <a:gd name="T54" fmla="*/ 7090 w 1589"/>
                    <a:gd name="T55" fmla="*/ 2805 h 900"/>
                    <a:gd name="T56" fmla="*/ 7250 w 1589"/>
                    <a:gd name="T57" fmla="*/ 2030 h 900"/>
                    <a:gd name="T58" fmla="*/ 7043 w 1589"/>
                    <a:gd name="T59" fmla="*/ 1902 h 900"/>
                    <a:gd name="T60" fmla="*/ 6677 w 1589"/>
                    <a:gd name="T61" fmla="*/ 2259 h 900"/>
                    <a:gd name="T62" fmla="*/ 6451 w 1589"/>
                    <a:gd name="T63" fmla="*/ 2132 h 900"/>
                    <a:gd name="T64" fmla="*/ 5661 w 1589"/>
                    <a:gd name="T65" fmla="*/ 2430 h 900"/>
                    <a:gd name="T66" fmla="*/ 5547 w 1589"/>
                    <a:gd name="T67" fmla="*/ 2653 h 900"/>
                    <a:gd name="T68" fmla="*/ 5846 w 1589"/>
                    <a:gd name="T69" fmla="*/ 2933 h 900"/>
                    <a:gd name="T70" fmla="*/ 5206 w 1589"/>
                    <a:gd name="T71" fmla="*/ 4113 h 900"/>
                    <a:gd name="T72" fmla="*/ 4810 w 1589"/>
                    <a:gd name="T73" fmla="*/ 4639 h 900"/>
                    <a:gd name="T74" fmla="*/ 4810 w 1589"/>
                    <a:gd name="T75" fmla="*/ 5076 h 900"/>
                    <a:gd name="T76" fmla="*/ 4620 w 1589"/>
                    <a:gd name="T77" fmla="*/ 4761 h 900"/>
                    <a:gd name="T78" fmla="*/ 4553 w 1589"/>
                    <a:gd name="T79" fmla="*/ 4464 h 900"/>
                    <a:gd name="T80" fmla="*/ 3942 w 1589"/>
                    <a:gd name="T81" fmla="*/ 4562 h 900"/>
                    <a:gd name="T82" fmla="*/ 4129 w 1589"/>
                    <a:gd name="T83" fmla="*/ 5151 h 900"/>
                    <a:gd name="T84" fmla="*/ 4165 w 1589"/>
                    <a:gd name="T85" fmla="*/ 5486 h 900"/>
                    <a:gd name="T86" fmla="*/ 1359 w 1589"/>
                    <a:gd name="T87" fmla="*/ 903 h 9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9" h="900">
                      <a:moveTo>
                        <a:pt x="240" y="144"/>
                      </a:moveTo>
                      <a:cubicBezTo>
                        <a:pt x="246" y="127"/>
                        <a:pt x="252" y="118"/>
                        <a:pt x="256" y="100"/>
                      </a:cubicBezTo>
                      <a:cubicBezTo>
                        <a:pt x="265" y="114"/>
                        <a:pt x="272" y="119"/>
                        <a:pt x="288" y="124"/>
                      </a:cubicBezTo>
                      <a:cubicBezTo>
                        <a:pt x="291" y="128"/>
                        <a:pt x="292" y="133"/>
                        <a:pt x="296" y="136"/>
                      </a:cubicBezTo>
                      <a:cubicBezTo>
                        <a:pt x="303" y="140"/>
                        <a:pt x="320" y="144"/>
                        <a:pt x="320" y="144"/>
                      </a:cubicBezTo>
                      <a:cubicBezTo>
                        <a:pt x="316" y="131"/>
                        <a:pt x="316" y="118"/>
                        <a:pt x="328" y="108"/>
                      </a:cubicBezTo>
                      <a:cubicBezTo>
                        <a:pt x="335" y="102"/>
                        <a:pt x="344" y="97"/>
                        <a:pt x="352" y="92"/>
                      </a:cubicBezTo>
                      <a:cubicBezTo>
                        <a:pt x="356" y="89"/>
                        <a:pt x="364" y="84"/>
                        <a:pt x="364" y="84"/>
                      </a:cubicBezTo>
                      <a:cubicBezTo>
                        <a:pt x="374" y="69"/>
                        <a:pt x="378" y="66"/>
                        <a:pt x="396" y="72"/>
                      </a:cubicBezTo>
                      <a:cubicBezTo>
                        <a:pt x="407" y="89"/>
                        <a:pt x="404" y="93"/>
                        <a:pt x="388" y="104"/>
                      </a:cubicBezTo>
                      <a:cubicBezTo>
                        <a:pt x="364" y="140"/>
                        <a:pt x="350" y="168"/>
                        <a:pt x="304" y="180"/>
                      </a:cubicBezTo>
                      <a:cubicBezTo>
                        <a:pt x="305" y="184"/>
                        <a:pt x="304" y="191"/>
                        <a:pt x="308" y="192"/>
                      </a:cubicBezTo>
                      <a:cubicBezTo>
                        <a:pt x="316" y="193"/>
                        <a:pt x="332" y="184"/>
                        <a:pt x="332" y="184"/>
                      </a:cubicBezTo>
                      <a:cubicBezTo>
                        <a:pt x="336" y="180"/>
                        <a:pt x="339" y="175"/>
                        <a:pt x="344" y="172"/>
                      </a:cubicBezTo>
                      <a:cubicBezTo>
                        <a:pt x="348" y="170"/>
                        <a:pt x="353" y="171"/>
                        <a:pt x="356" y="168"/>
                      </a:cubicBezTo>
                      <a:cubicBezTo>
                        <a:pt x="360" y="165"/>
                        <a:pt x="361" y="159"/>
                        <a:pt x="364" y="156"/>
                      </a:cubicBezTo>
                      <a:cubicBezTo>
                        <a:pt x="367" y="153"/>
                        <a:pt x="372" y="151"/>
                        <a:pt x="376" y="148"/>
                      </a:cubicBezTo>
                      <a:cubicBezTo>
                        <a:pt x="404" y="166"/>
                        <a:pt x="397" y="173"/>
                        <a:pt x="404" y="152"/>
                      </a:cubicBezTo>
                      <a:cubicBezTo>
                        <a:pt x="382" y="130"/>
                        <a:pt x="388" y="124"/>
                        <a:pt x="412" y="108"/>
                      </a:cubicBezTo>
                      <a:cubicBezTo>
                        <a:pt x="417" y="92"/>
                        <a:pt x="424" y="80"/>
                        <a:pt x="432" y="104"/>
                      </a:cubicBezTo>
                      <a:cubicBezTo>
                        <a:pt x="444" y="69"/>
                        <a:pt x="436" y="75"/>
                        <a:pt x="476" y="88"/>
                      </a:cubicBezTo>
                      <a:cubicBezTo>
                        <a:pt x="482" y="105"/>
                        <a:pt x="478" y="110"/>
                        <a:pt x="468" y="124"/>
                      </a:cubicBezTo>
                      <a:cubicBezTo>
                        <a:pt x="472" y="125"/>
                        <a:pt x="477" y="131"/>
                        <a:pt x="480" y="128"/>
                      </a:cubicBezTo>
                      <a:cubicBezTo>
                        <a:pt x="486" y="122"/>
                        <a:pt x="485" y="112"/>
                        <a:pt x="488" y="104"/>
                      </a:cubicBezTo>
                      <a:cubicBezTo>
                        <a:pt x="489" y="100"/>
                        <a:pt x="492" y="92"/>
                        <a:pt x="492" y="92"/>
                      </a:cubicBezTo>
                      <a:cubicBezTo>
                        <a:pt x="486" y="74"/>
                        <a:pt x="489" y="70"/>
                        <a:pt x="504" y="60"/>
                      </a:cubicBezTo>
                      <a:cubicBezTo>
                        <a:pt x="524" y="64"/>
                        <a:pt x="533" y="62"/>
                        <a:pt x="552" y="56"/>
                      </a:cubicBezTo>
                      <a:cubicBezTo>
                        <a:pt x="584" y="24"/>
                        <a:pt x="643" y="25"/>
                        <a:pt x="684" y="20"/>
                      </a:cubicBezTo>
                      <a:cubicBezTo>
                        <a:pt x="703" y="14"/>
                        <a:pt x="720" y="11"/>
                        <a:pt x="736" y="0"/>
                      </a:cubicBezTo>
                      <a:cubicBezTo>
                        <a:pt x="759" y="8"/>
                        <a:pt x="756" y="13"/>
                        <a:pt x="784" y="8"/>
                      </a:cubicBezTo>
                      <a:cubicBezTo>
                        <a:pt x="801" y="14"/>
                        <a:pt x="807" y="36"/>
                        <a:pt x="788" y="48"/>
                      </a:cubicBezTo>
                      <a:cubicBezTo>
                        <a:pt x="776" y="56"/>
                        <a:pt x="745" y="65"/>
                        <a:pt x="732" y="68"/>
                      </a:cubicBezTo>
                      <a:cubicBezTo>
                        <a:pt x="720" y="76"/>
                        <a:pt x="693" y="83"/>
                        <a:pt x="720" y="92"/>
                      </a:cubicBezTo>
                      <a:cubicBezTo>
                        <a:pt x="747" y="74"/>
                        <a:pt x="764" y="69"/>
                        <a:pt x="796" y="64"/>
                      </a:cubicBezTo>
                      <a:cubicBezTo>
                        <a:pt x="799" y="68"/>
                        <a:pt x="799" y="76"/>
                        <a:pt x="804" y="76"/>
                      </a:cubicBezTo>
                      <a:cubicBezTo>
                        <a:pt x="815" y="77"/>
                        <a:pt x="836" y="68"/>
                        <a:pt x="836" y="68"/>
                      </a:cubicBezTo>
                      <a:cubicBezTo>
                        <a:pt x="850" y="77"/>
                        <a:pt x="860" y="80"/>
                        <a:pt x="876" y="84"/>
                      </a:cubicBezTo>
                      <a:cubicBezTo>
                        <a:pt x="894" y="78"/>
                        <a:pt x="886" y="70"/>
                        <a:pt x="904" y="64"/>
                      </a:cubicBezTo>
                      <a:cubicBezTo>
                        <a:pt x="922" y="70"/>
                        <a:pt x="917" y="82"/>
                        <a:pt x="936" y="76"/>
                      </a:cubicBezTo>
                      <a:cubicBezTo>
                        <a:pt x="939" y="80"/>
                        <a:pt x="946" y="84"/>
                        <a:pt x="944" y="88"/>
                      </a:cubicBezTo>
                      <a:cubicBezTo>
                        <a:pt x="939" y="96"/>
                        <a:pt x="920" y="104"/>
                        <a:pt x="920" y="104"/>
                      </a:cubicBezTo>
                      <a:cubicBezTo>
                        <a:pt x="928" y="116"/>
                        <a:pt x="931" y="126"/>
                        <a:pt x="952" y="120"/>
                      </a:cubicBezTo>
                      <a:cubicBezTo>
                        <a:pt x="956" y="119"/>
                        <a:pt x="953" y="111"/>
                        <a:pt x="956" y="108"/>
                      </a:cubicBezTo>
                      <a:cubicBezTo>
                        <a:pt x="959" y="105"/>
                        <a:pt x="964" y="105"/>
                        <a:pt x="968" y="104"/>
                      </a:cubicBezTo>
                      <a:cubicBezTo>
                        <a:pt x="976" y="107"/>
                        <a:pt x="984" y="109"/>
                        <a:pt x="992" y="112"/>
                      </a:cubicBezTo>
                      <a:cubicBezTo>
                        <a:pt x="996" y="113"/>
                        <a:pt x="1004" y="116"/>
                        <a:pt x="1004" y="116"/>
                      </a:cubicBezTo>
                      <a:cubicBezTo>
                        <a:pt x="1019" y="111"/>
                        <a:pt x="1025" y="117"/>
                        <a:pt x="1040" y="112"/>
                      </a:cubicBezTo>
                      <a:cubicBezTo>
                        <a:pt x="1043" y="108"/>
                        <a:pt x="1049" y="105"/>
                        <a:pt x="1048" y="100"/>
                      </a:cubicBezTo>
                      <a:cubicBezTo>
                        <a:pt x="1047" y="95"/>
                        <a:pt x="1038" y="96"/>
                        <a:pt x="1036" y="92"/>
                      </a:cubicBezTo>
                      <a:cubicBezTo>
                        <a:pt x="1032" y="82"/>
                        <a:pt x="1047" y="75"/>
                        <a:pt x="1052" y="72"/>
                      </a:cubicBezTo>
                      <a:cubicBezTo>
                        <a:pt x="1067" y="77"/>
                        <a:pt x="1076" y="81"/>
                        <a:pt x="1092" y="76"/>
                      </a:cubicBezTo>
                      <a:cubicBezTo>
                        <a:pt x="1096" y="77"/>
                        <a:pt x="1107" y="77"/>
                        <a:pt x="1104" y="80"/>
                      </a:cubicBezTo>
                      <a:cubicBezTo>
                        <a:pt x="1098" y="86"/>
                        <a:pt x="1080" y="88"/>
                        <a:pt x="1080" y="88"/>
                      </a:cubicBezTo>
                      <a:cubicBezTo>
                        <a:pt x="1085" y="92"/>
                        <a:pt x="1100" y="99"/>
                        <a:pt x="1100" y="108"/>
                      </a:cubicBezTo>
                      <a:cubicBezTo>
                        <a:pt x="1100" y="113"/>
                        <a:pt x="1090" y="116"/>
                        <a:pt x="1092" y="120"/>
                      </a:cubicBezTo>
                      <a:cubicBezTo>
                        <a:pt x="1094" y="124"/>
                        <a:pt x="1100" y="117"/>
                        <a:pt x="1104" y="116"/>
                      </a:cubicBezTo>
                      <a:cubicBezTo>
                        <a:pt x="1115" y="82"/>
                        <a:pt x="1118" y="94"/>
                        <a:pt x="1148" y="100"/>
                      </a:cubicBezTo>
                      <a:cubicBezTo>
                        <a:pt x="1147" y="104"/>
                        <a:pt x="1142" y="109"/>
                        <a:pt x="1144" y="112"/>
                      </a:cubicBezTo>
                      <a:cubicBezTo>
                        <a:pt x="1150" y="120"/>
                        <a:pt x="1168" y="128"/>
                        <a:pt x="1168" y="128"/>
                      </a:cubicBezTo>
                      <a:cubicBezTo>
                        <a:pt x="1184" y="123"/>
                        <a:pt x="1201" y="124"/>
                        <a:pt x="1216" y="132"/>
                      </a:cubicBezTo>
                      <a:cubicBezTo>
                        <a:pt x="1224" y="137"/>
                        <a:pt x="1240" y="148"/>
                        <a:pt x="1240" y="148"/>
                      </a:cubicBezTo>
                      <a:cubicBezTo>
                        <a:pt x="1271" y="195"/>
                        <a:pt x="1247" y="173"/>
                        <a:pt x="1260" y="160"/>
                      </a:cubicBezTo>
                      <a:cubicBezTo>
                        <a:pt x="1268" y="152"/>
                        <a:pt x="1281" y="154"/>
                        <a:pt x="1292" y="152"/>
                      </a:cubicBezTo>
                      <a:cubicBezTo>
                        <a:pt x="1317" y="160"/>
                        <a:pt x="1305" y="140"/>
                        <a:pt x="1328" y="156"/>
                      </a:cubicBezTo>
                      <a:cubicBezTo>
                        <a:pt x="1330" y="163"/>
                        <a:pt x="1339" y="178"/>
                        <a:pt x="1344" y="172"/>
                      </a:cubicBezTo>
                      <a:cubicBezTo>
                        <a:pt x="1349" y="166"/>
                        <a:pt x="1344" y="155"/>
                        <a:pt x="1348" y="148"/>
                      </a:cubicBezTo>
                      <a:cubicBezTo>
                        <a:pt x="1350" y="144"/>
                        <a:pt x="1356" y="145"/>
                        <a:pt x="1360" y="144"/>
                      </a:cubicBezTo>
                      <a:cubicBezTo>
                        <a:pt x="1390" y="164"/>
                        <a:pt x="1362" y="148"/>
                        <a:pt x="1432" y="156"/>
                      </a:cubicBezTo>
                      <a:cubicBezTo>
                        <a:pt x="1456" y="159"/>
                        <a:pt x="1499" y="198"/>
                        <a:pt x="1528" y="208"/>
                      </a:cubicBezTo>
                      <a:cubicBezTo>
                        <a:pt x="1557" y="198"/>
                        <a:pt x="1531" y="222"/>
                        <a:pt x="1560" y="212"/>
                      </a:cubicBezTo>
                      <a:cubicBezTo>
                        <a:pt x="1589" y="222"/>
                        <a:pt x="1560" y="228"/>
                        <a:pt x="1548" y="232"/>
                      </a:cubicBezTo>
                      <a:cubicBezTo>
                        <a:pt x="1539" y="258"/>
                        <a:pt x="1527" y="238"/>
                        <a:pt x="1508" y="232"/>
                      </a:cubicBezTo>
                      <a:cubicBezTo>
                        <a:pt x="1500" y="229"/>
                        <a:pt x="1484" y="224"/>
                        <a:pt x="1484" y="224"/>
                      </a:cubicBezTo>
                      <a:cubicBezTo>
                        <a:pt x="1475" y="197"/>
                        <a:pt x="1475" y="232"/>
                        <a:pt x="1456" y="244"/>
                      </a:cubicBezTo>
                      <a:cubicBezTo>
                        <a:pt x="1460" y="257"/>
                        <a:pt x="1476" y="280"/>
                        <a:pt x="1476" y="280"/>
                      </a:cubicBezTo>
                      <a:cubicBezTo>
                        <a:pt x="1459" y="286"/>
                        <a:pt x="1443" y="281"/>
                        <a:pt x="1424" y="284"/>
                      </a:cubicBezTo>
                      <a:cubicBezTo>
                        <a:pt x="1386" y="297"/>
                        <a:pt x="1402" y="325"/>
                        <a:pt x="1368" y="336"/>
                      </a:cubicBezTo>
                      <a:cubicBezTo>
                        <a:pt x="1362" y="330"/>
                        <a:pt x="1354" y="319"/>
                        <a:pt x="1344" y="320"/>
                      </a:cubicBezTo>
                      <a:cubicBezTo>
                        <a:pt x="1336" y="321"/>
                        <a:pt x="1320" y="328"/>
                        <a:pt x="1320" y="328"/>
                      </a:cubicBezTo>
                      <a:cubicBezTo>
                        <a:pt x="1319" y="324"/>
                        <a:pt x="1320" y="314"/>
                        <a:pt x="1316" y="316"/>
                      </a:cubicBezTo>
                      <a:cubicBezTo>
                        <a:pt x="1303" y="324"/>
                        <a:pt x="1288" y="363"/>
                        <a:pt x="1284" y="376"/>
                      </a:cubicBezTo>
                      <a:cubicBezTo>
                        <a:pt x="1289" y="397"/>
                        <a:pt x="1281" y="412"/>
                        <a:pt x="1276" y="432"/>
                      </a:cubicBezTo>
                      <a:cubicBezTo>
                        <a:pt x="1272" y="429"/>
                        <a:pt x="1269" y="423"/>
                        <a:pt x="1264" y="424"/>
                      </a:cubicBezTo>
                      <a:cubicBezTo>
                        <a:pt x="1257" y="425"/>
                        <a:pt x="1255" y="444"/>
                        <a:pt x="1252" y="448"/>
                      </a:cubicBezTo>
                      <a:cubicBezTo>
                        <a:pt x="1242" y="464"/>
                        <a:pt x="1226" y="482"/>
                        <a:pt x="1208" y="488"/>
                      </a:cubicBezTo>
                      <a:cubicBezTo>
                        <a:pt x="1196" y="453"/>
                        <a:pt x="1197" y="382"/>
                        <a:pt x="1240" y="368"/>
                      </a:cubicBezTo>
                      <a:cubicBezTo>
                        <a:pt x="1251" y="351"/>
                        <a:pt x="1270" y="343"/>
                        <a:pt x="1280" y="324"/>
                      </a:cubicBezTo>
                      <a:cubicBezTo>
                        <a:pt x="1286" y="312"/>
                        <a:pt x="1300" y="288"/>
                        <a:pt x="1300" y="288"/>
                      </a:cubicBezTo>
                      <a:cubicBezTo>
                        <a:pt x="1269" y="267"/>
                        <a:pt x="1270" y="311"/>
                        <a:pt x="1256" y="332"/>
                      </a:cubicBezTo>
                      <a:cubicBezTo>
                        <a:pt x="1237" y="326"/>
                        <a:pt x="1250" y="322"/>
                        <a:pt x="1244" y="304"/>
                      </a:cubicBezTo>
                      <a:cubicBezTo>
                        <a:pt x="1204" y="314"/>
                        <a:pt x="1245" y="299"/>
                        <a:pt x="1224" y="320"/>
                      </a:cubicBezTo>
                      <a:cubicBezTo>
                        <a:pt x="1217" y="327"/>
                        <a:pt x="1200" y="336"/>
                        <a:pt x="1200" y="336"/>
                      </a:cubicBezTo>
                      <a:cubicBezTo>
                        <a:pt x="1206" y="355"/>
                        <a:pt x="1196" y="355"/>
                        <a:pt x="1180" y="360"/>
                      </a:cubicBezTo>
                      <a:cubicBezTo>
                        <a:pt x="1168" y="359"/>
                        <a:pt x="1154" y="362"/>
                        <a:pt x="1144" y="356"/>
                      </a:cubicBezTo>
                      <a:cubicBezTo>
                        <a:pt x="1140" y="354"/>
                        <a:pt x="1153" y="349"/>
                        <a:pt x="1152" y="344"/>
                      </a:cubicBezTo>
                      <a:cubicBezTo>
                        <a:pt x="1151" y="340"/>
                        <a:pt x="1144" y="341"/>
                        <a:pt x="1140" y="340"/>
                      </a:cubicBezTo>
                      <a:cubicBezTo>
                        <a:pt x="1126" y="350"/>
                        <a:pt x="1121" y="354"/>
                        <a:pt x="1104" y="348"/>
                      </a:cubicBezTo>
                      <a:cubicBezTo>
                        <a:pt x="1079" y="354"/>
                        <a:pt x="1054" y="349"/>
                        <a:pt x="1032" y="364"/>
                      </a:cubicBezTo>
                      <a:cubicBezTo>
                        <a:pt x="1023" y="378"/>
                        <a:pt x="1016" y="383"/>
                        <a:pt x="1000" y="388"/>
                      </a:cubicBezTo>
                      <a:cubicBezTo>
                        <a:pt x="984" y="404"/>
                        <a:pt x="971" y="410"/>
                        <a:pt x="964" y="432"/>
                      </a:cubicBezTo>
                      <a:cubicBezTo>
                        <a:pt x="968" y="433"/>
                        <a:pt x="972" y="438"/>
                        <a:pt x="976" y="436"/>
                      </a:cubicBezTo>
                      <a:cubicBezTo>
                        <a:pt x="980" y="434"/>
                        <a:pt x="976" y="424"/>
                        <a:pt x="980" y="424"/>
                      </a:cubicBezTo>
                      <a:cubicBezTo>
                        <a:pt x="985" y="424"/>
                        <a:pt x="991" y="445"/>
                        <a:pt x="992" y="448"/>
                      </a:cubicBezTo>
                      <a:cubicBezTo>
                        <a:pt x="1000" y="443"/>
                        <a:pt x="1006" y="434"/>
                        <a:pt x="1016" y="444"/>
                      </a:cubicBezTo>
                      <a:cubicBezTo>
                        <a:pt x="1023" y="451"/>
                        <a:pt x="1044" y="460"/>
                        <a:pt x="1032" y="468"/>
                      </a:cubicBezTo>
                      <a:cubicBezTo>
                        <a:pt x="1017" y="513"/>
                        <a:pt x="1007" y="571"/>
                        <a:pt x="976" y="608"/>
                      </a:cubicBezTo>
                      <a:cubicBezTo>
                        <a:pt x="962" y="625"/>
                        <a:pt x="951" y="635"/>
                        <a:pt x="932" y="648"/>
                      </a:cubicBezTo>
                      <a:cubicBezTo>
                        <a:pt x="928" y="651"/>
                        <a:pt x="920" y="656"/>
                        <a:pt x="920" y="656"/>
                      </a:cubicBezTo>
                      <a:cubicBezTo>
                        <a:pt x="886" y="633"/>
                        <a:pt x="904" y="648"/>
                        <a:pt x="880" y="664"/>
                      </a:cubicBezTo>
                      <a:cubicBezTo>
                        <a:pt x="872" y="689"/>
                        <a:pt x="870" y="693"/>
                        <a:pt x="848" y="708"/>
                      </a:cubicBezTo>
                      <a:cubicBezTo>
                        <a:pt x="842" y="720"/>
                        <a:pt x="855" y="724"/>
                        <a:pt x="850" y="740"/>
                      </a:cubicBezTo>
                      <a:cubicBezTo>
                        <a:pt x="851" y="750"/>
                        <a:pt x="855" y="759"/>
                        <a:pt x="856" y="766"/>
                      </a:cubicBezTo>
                      <a:cubicBezTo>
                        <a:pt x="857" y="773"/>
                        <a:pt x="859" y="777"/>
                        <a:pt x="858" y="784"/>
                      </a:cubicBezTo>
                      <a:cubicBezTo>
                        <a:pt x="857" y="791"/>
                        <a:pt x="856" y="806"/>
                        <a:pt x="850" y="810"/>
                      </a:cubicBezTo>
                      <a:cubicBezTo>
                        <a:pt x="844" y="814"/>
                        <a:pt x="831" y="802"/>
                        <a:pt x="824" y="806"/>
                      </a:cubicBezTo>
                      <a:cubicBezTo>
                        <a:pt x="816" y="832"/>
                        <a:pt x="827" y="824"/>
                        <a:pt x="804" y="832"/>
                      </a:cubicBezTo>
                      <a:cubicBezTo>
                        <a:pt x="798" y="814"/>
                        <a:pt x="810" y="779"/>
                        <a:pt x="816" y="760"/>
                      </a:cubicBezTo>
                      <a:cubicBezTo>
                        <a:pt x="816" y="744"/>
                        <a:pt x="795" y="750"/>
                        <a:pt x="794" y="744"/>
                      </a:cubicBezTo>
                      <a:cubicBezTo>
                        <a:pt x="793" y="738"/>
                        <a:pt x="806" y="729"/>
                        <a:pt x="808" y="724"/>
                      </a:cubicBezTo>
                      <a:cubicBezTo>
                        <a:pt x="807" y="720"/>
                        <a:pt x="808" y="713"/>
                        <a:pt x="804" y="712"/>
                      </a:cubicBezTo>
                      <a:cubicBezTo>
                        <a:pt x="796" y="711"/>
                        <a:pt x="761" y="725"/>
                        <a:pt x="752" y="728"/>
                      </a:cubicBezTo>
                      <a:cubicBezTo>
                        <a:pt x="744" y="703"/>
                        <a:pt x="769" y="708"/>
                        <a:pt x="744" y="700"/>
                      </a:cubicBezTo>
                      <a:cubicBezTo>
                        <a:pt x="731" y="719"/>
                        <a:pt x="718" y="723"/>
                        <a:pt x="696" y="728"/>
                      </a:cubicBezTo>
                      <a:cubicBezTo>
                        <a:pt x="703" y="757"/>
                        <a:pt x="720" y="749"/>
                        <a:pt x="752" y="752"/>
                      </a:cubicBezTo>
                      <a:cubicBezTo>
                        <a:pt x="747" y="773"/>
                        <a:pt x="729" y="777"/>
                        <a:pt x="716" y="796"/>
                      </a:cubicBezTo>
                      <a:lnTo>
                        <a:pt x="730" y="822"/>
                      </a:lnTo>
                      <a:lnTo>
                        <a:pt x="740" y="858"/>
                      </a:lnTo>
                      <a:lnTo>
                        <a:pt x="724" y="862"/>
                      </a:lnTo>
                      <a:lnTo>
                        <a:pt x="736" y="876"/>
                      </a:lnTo>
                      <a:lnTo>
                        <a:pt x="720" y="900"/>
                      </a:lnTo>
                      <a:lnTo>
                        <a:pt x="0" y="892"/>
                      </a:lnTo>
                      <a:lnTo>
                        <a:pt x="240" y="144"/>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2" name="Freeform 80"/>
                <p:cNvSpPr>
                  <a:spLocks/>
                </p:cNvSpPr>
                <p:nvPr userDrawn="1"/>
              </p:nvSpPr>
              <p:spPr bwMode="ltGray">
                <a:xfrm>
                  <a:off x="2655" y="878"/>
                  <a:ext cx="58" cy="208"/>
                </a:xfrm>
                <a:custGeom>
                  <a:avLst/>
                  <a:gdLst>
                    <a:gd name="T0" fmla="*/ 26 w 47"/>
                    <a:gd name="T1" fmla="*/ 998 h 165"/>
                    <a:gd name="T2" fmla="*/ 80 w 47"/>
                    <a:gd name="T3" fmla="*/ 687 h 165"/>
                    <a:gd name="T4" fmla="*/ 90 w 47"/>
                    <a:gd name="T5" fmla="*/ 432 h 165"/>
                    <a:gd name="T6" fmla="*/ 59 w 47"/>
                    <a:gd name="T7" fmla="*/ 252 h 165"/>
                    <a:gd name="T8" fmla="*/ 90 w 47"/>
                    <a:gd name="T9" fmla="*/ 77 h 165"/>
                    <a:gd name="T10" fmla="*/ 111 w 47"/>
                    <a:gd name="T11" fmla="*/ 0 h 165"/>
                    <a:gd name="T12" fmla="*/ 168 w 47"/>
                    <a:gd name="T13" fmla="*/ 194 h 165"/>
                    <a:gd name="T14" fmla="*/ 255 w 47"/>
                    <a:gd name="T15" fmla="*/ 628 h 165"/>
                    <a:gd name="T16" fmla="*/ 168 w 47"/>
                    <a:gd name="T17" fmla="*/ 687 h 165"/>
                    <a:gd name="T18" fmla="*/ 122 w 47"/>
                    <a:gd name="T19" fmla="*/ 804 h 165"/>
                    <a:gd name="T20" fmla="*/ 111 w 47"/>
                    <a:gd name="T21" fmla="*/ 840 h 165"/>
                    <a:gd name="T22" fmla="*/ 146 w 47"/>
                    <a:gd name="T23" fmla="*/ 855 h 165"/>
                    <a:gd name="T24" fmla="*/ 168 w 47"/>
                    <a:gd name="T25" fmla="*/ 929 h 165"/>
                    <a:gd name="T26" fmla="*/ 72 w 47"/>
                    <a:gd name="T27" fmla="*/ 950 h 165"/>
                    <a:gd name="T28" fmla="*/ 39 w 47"/>
                    <a:gd name="T29" fmla="*/ 1024 h 165"/>
                    <a:gd name="T30" fmla="*/ 17 w 47"/>
                    <a:gd name="T31" fmla="*/ 986 h 165"/>
                    <a:gd name="T32" fmla="*/ 26 w 47"/>
                    <a:gd name="T33" fmla="*/ 998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3" name="Freeform 81"/>
                <p:cNvSpPr>
                  <a:spLocks/>
                </p:cNvSpPr>
                <p:nvPr userDrawn="1"/>
              </p:nvSpPr>
              <p:spPr bwMode="ltGray">
                <a:xfrm>
                  <a:off x="2621" y="1053"/>
                  <a:ext cx="171" cy="129"/>
                </a:xfrm>
                <a:custGeom>
                  <a:avLst/>
                  <a:gdLst>
                    <a:gd name="T0" fmla="*/ 146 w 138"/>
                    <a:gd name="T1" fmla="*/ 367 h 103"/>
                    <a:gd name="T2" fmla="*/ 167 w 138"/>
                    <a:gd name="T3" fmla="*/ 262 h 103"/>
                    <a:gd name="T4" fmla="*/ 278 w 138"/>
                    <a:gd name="T5" fmla="*/ 197 h 103"/>
                    <a:gd name="T6" fmla="*/ 302 w 138"/>
                    <a:gd name="T7" fmla="*/ 272 h 103"/>
                    <a:gd name="T8" fmla="*/ 367 w 138"/>
                    <a:gd name="T9" fmla="*/ 293 h 103"/>
                    <a:gd name="T10" fmla="*/ 444 w 138"/>
                    <a:gd name="T11" fmla="*/ 333 h 103"/>
                    <a:gd name="T12" fmla="*/ 647 w 138"/>
                    <a:gd name="T13" fmla="*/ 197 h 103"/>
                    <a:gd name="T14" fmla="*/ 724 w 138"/>
                    <a:gd name="T15" fmla="*/ 100 h 103"/>
                    <a:gd name="T16" fmla="*/ 770 w 138"/>
                    <a:gd name="T17" fmla="*/ 70 h 103"/>
                    <a:gd name="T18" fmla="*/ 589 w 138"/>
                    <a:gd name="T19" fmla="*/ 293 h 103"/>
                    <a:gd name="T20" fmla="*/ 467 w 138"/>
                    <a:gd name="T21" fmla="*/ 406 h 103"/>
                    <a:gd name="T22" fmla="*/ 367 w 138"/>
                    <a:gd name="T23" fmla="*/ 488 h 103"/>
                    <a:gd name="T24" fmla="*/ 264 w 138"/>
                    <a:gd name="T25" fmla="*/ 624 h 103"/>
                    <a:gd name="T26" fmla="*/ 146 w 138"/>
                    <a:gd name="T27" fmla="*/ 536 h 103"/>
                    <a:gd name="T28" fmla="*/ 110 w 138"/>
                    <a:gd name="T29" fmla="*/ 529 h 103"/>
                    <a:gd name="T30" fmla="*/ 120 w 138"/>
                    <a:gd name="T31" fmla="*/ 585 h 103"/>
                    <a:gd name="T32" fmla="*/ 0 w 138"/>
                    <a:gd name="T33" fmla="*/ 585 h 103"/>
                    <a:gd name="T34" fmla="*/ 57 w 138"/>
                    <a:gd name="T35" fmla="*/ 477 h 103"/>
                    <a:gd name="T36" fmla="*/ 146 w 138"/>
                    <a:gd name="T37" fmla="*/ 367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4" name="Freeform 82"/>
                <p:cNvSpPr>
                  <a:spLocks/>
                </p:cNvSpPr>
                <p:nvPr userDrawn="1"/>
              </p:nvSpPr>
              <p:spPr bwMode="ltGray">
                <a:xfrm>
                  <a:off x="2436" y="1174"/>
                  <a:ext cx="232" cy="270"/>
                </a:xfrm>
                <a:custGeom>
                  <a:avLst/>
                  <a:gdLst>
                    <a:gd name="T0" fmla="*/ 851 w 188"/>
                    <a:gd name="T1" fmla="*/ 154 h 214"/>
                    <a:gd name="T2" fmla="*/ 859 w 188"/>
                    <a:gd name="T3" fmla="*/ 40 h 214"/>
                    <a:gd name="T4" fmla="*/ 916 w 188"/>
                    <a:gd name="T5" fmla="*/ 0 h 214"/>
                    <a:gd name="T6" fmla="*/ 981 w 188"/>
                    <a:gd name="T7" fmla="*/ 154 h 214"/>
                    <a:gd name="T8" fmla="*/ 1011 w 188"/>
                    <a:gd name="T9" fmla="*/ 270 h 214"/>
                    <a:gd name="T10" fmla="*/ 955 w 188"/>
                    <a:gd name="T11" fmla="*/ 370 h 214"/>
                    <a:gd name="T12" fmla="*/ 916 w 188"/>
                    <a:gd name="T13" fmla="*/ 491 h 214"/>
                    <a:gd name="T14" fmla="*/ 872 w 188"/>
                    <a:gd name="T15" fmla="*/ 811 h 214"/>
                    <a:gd name="T16" fmla="*/ 774 w 188"/>
                    <a:gd name="T17" fmla="*/ 877 h 214"/>
                    <a:gd name="T18" fmla="*/ 647 w 188"/>
                    <a:gd name="T19" fmla="*/ 889 h 214"/>
                    <a:gd name="T20" fmla="*/ 601 w 188"/>
                    <a:gd name="T21" fmla="*/ 796 h 214"/>
                    <a:gd name="T22" fmla="*/ 547 w 188"/>
                    <a:gd name="T23" fmla="*/ 937 h 214"/>
                    <a:gd name="T24" fmla="*/ 484 w 188"/>
                    <a:gd name="T25" fmla="*/ 960 h 214"/>
                    <a:gd name="T26" fmla="*/ 432 w 188"/>
                    <a:gd name="T27" fmla="*/ 852 h 214"/>
                    <a:gd name="T28" fmla="*/ 315 w 188"/>
                    <a:gd name="T29" fmla="*/ 929 h 214"/>
                    <a:gd name="T30" fmla="*/ 408 w 188"/>
                    <a:gd name="T31" fmla="*/ 912 h 214"/>
                    <a:gd name="T32" fmla="*/ 417 w 188"/>
                    <a:gd name="T33" fmla="*/ 1028 h 214"/>
                    <a:gd name="T34" fmla="*/ 315 w 188"/>
                    <a:gd name="T35" fmla="*/ 1065 h 214"/>
                    <a:gd name="T36" fmla="*/ 183 w 188"/>
                    <a:gd name="T37" fmla="*/ 1065 h 214"/>
                    <a:gd name="T38" fmla="*/ 191 w 188"/>
                    <a:gd name="T39" fmla="*/ 989 h 214"/>
                    <a:gd name="T40" fmla="*/ 247 w 188"/>
                    <a:gd name="T41" fmla="*/ 929 h 214"/>
                    <a:gd name="T42" fmla="*/ 183 w 188"/>
                    <a:gd name="T43" fmla="*/ 951 h 214"/>
                    <a:gd name="T44" fmla="*/ 137 w 188"/>
                    <a:gd name="T45" fmla="*/ 1065 h 214"/>
                    <a:gd name="T46" fmla="*/ 162 w 188"/>
                    <a:gd name="T47" fmla="*/ 1221 h 214"/>
                    <a:gd name="T48" fmla="*/ 73 w 188"/>
                    <a:gd name="T49" fmla="*/ 1282 h 214"/>
                    <a:gd name="T50" fmla="*/ 0 w 188"/>
                    <a:gd name="T51" fmla="*/ 1375 h 214"/>
                    <a:gd name="T52" fmla="*/ 43 w 188"/>
                    <a:gd name="T53" fmla="*/ 1206 h 214"/>
                    <a:gd name="T54" fmla="*/ 0 w 188"/>
                    <a:gd name="T55" fmla="*/ 1052 h 214"/>
                    <a:gd name="T56" fmla="*/ 73 w 188"/>
                    <a:gd name="T57" fmla="*/ 975 h 214"/>
                    <a:gd name="T58" fmla="*/ 169 w 188"/>
                    <a:gd name="T59" fmla="*/ 859 h 214"/>
                    <a:gd name="T60" fmla="*/ 236 w 188"/>
                    <a:gd name="T61" fmla="*/ 758 h 214"/>
                    <a:gd name="T62" fmla="*/ 389 w 188"/>
                    <a:gd name="T63" fmla="*/ 743 h 214"/>
                    <a:gd name="T64" fmla="*/ 453 w 188"/>
                    <a:gd name="T65" fmla="*/ 719 h 214"/>
                    <a:gd name="T66" fmla="*/ 616 w 188"/>
                    <a:gd name="T67" fmla="*/ 500 h 214"/>
                    <a:gd name="T68" fmla="*/ 647 w 188"/>
                    <a:gd name="T69" fmla="*/ 589 h 214"/>
                    <a:gd name="T70" fmla="*/ 710 w 188"/>
                    <a:gd name="T71" fmla="*/ 491 h 214"/>
                    <a:gd name="T72" fmla="*/ 805 w 188"/>
                    <a:gd name="T73" fmla="*/ 351 h 214"/>
                    <a:gd name="T74" fmla="*/ 828 w 188"/>
                    <a:gd name="T75" fmla="*/ 270 h 214"/>
                    <a:gd name="T76" fmla="*/ 798 w 188"/>
                    <a:gd name="T77" fmla="*/ 245 h 214"/>
                    <a:gd name="T78" fmla="*/ 819 w 188"/>
                    <a:gd name="T79" fmla="*/ 201 h 214"/>
                    <a:gd name="T80" fmla="*/ 851 w 188"/>
                    <a:gd name="T81" fmla="*/ 154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5" name="Freeform 83"/>
                <p:cNvSpPr>
                  <a:spLocks/>
                </p:cNvSpPr>
                <p:nvPr userDrawn="1"/>
              </p:nvSpPr>
              <p:spPr bwMode="ltGray">
                <a:xfrm>
                  <a:off x="2592" y="1252"/>
                  <a:ext cx="26" cy="16"/>
                </a:xfrm>
                <a:custGeom>
                  <a:avLst/>
                  <a:gdLst>
                    <a:gd name="T0" fmla="*/ 0 w 13"/>
                    <a:gd name="T1" fmla="*/ 48 h 13"/>
                    <a:gd name="T2" fmla="*/ 832 w 13"/>
                    <a:gd name="T3" fmla="*/ 71 h 13"/>
                    <a:gd name="T4" fmla="*/ 0 w 13"/>
                    <a:gd name="T5" fmla="*/ 48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6" name="Freeform 84"/>
                <p:cNvSpPr>
                  <a:spLocks/>
                </p:cNvSpPr>
                <p:nvPr userDrawn="1"/>
              </p:nvSpPr>
              <p:spPr bwMode="ltGray">
                <a:xfrm>
                  <a:off x="1294" y="1437"/>
                  <a:ext cx="1003" cy="709"/>
                </a:xfrm>
                <a:custGeom>
                  <a:avLst/>
                  <a:gdLst>
                    <a:gd name="T0" fmla="*/ 4400 w 812"/>
                    <a:gd name="T1" fmla="*/ 162 h 564"/>
                    <a:gd name="T2" fmla="*/ 4216 w 812"/>
                    <a:gd name="T3" fmla="*/ 486 h 564"/>
                    <a:gd name="T4" fmla="*/ 4049 w 812"/>
                    <a:gd name="T5" fmla="*/ 757 h 564"/>
                    <a:gd name="T6" fmla="*/ 3912 w 812"/>
                    <a:gd name="T7" fmla="*/ 890 h 564"/>
                    <a:gd name="T8" fmla="*/ 3434 w 812"/>
                    <a:gd name="T9" fmla="*/ 1120 h 564"/>
                    <a:gd name="T10" fmla="*/ 3427 w 812"/>
                    <a:gd name="T11" fmla="*/ 1309 h 564"/>
                    <a:gd name="T12" fmla="*/ 3275 w 812"/>
                    <a:gd name="T13" fmla="*/ 1431 h 564"/>
                    <a:gd name="T14" fmla="*/ 3362 w 812"/>
                    <a:gd name="T15" fmla="*/ 1114 h 564"/>
                    <a:gd name="T16" fmla="*/ 3119 w 812"/>
                    <a:gd name="T17" fmla="*/ 1173 h 564"/>
                    <a:gd name="T18" fmla="*/ 3018 w 812"/>
                    <a:gd name="T19" fmla="*/ 1358 h 564"/>
                    <a:gd name="T20" fmla="*/ 3229 w 812"/>
                    <a:gd name="T21" fmla="*/ 1746 h 564"/>
                    <a:gd name="T22" fmla="*/ 3219 w 812"/>
                    <a:gd name="T23" fmla="*/ 2298 h 564"/>
                    <a:gd name="T24" fmla="*/ 2932 w 812"/>
                    <a:gd name="T25" fmla="*/ 2528 h 564"/>
                    <a:gd name="T26" fmla="*/ 2829 w 812"/>
                    <a:gd name="T27" fmla="*/ 2409 h 564"/>
                    <a:gd name="T28" fmla="*/ 2612 w 812"/>
                    <a:gd name="T29" fmla="*/ 2165 h 564"/>
                    <a:gd name="T30" fmla="*/ 2505 w 812"/>
                    <a:gd name="T31" fmla="*/ 2165 h 564"/>
                    <a:gd name="T32" fmla="*/ 2443 w 812"/>
                    <a:gd name="T33" fmla="*/ 2456 h 564"/>
                    <a:gd name="T34" fmla="*/ 2710 w 812"/>
                    <a:gd name="T35" fmla="*/ 2891 h 564"/>
                    <a:gd name="T36" fmla="*/ 2763 w 812"/>
                    <a:gd name="T37" fmla="*/ 3270 h 564"/>
                    <a:gd name="T38" fmla="*/ 2852 w 812"/>
                    <a:gd name="T39" fmla="*/ 3493 h 564"/>
                    <a:gd name="T40" fmla="*/ 2668 w 812"/>
                    <a:gd name="T41" fmla="*/ 3393 h 564"/>
                    <a:gd name="T42" fmla="*/ 2551 w 812"/>
                    <a:gd name="T43" fmla="*/ 3227 h 564"/>
                    <a:gd name="T44" fmla="*/ 2285 w 812"/>
                    <a:gd name="T45" fmla="*/ 2642 h 564"/>
                    <a:gd name="T46" fmla="*/ 2309 w 812"/>
                    <a:gd name="T47" fmla="*/ 1932 h 564"/>
                    <a:gd name="T48" fmla="*/ 2285 w 812"/>
                    <a:gd name="T49" fmla="*/ 1672 h 564"/>
                    <a:gd name="T50" fmla="*/ 2236 w 812"/>
                    <a:gd name="T51" fmla="*/ 1721 h 564"/>
                    <a:gd name="T52" fmla="*/ 2091 w 812"/>
                    <a:gd name="T53" fmla="*/ 1659 h 564"/>
                    <a:gd name="T54" fmla="*/ 1953 w 812"/>
                    <a:gd name="T55" fmla="*/ 1061 h 564"/>
                    <a:gd name="T56" fmla="*/ 1792 w 812"/>
                    <a:gd name="T57" fmla="*/ 1038 h 564"/>
                    <a:gd name="T58" fmla="*/ 1563 w 812"/>
                    <a:gd name="T59" fmla="*/ 1075 h 564"/>
                    <a:gd name="T60" fmla="*/ 1309 w 812"/>
                    <a:gd name="T61" fmla="*/ 1447 h 564"/>
                    <a:gd name="T62" fmla="*/ 1060 w 812"/>
                    <a:gd name="T63" fmla="*/ 1672 h 564"/>
                    <a:gd name="T64" fmla="*/ 993 w 812"/>
                    <a:gd name="T65" fmla="*/ 1707 h 564"/>
                    <a:gd name="T66" fmla="*/ 871 w 812"/>
                    <a:gd name="T67" fmla="*/ 2042 h 564"/>
                    <a:gd name="T68" fmla="*/ 826 w 812"/>
                    <a:gd name="T69" fmla="*/ 2207 h 564"/>
                    <a:gd name="T70" fmla="*/ 694 w 812"/>
                    <a:gd name="T71" fmla="*/ 2519 h 564"/>
                    <a:gd name="T72" fmla="*/ 511 w 812"/>
                    <a:gd name="T73" fmla="*/ 2445 h 564"/>
                    <a:gd name="T74" fmla="*/ 358 w 812"/>
                    <a:gd name="T75" fmla="*/ 1609 h 564"/>
                    <a:gd name="T76" fmla="*/ 392 w 812"/>
                    <a:gd name="T77" fmla="*/ 969 h 564"/>
                    <a:gd name="T78" fmla="*/ 240 w 812"/>
                    <a:gd name="T79" fmla="*/ 1120 h 564"/>
                    <a:gd name="T80" fmla="*/ 110 w 812"/>
                    <a:gd name="T81" fmla="*/ 940 h 564"/>
                    <a:gd name="T82" fmla="*/ 131 w 812"/>
                    <a:gd name="T83" fmla="*/ 856 h 564"/>
                    <a:gd name="T84" fmla="*/ 0 w 812"/>
                    <a:gd name="T85" fmla="*/ 577 h 564"/>
                    <a:gd name="T86" fmla="*/ 4327 w 812"/>
                    <a:gd name="T87" fmla="*/ 39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7" name="Freeform 85"/>
                <p:cNvSpPr>
                  <a:spLocks/>
                </p:cNvSpPr>
                <p:nvPr userDrawn="1"/>
              </p:nvSpPr>
              <p:spPr bwMode="ltGray">
                <a:xfrm>
                  <a:off x="1470" y="1926"/>
                  <a:ext cx="54" cy="107"/>
                </a:xfrm>
                <a:custGeom>
                  <a:avLst/>
                  <a:gdLst>
                    <a:gd name="T0" fmla="*/ 45 w 43"/>
                    <a:gd name="T1" fmla="*/ 74 h 85"/>
                    <a:gd name="T2" fmla="*/ 100 w 43"/>
                    <a:gd name="T3" fmla="*/ 20 h 85"/>
                    <a:gd name="T4" fmla="*/ 230 w 43"/>
                    <a:gd name="T5" fmla="*/ 210 h 85"/>
                    <a:gd name="T6" fmla="*/ 118 w 43"/>
                    <a:gd name="T7" fmla="*/ 538 h 85"/>
                    <a:gd name="T8" fmla="*/ 1 w 43"/>
                    <a:gd name="T9" fmla="*/ 437 h 85"/>
                    <a:gd name="T10" fmla="*/ 45 w 43"/>
                    <a:gd name="T11" fmla="*/ 74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8" name="Freeform 86"/>
                <p:cNvSpPr>
                  <a:spLocks/>
                </p:cNvSpPr>
                <p:nvPr userDrawn="1"/>
              </p:nvSpPr>
              <p:spPr bwMode="ltGray">
                <a:xfrm>
                  <a:off x="2239" y="1555"/>
                  <a:ext cx="55" cy="91"/>
                </a:xfrm>
                <a:custGeom>
                  <a:avLst/>
                  <a:gdLst>
                    <a:gd name="T0" fmla="*/ 76 w 44"/>
                    <a:gd name="T1" fmla="*/ 146 h 74"/>
                    <a:gd name="T2" fmla="*/ 173 w 44"/>
                    <a:gd name="T3" fmla="*/ 2 h 74"/>
                    <a:gd name="T4" fmla="*/ 260 w 44"/>
                    <a:gd name="T5" fmla="*/ 21 h 74"/>
                    <a:gd name="T6" fmla="*/ 233 w 44"/>
                    <a:gd name="T7" fmla="*/ 137 h 74"/>
                    <a:gd name="T8" fmla="*/ 76 w 44"/>
                    <a:gd name="T9" fmla="*/ 389 h 74"/>
                    <a:gd name="T10" fmla="*/ 45 w 44"/>
                    <a:gd name="T11" fmla="*/ 316 h 74"/>
                    <a:gd name="T12" fmla="*/ 20 w 44"/>
                    <a:gd name="T13" fmla="*/ 186 h 74"/>
                    <a:gd name="T14" fmla="*/ 76 w 44"/>
                    <a:gd name="T15" fmla="*/ 146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39" name="Freeform 87"/>
                <p:cNvSpPr>
                  <a:spLocks/>
                </p:cNvSpPr>
                <p:nvPr userDrawn="1"/>
              </p:nvSpPr>
              <p:spPr bwMode="ltGray">
                <a:xfrm>
                  <a:off x="2388" y="1512"/>
                  <a:ext cx="24" cy="38"/>
                </a:xfrm>
                <a:custGeom>
                  <a:avLst/>
                  <a:gdLst>
                    <a:gd name="T0" fmla="*/ 29 w 20"/>
                    <a:gd name="T1" fmla="*/ 106 h 30"/>
                    <a:gd name="T2" fmla="*/ 20 w 20"/>
                    <a:gd name="T3" fmla="*/ 199 h 30"/>
                    <a:gd name="T4" fmla="*/ 29 w 20"/>
                    <a:gd name="T5" fmla="*/ 106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0" name="Freeform 88"/>
                <p:cNvSpPr>
                  <a:spLocks/>
                </p:cNvSpPr>
                <p:nvPr userDrawn="1"/>
              </p:nvSpPr>
              <p:spPr bwMode="ltGray">
                <a:xfrm>
                  <a:off x="-306" y="1167"/>
                  <a:ext cx="1255" cy="1752"/>
                </a:xfrm>
                <a:custGeom>
                  <a:avLst/>
                  <a:gdLst>
                    <a:gd name="T0" fmla="*/ 4391 w 1015"/>
                    <a:gd name="T1" fmla="*/ 7581 h 1392"/>
                    <a:gd name="T2" fmla="*/ 4566 w 1015"/>
                    <a:gd name="T3" fmla="*/ 8187 h 1392"/>
                    <a:gd name="T4" fmla="*/ 4485 w 1015"/>
                    <a:gd name="T5" fmla="*/ 8565 h 1392"/>
                    <a:gd name="T6" fmla="*/ 3911 w 1015"/>
                    <a:gd name="T7" fmla="*/ 5545 h 1392"/>
                    <a:gd name="T8" fmla="*/ 3957 w 1015"/>
                    <a:gd name="T9" fmla="*/ 5391 h 1392"/>
                    <a:gd name="T10" fmla="*/ 4067 w 1015"/>
                    <a:gd name="T11" fmla="*/ 4936 h 1392"/>
                    <a:gd name="T12" fmla="*/ 2514 w 1015"/>
                    <a:gd name="T13" fmla="*/ 3428 h 1392"/>
                    <a:gd name="T14" fmla="*/ 2295 w 1015"/>
                    <a:gd name="T15" fmla="*/ 4135 h 1392"/>
                    <a:gd name="T16" fmla="*/ 2430 w 1015"/>
                    <a:gd name="T17" fmla="*/ 7330 h 1392"/>
                    <a:gd name="T18" fmla="*/ 2430 w 1015"/>
                    <a:gd name="T19" fmla="*/ 6799 h 1392"/>
                    <a:gd name="T20" fmla="*/ 2469 w 1015"/>
                    <a:gd name="T21" fmla="*/ 6399 h 1392"/>
                    <a:gd name="T22" fmla="*/ 2055 w 1015"/>
                    <a:gd name="T23" fmla="*/ 5391 h 1392"/>
                    <a:gd name="T24" fmla="*/ 1920 w 1015"/>
                    <a:gd name="T25" fmla="*/ 5164 h 1392"/>
                    <a:gd name="T26" fmla="*/ 2033 w 1015"/>
                    <a:gd name="T27" fmla="*/ 4790 h 1392"/>
                    <a:gd name="T28" fmla="*/ 2055 w 1015"/>
                    <a:gd name="T29" fmla="*/ 4559 h 1392"/>
                    <a:gd name="T30" fmla="*/ 1682 w 1015"/>
                    <a:gd name="T31" fmla="*/ 4356 h 1392"/>
                    <a:gd name="T32" fmla="*/ 1269 w 1015"/>
                    <a:gd name="T33" fmla="*/ 4210 h 1392"/>
                    <a:gd name="T34" fmla="*/ 1159 w 1015"/>
                    <a:gd name="T35" fmla="*/ 4308 h 1392"/>
                    <a:gd name="T36" fmla="*/ 768 w 1015"/>
                    <a:gd name="T37" fmla="*/ 4308 h 1392"/>
                    <a:gd name="T38" fmla="*/ 283 w 1015"/>
                    <a:gd name="T39" fmla="*/ 4030 h 1392"/>
                    <a:gd name="T40" fmla="*/ 155 w 1015"/>
                    <a:gd name="T41" fmla="*/ 3578 h 1392"/>
                    <a:gd name="T42" fmla="*/ 43 w 1015"/>
                    <a:gd name="T43" fmla="*/ 3306 h 1392"/>
                    <a:gd name="T44" fmla="*/ 110 w 1015"/>
                    <a:gd name="T45" fmla="*/ 2899 h 1392"/>
                    <a:gd name="T46" fmla="*/ 240 w 1015"/>
                    <a:gd name="T47" fmla="*/ 2395 h 1392"/>
                    <a:gd name="T48" fmla="*/ 350 w 1015"/>
                    <a:gd name="T49" fmla="*/ 2015 h 1392"/>
                    <a:gd name="T50" fmla="*/ 545 w 1015"/>
                    <a:gd name="T51" fmla="*/ 1611 h 1392"/>
                    <a:gd name="T52" fmla="*/ 919 w 1015"/>
                    <a:gd name="T53" fmla="*/ 1184 h 1392"/>
                    <a:gd name="T54" fmla="*/ 1528 w 1015"/>
                    <a:gd name="T55" fmla="*/ 556 h 1392"/>
                    <a:gd name="T56" fmla="*/ 1856 w 1015"/>
                    <a:gd name="T57" fmla="*/ 302 h 1392"/>
                    <a:gd name="T58" fmla="*/ 2600 w 1015"/>
                    <a:gd name="T59" fmla="*/ 49 h 1392"/>
                    <a:gd name="T60" fmla="*/ 3102 w 1015"/>
                    <a:gd name="T61" fmla="*/ 49 h 1392"/>
                    <a:gd name="T62" fmla="*/ 3253 w 1015"/>
                    <a:gd name="T63" fmla="*/ 351 h 1392"/>
                    <a:gd name="T64" fmla="*/ 3343 w 1015"/>
                    <a:gd name="T65" fmla="*/ 657 h 1392"/>
                    <a:gd name="T66" fmla="*/ 3806 w 1015"/>
                    <a:gd name="T67" fmla="*/ 680 h 1392"/>
                    <a:gd name="T68" fmla="*/ 4237 w 1015"/>
                    <a:gd name="T69" fmla="*/ 954 h 1392"/>
                    <a:gd name="T70" fmla="*/ 4566 w 1015"/>
                    <a:gd name="T71" fmla="*/ 1003 h 1392"/>
                    <a:gd name="T72" fmla="*/ 4501 w 1015"/>
                    <a:gd name="T73" fmla="*/ 1310 h 1392"/>
                    <a:gd name="T74" fmla="*/ 4566 w 1015"/>
                    <a:gd name="T75" fmla="*/ 2627 h 1392"/>
                    <a:gd name="T76" fmla="*/ 4674 w 1015"/>
                    <a:gd name="T77" fmla="*/ 3094 h 1392"/>
                    <a:gd name="T78" fmla="*/ 5029 w 1015"/>
                    <a:gd name="T79" fmla="*/ 3700 h 1392"/>
                    <a:gd name="T80" fmla="*/ 5459 w 1015"/>
                    <a:gd name="T81" fmla="*/ 3503 h 1392"/>
                    <a:gd name="T82" fmla="*/ 5459 w 1015"/>
                    <a:gd name="T83" fmla="*/ 3903 h 1392"/>
                    <a:gd name="T84" fmla="*/ 5047 w 1015"/>
                    <a:gd name="T85" fmla="*/ 4705 h 1392"/>
                    <a:gd name="T86" fmla="*/ 4612 w 1015"/>
                    <a:gd name="T87" fmla="*/ 5241 h 1392"/>
                    <a:gd name="T88" fmla="*/ 4485 w 1015"/>
                    <a:gd name="T89" fmla="*/ 5919 h 1392"/>
                    <a:gd name="T90" fmla="*/ 4674 w 1015"/>
                    <a:gd name="T91" fmla="*/ 6550 h 1392"/>
                    <a:gd name="T92" fmla="*/ 4742 w 1015"/>
                    <a:gd name="T93" fmla="*/ 6775 h 1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5" h="1392">
                      <a:moveTo>
                        <a:pt x="824" y="1168"/>
                      </a:moveTo>
                      <a:lnTo>
                        <a:pt x="804" y="1204"/>
                      </a:lnTo>
                      <a:lnTo>
                        <a:pt x="816" y="1252"/>
                      </a:lnTo>
                      <a:lnTo>
                        <a:pt x="836" y="1300"/>
                      </a:lnTo>
                      <a:lnTo>
                        <a:pt x="816" y="1324"/>
                      </a:lnTo>
                      <a:lnTo>
                        <a:pt x="820" y="1360"/>
                      </a:lnTo>
                      <a:lnTo>
                        <a:pt x="820" y="1392"/>
                      </a:lnTo>
                      <a:lnTo>
                        <a:pt x="716" y="880"/>
                      </a:lnTo>
                      <a:lnTo>
                        <a:pt x="704" y="852"/>
                      </a:lnTo>
                      <a:lnTo>
                        <a:pt x="724" y="856"/>
                      </a:lnTo>
                      <a:lnTo>
                        <a:pt x="736" y="836"/>
                      </a:lnTo>
                      <a:lnTo>
                        <a:pt x="744" y="784"/>
                      </a:lnTo>
                      <a:lnTo>
                        <a:pt x="744" y="704"/>
                      </a:lnTo>
                      <a:lnTo>
                        <a:pt x="460" y="544"/>
                      </a:lnTo>
                      <a:lnTo>
                        <a:pt x="440" y="584"/>
                      </a:lnTo>
                      <a:lnTo>
                        <a:pt x="420" y="656"/>
                      </a:lnTo>
                      <a:lnTo>
                        <a:pt x="608" y="1168"/>
                      </a:lnTo>
                      <a:lnTo>
                        <a:pt x="444" y="1164"/>
                      </a:lnTo>
                      <a:lnTo>
                        <a:pt x="444" y="1112"/>
                      </a:lnTo>
                      <a:lnTo>
                        <a:pt x="444" y="1080"/>
                      </a:lnTo>
                      <a:lnTo>
                        <a:pt x="452" y="1048"/>
                      </a:lnTo>
                      <a:lnTo>
                        <a:pt x="452" y="1016"/>
                      </a:lnTo>
                      <a:cubicBezTo>
                        <a:pt x="423" y="987"/>
                        <a:pt x="441" y="967"/>
                        <a:pt x="420" y="936"/>
                      </a:cubicBezTo>
                      <a:cubicBezTo>
                        <a:pt x="411" y="901"/>
                        <a:pt x="397" y="887"/>
                        <a:pt x="376" y="856"/>
                      </a:cubicBezTo>
                      <a:cubicBezTo>
                        <a:pt x="371" y="848"/>
                        <a:pt x="365" y="840"/>
                        <a:pt x="360" y="832"/>
                      </a:cubicBezTo>
                      <a:lnTo>
                        <a:pt x="352" y="820"/>
                      </a:lnTo>
                      <a:cubicBezTo>
                        <a:pt x="352" y="820"/>
                        <a:pt x="364" y="784"/>
                        <a:pt x="364" y="784"/>
                      </a:cubicBezTo>
                      <a:cubicBezTo>
                        <a:pt x="367" y="776"/>
                        <a:pt x="372" y="760"/>
                        <a:pt x="372" y="760"/>
                      </a:cubicBezTo>
                      <a:cubicBezTo>
                        <a:pt x="371" y="756"/>
                        <a:pt x="368" y="752"/>
                        <a:pt x="368" y="748"/>
                      </a:cubicBezTo>
                      <a:cubicBezTo>
                        <a:pt x="369" y="740"/>
                        <a:pt x="376" y="724"/>
                        <a:pt x="376" y="724"/>
                      </a:cubicBezTo>
                      <a:cubicBezTo>
                        <a:pt x="361" y="701"/>
                        <a:pt x="352" y="704"/>
                        <a:pt x="328" y="712"/>
                      </a:cubicBezTo>
                      <a:cubicBezTo>
                        <a:pt x="323" y="704"/>
                        <a:pt x="313" y="700"/>
                        <a:pt x="308" y="692"/>
                      </a:cubicBezTo>
                      <a:cubicBezTo>
                        <a:pt x="275" y="640"/>
                        <a:pt x="321" y="689"/>
                        <a:pt x="288" y="656"/>
                      </a:cubicBezTo>
                      <a:cubicBezTo>
                        <a:pt x="248" y="661"/>
                        <a:pt x="266" y="657"/>
                        <a:pt x="232" y="668"/>
                      </a:cubicBezTo>
                      <a:cubicBezTo>
                        <a:pt x="228" y="669"/>
                        <a:pt x="220" y="672"/>
                        <a:pt x="220" y="672"/>
                      </a:cubicBezTo>
                      <a:cubicBezTo>
                        <a:pt x="217" y="676"/>
                        <a:pt x="216" y="681"/>
                        <a:pt x="212" y="684"/>
                      </a:cubicBezTo>
                      <a:cubicBezTo>
                        <a:pt x="205" y="688"/>
                        <a:pt x="188" y="692"/>
                        <a:pt x="188" y="692"/>
                      </a:cubicBezTo>
                      <a:cubicBezTo>
                        <a:pt x="157" y="671"/>
                        <a:pt x="173" y="673"/>
                        <a:pt x="140" y="684"/>
                      </a:cubicBezTo>
                      <a:cubicBezTo>
                        <a:pt x="132" y="687"/>
                        <a:pt x="116" y="692"/>
                        <a:pt x="116" y="692"/>
                      </a:cubicBezTo>
                      <a:cubicBezTo>
                        <a:pt x="93" y="727"/>
                        <a:pt x="68" y="656"/>
                        <a:pt x="52" y="640"/>
                      </a:cubicBezTo>
                      <a:cubicBezTo>
                        <a:pt x="47" y="625"/>
                        <a:pt x="35" y="607"/>
                        <a:pt x="32" y="592"/>
                      </a:cubicBezTo>
                      <a:cubicBezTo>
                        <a:pt x="30" y="584"/>
                        <a:pt x="32" y="575"/>
                        <a:pt x="28" y="568"/>
                      </a:cubicBezTo>
                      <a:cubicBezTo>
                        <a:pt x="26" y="564"/>
                        <a:pt x="20" y="563"/>
                        <a:pt x="16" y="560"/>
                      </a:cubicBezTo>
                      <a:cubicBezTo>
                        <a:pt x="5" y="526"/>
                        <a:pt x="22" y="580"/>
                        <a:pt x="8" y="524"/>
                      </a:cubicBezTo>
                      <a:cubicBezTo>
                        <a:pt x="6" y="516"/>
                        <a:pt x="0" y="500"/>
                        <a:pt x="0" y="500"/>
                      </a:cubicBezTo>
                      <a:cubicBezTo>
                        <a:pt x="4" y="480"/>
                        <a:pt x="3" y="471"/>
                        <a:pt x="20" y="460"/>
                      </a:cubicBezTo>
                      <a:cubicBezTo>
                        <a:pt x="30" y="420"/>
                        <a:pt x="25" y="438"/>
                        <a:pt x="36" y="404"/>
                      </a:cubicBezTo>
                      <a:cubicBezTo>
                        <a:pt x="39" y="396"/>
                        <a:pt x="44" y="380"/>
                        <a:pt x="44" y="380"/>
                      </a:cubicBezTo>
                      <a:cubicBezTo>
                        <a:pt x="39" y="365"/>
                        <a:pt x="36" y="363"/>
                        <a:pt x="48" y="344"/>
                      </a:cubicBezTo>
                      <a:cubicBezTo>
                        <a:pt x="53" y="336"/>
                        <a:pt x="64" y="320"/>
                        <a:pt x="64" y="320"/>
                      </a:cubicBezTo>
                      <a:cubicBezTo>
                        <a:pt x="55" y="294"/>
                        <a:pt x="53" y="290"/>
                        <a:pt x="76" y="272"/>
                      </a:cubicBezTo>
                      <a:cubicBezTo>
                        <a:pt x="84" y="266"/>
                        <a:pt x="100" y="256"/>
                        <a:pt x="100" y="256"/>
                      </a:cubicBezTo>
                      <a:cubicBezTo>
                        <a:pt x="108" y="245"/>
                        <a:pt x="112" y="231"/>
                        <a:pt x="120" y="220"/>
                      </a:cubicBezTo>
                      <a:cubicBezTo>
                        <a:pt x="132" y="203"/>
                        <a:pt x="152" y="199"/>
                        <a:pt x="168" y="188"/>
                      </a:cubicBezTo>
                      <a:cubicBezTo>
                        <a:pt x="186" y="162"/>
                        <a:pt x="222" y="145"/>
                        <a:pt x="248" y="128"/>
                      </a:cubicBezTo>
                      <a:cubicBezTo>
                        <a:pt x="259" y="111"/>
                        <a:pt x="260" y="95"/>
                        <a:pt x="280" y="88"/>
                      </a:cubicBezTo>
                      <a:cubicBezTo>
                        <a:pt x="294" y="74"/>
                        <a:pt x="310" y="68"/>
                        <a:pt x="328" y="56"/>
                      </a:cubicBezTo>
                      <a:cubicBezTo>
                        <a:pt x="332" y="53"/>
                        <a:pt x="340" y="48"/>
                        <a:pt x="340" y="48"/>
                      </a:cubicBezTo>
                      <a:cubicBezTo>
                        <a:pt x="352" y="30"/>
                        <a:pt x="364" y="19"/>
                        <a:pt x="384" y="12"/>
                      </a:cubicBezTo>
                      <a:cubicBezTo>
                        <a:pt x="400" y="59"/>
                        <a:pt x="448" y="11"/>
                        <a:pt x="476" y="8"/>
                      </a:cubicBezTo>
                      <a:cubicBezTo>
                        <a:pt x="497" y="6"/>
                        <a:pt x="519" y="5"/>
                        <a:pt x="540" y="4"/>
                      </a:cubicBezTo>
                      <a:cubicBezTo>
                        <a:pt x="549" y="5"/>
                        <a:pt x="559" y="9"/>
                        <a:pt x="568" y="8"/>
                      </a:cubicBezTo>
                      <a:cubicBezTo>
                        <a:pt x="576" y="7"/>
                        <a:pt x="592" y="0"/>
                        <a:pt x="592" y="0"/>
                      </a:cubicBezTo>
                      <a:cubicBezTo>
                        <a:pt x="617" y="16"/>
                        <a:pt x="604" y="31"/>
                        <a:pt x="596" y="56"/>
                      </a:cubicBezTo>
                      <a:cubicBezTo>
                        <a:pt x="593" y="64"/>
                        <a:pt x="572" y="64"/>
                        <a:pt x="572" y="64"/>
                      </a:cubicBezTo>
                      <a:cubicBezTo>
                        <a:pt x="564" y="89"/>
                        <a:pt x="592" y="97"/>
                        <a:pt x="612" y="104"/>
                      </a:cubicBezTo>
                      <a:cubicBezTo>
                        <a:pt x="623" y="136"/>
                        <a:pt x="626" y="149"/>
                        <a:pt x="660" y="160"/>
                      </a:cubicBezTo>
                      <a:cubicBezTo>
                        <a:pt x="686" y="134"/>
                        <a:pt x="647" y="124"/>
                        <a:pt x="696" y="108"/>
                      </a:cubicBezTo>
                      <a:cubicBezTo>
                        <a:pt x="717" y="115"/>
                        <a:pt x="722" y="132"/>
                        <a:pt x="740" y="140"/>
                      </a:cubicBezTo>
                      <a:cubicBezTo>
                        <a:pt x="752" y="145"/>
                        <a:pt x="764" y="148"/>
                        <a:pt x="776" y="152"/>
                      </a:cubicBezTo>
                      <a:cubicBezTo>
                        <a:pt x="780" y="153"/>
                        <a:pt x="788" y="156"/>
                        <a:pt x="788" y="156"/>
                      </a:cubicBezTo>
                      <a:cubicBezTo>
                        <a:pt x="814" y="147"/>
                        <a:pt x="814" y="145"/>
                        <a:pt x="836" y="160"/>
                      </a:cubicBezTo>
                      <a:cubicBezTo>
                        <a:pt x="843" y="180"/>
                        <a:pt x="841" y="164"/>
                        <a:pt x="832" y="184"/>
                      </a:cubicBezTo>
                      <a:cubicBezTo>
                        <a:pt x="829" y="192"/>
                        <a:pt x="824" y="208"/>
                        <a:pt x="824" y="208"/>
                      </a:cubicBezTo>
                      <a:cubicBezTo>
                        <a:pt x="828" y="250"/>
                        <a:pt x="827" y="319"/>
                        <a:pt x="852" y="356"/>
                      </a:cubicBezTo>
                      <a:cubicBezTo>
                        <a:pt x="845" y="376"/>
                        <a:pt x="840" y="395"/>
                        <a:pt x="836" y="416"/>
                      </a:cubicBezTo>
                      <a:cubicBezTo>
                        <a:pt x="840" y="431"/>
                        <a:pt x="847" y="441"/>
                        <a:pt x="852" y="456"/>
                      </a:cubicBezTo>
                      <a:cubicBezTo>
                        <a:pt x="853" y="468"/>
                        <a:pt x="852" y="481"/>
                        <a:pt x="856" y="492"/>
                      </a:cubicBezTo>
                      <a:cubicBezTo>
                        <a:pt x="858" y="498"/>
                        <a:pt x="885" y="515"/>
                        <a:pt x="892" y="536"/>
                      </a:cubicBezTo>
                      <a:cubicBezTo>
                        <a:pt x="884" y="559"/>
                        <a:pt x="898" y="581"/>
                        <a:pt x="920" y="588"/>
                      </a:cubicBezTo>
                      <a:cubicBezTo>
                        <a:pt x="938" y="582"/>
                        <a:pt x="949" y="584"/>
                        <a:pt x="960" y="568"/>
                      </a:cubicBezTo>
                      <a:cubicBezTo>
                        <a:pt x="982" y="572"/>
                        <a:pt x="987" y="575"/>
                        <a:pt x="1000" y="556"/>
                      </a:cubicBezTo>
                      <a:cubicBezTo>
                        <a:pt x="1004" y="557"/>
                        <a:pt x="1011" y="556"/>
                        <a:pt x="1012" y="560"/>
                      </a:cubicBezTo>
                      <a:cubicBezTo>
                        <a:pt x="1015" y="571"/>
                        <a:pt x="1003" y="608"/>
                        <a:pt x="1000" y="620"/>
                      </a:cubicBezTo>
                      <a:cubicBezTo>
                        <a:pt x="994" y="645"/>
                        <a:pt x="999" y="619"/>
                        <a:pt x="988" y="644"/>
                      </a:cubicBezTo>
                      <a:cubicBezTo>
                        <a:pt x="971" y="683"/>
                        <a:pt x="962" y="723"/>
                        <a:pt x="924" y="748"/>
                      </a:cubicBezTo>
                      <a:cubicBezTo>
                        <a:pt x="914" y="762"/>
                        <a:pt x="906" y="763"/>
                        <a:pt x="892" y="772"/>
                      </a:cubicBezTo>
                      <a:cubicBezTo>
                        <a:pt x="878" y="793"/>
                        <a:pt x="862" y="814"/>
                        <a:pt x="844" y="832"/>
                      </a:cubicBezTo>
                      <a:cubicBezTo>
                        <a:pt x="834" y="861"/>
                        <a:pt x="826" y="891"/>
                        <a:pt x="816" y="920"/>
                      </a:cubicBezTo>
                      <a:cubicBezTo>
                        <a:pt x="817" y="927"/>
                        <a:pt x="818" y="933"/>
                        <a:pt x="820" y="940"/>
                      </a:cubicBezTo>
                      <a:cubicBezTo>
                        <a:pt x="822" y="948"/>
                        <a:pt x="828" y="964"/>
                        <a:pt x="828" y="964"/>
                      </a:cubicBezTo>
                      <a:cubicBezTo>
                        <a:pt x="832" y="993"/>
                        <a:pt x="835" y="1019"/>
                        <a:pt x="856" y="1040"/>
                      </a:cubicBezTo>
                      <a:cubicBezTo>
                        <a:pt x="859" y="1048"/>
                        <a:pt x="861" y="1056"/>
                        <a:pt x="864" y="1064"/>
                      </a:cubicBezTo>
                      <a:cubicBezTo>
                        <a:pt x="865" y="1068"/>
                        <a:pt x="868" y="1076"/>
                        <a:pt x="868" y="1076"/>
                      </a:cubicBezTo>
                      <a:cubicBezTo>
                        <a:pt x="865" y="1095"/>
                        <a:pt x="853" y="1168"/>
                        <a:pt x="824" y="116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1" name="Freeform 89"/>
                <p:cNvSpPr>
                  <a:spLocks/>
                </p:cNvSpPr>
                <p:nvPr userDrawn="1"/>
              </p:nvSpPr>
              <p:spPr bwMode="ltGray">
                <a:xfrm>
                  <a:off x="179" y="1668"/>
                  <a:ext cx="529" cy="1417"/>
                </a:xfrm>
                <a:custGeom>
                  <a:avLst/>
                  <a:gdLst>
                    <a:gd name="T0" fmla="*/ 283 w 428"/>
                    <a:gd name="T1" fmla="*/ 4796 h 1126"/>
                    <a:gd name="T2" fmla="*/ 651 w 428"/>
                    <a:gd name="T3" fmla="*/ 5473 h 1126"/>
                    <a:gd name="T4" fmla="*/ 743 w 428"/>
                    <a:gd name="T5" fmla="*/ 5645 h 1126"/>
                    <a:gd name="T6" fmla="*/ 918 w 428"/>
                    <a:gd name="T7" fmla="*/ 6054 h 1126"/>
                    <a:gd name="T8" fmla="*/ 1067 w 428"/>
                    <a:gd name="T9" fmla="*/ 6280 h 1126"/>
                    <a:gd name="T10" fmla="*/ 1198 w 428"/>
                    <a:gd name="T11" fmla="*/ 6378 h 1126"/>
                    <a:gd name="T12" fmla="*/ 1416 w 428"/>
                    <a:gd name="T13" fmla="*/ 6602 h 1126"/>
                    <a:gd name="T14" fmla="*/ 1545 w 428"/>
                    <a:gd name="T15" fmla="*/ 6833 h 1126"/>
                    <a:gd name="T16" fmla="*/ 1568 w 428"/>
                    <a:gd name="T17" fmla="*/ 6981 h 1126"/>
                    <a:gd name="T18" fmla="*/ 1702 w 428"/>
                    <a:gd name="T19" fmla="*/ 7082 h 1126"/>
                    <a:gd name="T20" fmla="*/ 2241 w 428"/>
                    <a:gd name="T21" fmla="*/ 6833 h 1126"/>
                    <a:gd name="T22" fmla="*/ 2331 w 428"/>
                    <a:gd name="T23" fmla="*/ 6501 h 1126"/>
                    <a:gd name="T24" fmla="*/ 2311 w 428"/>
                    <a:gd name="T25" fmla="*/ 6301 h 1126"/>
                    <a:gd name="T26" fmla="*/ 2311 w 428"/>
                    <a:gd name="T27" fmla="*/ 5900 h 1126"/>
                    <a:gd name="T28" fmla="*/ 2264 w 428"/>
                    <a:gd name="T29" fmla="*/ 5522 h 1126"/>
                    <a:gd name="T30" fmla="*/ 2177 w 428"/>
                    <a:gd name="T31" fmla="*/ 4388 h 1126"/>
                    <a:gd name="T32" fmla="*/ 1891 w 428"/>
                    <a:gd name="T33" fmla="*/ 3580 h 1126"/>
                    <a:gd name="T34" fmla="*/ 1761 w 428"/>
                    <a:gd name="T35" fmla="*/ 3437 h 1126"/>
                    <a:gd name="T36" fmla="*/ 1743 w 428"/>
                    <a:gd name="T37" fmla="*/ 3210 h 1126"/>
                    <a:gd name="T38" fmla="*/ 1702 w 428"/>
                    <a:gd name="T39" fmla="*/ 3032 h 1126"/>
                    <a:gd name="T40" fmla="*/ 1702 w 428"/>
                    <a:gd name="T41" fmla="*/ 2731 h 1126"/>
                    <a:gd name="T42" fmla="*/ 1678 w 428"/>
                    <a:gd name="T43" fmla="*/ 2553 h 1126"/>
                    <a:gd name="T44" fmla="*/ 1849 w 428"/>
                    <a:gd name="T45" fmla="*/ 2404 h 1126"/>
                    <a:gd name="T46" fmla="*/ 2095 w 428"/>
                    <a:gd name="T47" fmla="*/ 2355 h 1126"/>
                    <a:gd name="T48" fmla="*/ 2095 w 428"/>
                    <a:gd name="T49" fmla="*/ 1625 h 1126"/>
                    <a:gd name="T50" fmla="*/ 436 w 428"/>
                    <a:gd name="T51" fmla="*/ 1144 h 1126"/>
                    <a:gd name="T52" fmla="*/ 258 w 428"/>
                    <a:gd name="T53" fmla="*/ 1167 h 1126"/>
                    <a:gd name="T54" fmla="*/ 133 w 428"/>
                    <a:gd name="T55" fmla="*/ 1219 h 1126"/>
                    <a:gd name="T56" fmla="*/ 0 w 428"/>
                    <a:gd name="T57" fmla="*/ 1778 h 1126"/>
                    <a:gd name="T58" fmla="*/ 918 w 428"/>
                    <a:gd name="T59" fmla="*/ 4620 h 1126"/>
                    <a:gd name="T60" fmla="*/ 283 w 428"/>
                    <a:gd name="T61" fmla="*/ 4796 h 11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28" h="1126">
                      <a:moveTo>
                        <a:pt x="52" y="762"/>
                      </a:moveTo>
                      <a:lnTo>
                        <a:pt x="120" y="870"/>
                      </a:lnTo>
                      <a:lnTo>
                        <a:pt x="136" y="898"/>
                      </a:lnTo>
                      <a:lnTo>
                        <a:pt x="168" y="962"/>
                      </a:lnTo>
                      <a:cubicBezTo>
                        <a:pt x="196" y="1018"/>
                        <a:pt x="169" y="983"/>
                        <a:pt x="196" y="998"/>
                      </a:cubicBezTo>
                      <a:cubicBezTo>
                        <a:pt x="204" y="1003"/>
                        <a:pt x="220" y="1014"/>
                        <a:pt x="220" y="1014"/>
                      </a:cubicBezTo>
                      <a:cubicBezTo>
                        <a:pt x="229" y="1028"/>
                        <a:pt x="244" y="1045"/>
                        <a:pt x="260" y="1050"/>
                      </a:cubicBezTo>
                      <a:cubicBezTo>
                        <a:pt x="272" y="1062"/>
                        <a:pt x="279" y="1070"/>
                        <a:pt x="284" y="1086"/>
                      </a:cubicBezTo>
                      <a:cubicBezTo>
                        <a:pt x="280" y="1098"/>
                        <a:pt x="276" y="1099"/>
                        <a:pt x="288" y="1110"/>
                      </a:cubicBezTo>
                      <a:cubicBezTo>
                        <a:pt x="295" y="1116"/>
                        <a:pt x="312" y="1126"/>
                        <a:pt x="312" y="1126"/>
                      </a:cubicBezTo>
                      <a:cubicBezTo>
                        <a:pt x="347" y="1114"/>
                        <a:pt x="376" y="1092"/>
                        <a:pt x="412" y="1086"/>
                      </a:cubicBezTo>
                      <a:cubicBezTo>
                        <a:pt x="418" y="1068"/>
                        <a:pt x="424" y="1052"/>
                        <a:pt x="428" y="1034"/>
                      </a:cubicBezTo>
                      <a:cubicBezTo>
                        <a:pt x="422" y="1016"/>
                        <a:pt x="424" y="1026"/>
                        <a:pt x="424" y="1002"/>
                      </a:cubicBezTo>
                      <a:lnTo>
                        <a:pt x="424" y="938"/>
                      </a:lnTo>
                      <a:lnTo>
                        <a:pt x="416" y="878"/>
                      </a:lnTo>
                      <a:lnTo>
                        <a:pt x="400" y="698"/>
                      </a:lnTo>
                      <a:lnTo>
                        <a:pt x="348" y="570"/>
                      </a:lnTo>
                      <a:lnTo>
                        <a:pt x="324" y="546"/>
                      </a:lnTo>
                      <a:lnTo>
                        <a:pt x="320" y="510"/>
                      </a:lnTo>
                      <a:lnTo>
                        <a:pt x="312" y="482"/>
                      </a:lnTo>
                      <a:lnTo>
                        <a:pt x="312" y="434"/>
                      </a:lnTo>
                      <a:lnTo>
                        <a:pt x="308" y="406"/>
                      </a:lnTo>
                      <a:lnTo>
                        <a:pt x="340" y="382"/>
                      </a:lnTo>
                      <a:lnTo>
                        <a:pt x="384" y="374"/>
                      </a:lnTo>
                      <a:lnTo>
                        <a:pt x="384" y="258"/>
                      </a:lnTo>
                      <a:cubicBezTo>
                        <a:pt x="311" y="226"/>
                        <a:pt x="19" y="0"/>
                        <a:pt x="80" y="182"/>
                      </a:cubicBezTo>
                      <a:cubicBezTo>
                        <a:pt x="54" y="200"/>
                        <a:pt x="85" y="183"/>
                        <a:pt x="48" y="186"/>
                      </a:cubicBezTo>
                      <a:cubicBezTo>
                        <a:pt x="40" y="187"/>
                        <a:pt x="24" y="194"/>
                        <a:pt x="24" y="194"/>
                      </a:cubicBezTo>
                      <a:lnTo>
                        <a:pt x="0" y="282"/>
                      </a:lnTo>
                      <a:lnTo>
                        <a:pt x="168" y="734"/>
                      </a:lnTo>
                      <a:lnTo>
                        <a:pt x="52" y="762"/>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2" name="Freeform 90"/>
                <p:cNvSpPr>
                  <a:spLocks/>
                </p:cNvSpPr>
                <p:nvPr userDrawn="1"/>
              </p:nvSpPr>
              <p:spPr bwMode="ltGray">
                <a:xfrm>
                  <a:off x="835" y="2472"/>
                  <a:ext cx="115" cy="354"/>
                </a:xfrm>
                <a:custGeom>
                  <a:avLst/>
                  <a:gdLst>
                    <a:gd name="T0" fmla="*/ 136 w 93"/>
                    <a:gd name="T1" fmla="*/ 480 h 284"/>
                    <a:gd name="T2" fmla="*/ 293 w 93"/>
                    <a:gd name="T3" fmla="*/ 157 h 284"/>
                    <a:gd name="T4" fmla="*/ 394 w 93"/>
                    <a:gd name="T5" fmla="*/ 40 h 284"/>
                    <a:gd name="T6" fmla="*/ 511 w 93"/>
                    <a:gd name="T7" fmla="*/ 322 h 284"/>
                    <a:gd name="T8" fmla="*/ 441 w 93"/>
                    <a:gd name="T9" fmla="*/ 575 h 284"/>
                    <a:gd name="T10" fmla="*/ 441 w 93"/>
                    <a:gd name="T11" fmla="*/ 950 h 284"/>
                    <a:gd name="T12" fmla="*/ 511 w 93"/>
                    <a:gd name="T13" fmla="*/ 1158 h 284"/>
                    <a:gd name="T14" fmla="*/ 486 w 93"/>
                    <a:gd name="T15" fmla="*/ 1578 h 284"/>
                    <a:gd name="T16" fmla="*/ 441 w 93"/>
                    <a:gd name="T17" fmla="*/ 1649 h 284"/>
                    <a:gd name="T18" fmla="*/ 313 w 93"/>
                    <a:gd name="T19" fmla="*/ 1603 h 284"/>
                    <a:gd name="T20" fmla="*/ 161 w 93"/>
                    <a:gd name="T21" fmla="*/ 1344 h 284"/>
                    <a:gd name="T22" fmla="*/ 115 w 93"/>
                    <a:gd name="T23" fmla="*/ 1046 h 284"/>
                    <a:gd name="T24" fmla="*/ 26 w 93"/>
                    <a:gd name="T25" fmla="*/ 687 h 284"/>
                    <a:gd name="T26" fmla="*/ 136 w 93"/>
                    <a:gd name="T27" fmla="*/ 480 h 2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284">
                      <a:moveTo>
                        <a:pt x="25" y="83"/>
                      </a:moveTo>
                      <a:cubicBezTo>
                        <a:pt x="47" y="68"/>
                        <a:pt x="49" y="53"/>
                        <a:pt x="53" y="27"/>
                      </a:cubicBezTo>
                      <a:cubicBezTo>
                        <a:pt x="48" y="7"/>
                        <a:pt x="53" y="0"/>
                        <a:pt x="73" y="7"/>
                      </a:cubicBezTo>
                      <a:cubicBezTo>
                        <a:pt x="79" y="25"/>
                        <a:pt x="87" y="38"/>
                        <a:pt x="93" y="55"/>
                      </a:cubicBezTo>
                      <a:cubicBezTo>
                        <a:pt x="84" y="91"/>
                        <a:pt x="88" y="77"/>
                        <a:pt x="81" y="99"/>
                      </a:cubicBezTo>
                      <a:cubicBezTo>
                        <a:pt x="77" y="130"/>
                        <a:pt x="74" y="129"/>
                        <a:pt x="81" y="163"/>
                      </a:cubicBezTo>
                      <a:cubicBezTo>
                        <a:pt x="83" y="175"/>
                        <a:pt x="93" y="199"/>
                        <a:pt x="93" y="199"/>
                      </a:cubicBezTo>
                      <a:cubicBezTo>
                        <a:pt x="92" y="223"/>
                        <a:pt x="92" y="247"/>
                        <a:pt x="89" y="271"/>
                      </a:cubicBezTo>
                      <a:cubicBezTo>
                        <a:pt x="88" y="276"/>
                        <a:pt x="86" y="282"/>
                        <a:pt x="81" y="283"/>
                      </a:cubicBezTo>
                      <a:cubicBezTo>
                        <a:pt x="73" y="284"/>
                        <a:pt x="57" y="275"/>
                        <a:pt x="57" y="275"/>
                      </a:cubicBezTo>
                      <a:cubicBezTo>
                        <a:pt x="50" y="253"/>
                        <a:pt x="48" y="244"/>
                        <a:pt x="29" y="231"/>
                      </a:cubicBezTo>
                      <a:cubicBezTo>
                        <a:pt x="12" y="205"/>
                        <a:pt x="0" y="210"/>
                        <a:pt x="21" y="179"/>
                      </a:cubicBezTo>
                      <a:cubicBezTo>
                        <a:pt x="17" y="159"/>
                        <a:pt x="12" y="139"/>
                        <a:pt x="5" y="119"/>
                      </a:cubicBezTo>
                      <a:cubicBezTo>
                        <a:pt x="9" y="103"/>
                        <a:pt x="13" y="95"/>
                        <a:pt x="25" y="83"/>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3" name="Freeform 91"/>
                <p:cNvSpPr>
                  <a:spLocks/>
                </p:cNvSpPr>
                <p:nvPr userDrawn="1"/>
              </p:nvSpPr>
              <p:spPr bwMode="ltGray">
                <a:xfrm>
                  <a:off x="797" y="2459"/>
                  <a:ext cx="22" cy="25"/>
                </a:xfrm>
                <a:custGeom>
                  <a:avLst/>
                  <a:gdLst>
                    <a:gd name="T0" fmla="*/ 0 w 18"/>
                    <a:gd name="T1" fmla="*/ 88 h 20"/>
                    <a:gd name="T2" fmla="*/ 20 w 18"/>
                    <a:gd name="T3" fmla="*/ 16 h 20"/>
                    <a:gd name="T4" fmla="*/ 79 w 18"/>
                    <a:gd name="T5" fmla="*/ 39 h 20"/>
                    <a:gd name="T6" fmla="*/ 60 w 18"/>
                    <a:gd name="T7" fmla="*/ 110 h 20"/>
                    <a:gd name="T8" fmla="*/ 0 w 18"/>
                    <a:gd name="T9" fmla="*/ 88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0">
                      <a:moveTo>
                        <a:pt x="0" y="14"/>
                      </a:moveTo>
                      <a:cubicBezTo>
                        <a:pt x="1" y="10"/>
                        <a:pt x="0" y="4"/>
                        <a:pt x="4" y="2"/>
                      </a:cubicBezTo>
                      <a:cubicBezTo>
                        <a:pt x="8" y="0"/>
                        <a:pt x="14" y="2"/>
                        <a:pt x="16" y="6"/>
                      </a:cubicBezTo>
                      <a:cubicBezTo>
                        <a:pt x="18" y="10"/>
                        <a:pt x="16" y="16"/>
                        <a:pt x="12" y="18"/>
                      </a:cubicBezTo>
                      <a:cubicBezTo>
                        <a:pt x="8" y="20"/>
                        <a:pt x="4" y="15"/>
                        <a:pt x="0" y="14"/>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4" name="Freeform 92"/>
                <p:cNvSpPr>
                  <a:spLocks/>
                </p:cNvSpPr>
                <p:nvPr userDrawn="1"/>
              </p:nvSpPr>
              <p:spPr bwMode="ltGray">
                <a:xfrm>
                  <a:off x="1011" y="2269"/>
                  <a:ext cx="23" cy="46"/>
                </a:xfrm>
                <a:custGeom>
                  <a:avLst/>
                  <a:gdLst>
                    <a:gd name="T0" fmla="*/ 33 w 19"/>
                    <a:gd name="T1" fmla="*/ 144 h 37"/>
                    <a:gd name="T2" fmla="*/ 90 w 19"/>
                    <a:gd name="T3" fmla="*/ 119 h 37"/>
                    <a:gd name="T4" fmla="*/ 33 w 19"/>
                    <a:gd name="T5" fmla="*/ 144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5" name="Freeform 93"/>
                <p:cNvSpPr>
                  <a:spLocks/>
                </p:cNvSpPr>
                <p:nvPr userDrawn="1"/>
              </p:nvSpPr>
              <p:spPr bwMode="ltGray">
                <a:xfrm>
                  <a:off x="985" y="1842"/>
                  <a:ext cx="27" cy="25"/>
                </a:xfrm>
                <a:custGeom>
                  <a:avLst/>
                  <a:gdLst>
                    <a:gd name="T0" fmla="*/ 61 w 22"/>
                    <a:gd name="T1" fmla="*/ 75 h 20"/>
                    <a:gd name="T2" fmla="*/ 87 w 22"/>
                    <a:gd name="T3" fmla="*/ 0 h 20"/>
                    <a:gd name="T4" fmla="*/ 107 w 22"/>
                    <a:gd name="T5" fmla="*/ 75 h 20"/>
                    <a:gd name="T6" fmla="*/ 41 w 22"/>
                    <a:gd name="T7" fmla="*/ 119 h 20"/>
                    <a:gd name="T8" fmla="*/ 61 w 22"/>
                    <a:gd name="T9" fmla="*/ 75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6" name="Freeform 94"/>
                <p:cNvSpPr>
                  <a:spLocks/>
                </p:cNvSpPr>
                <p:nvPr userDrawn="1"/>
              </p:nvSpPr>
              <p:spPr bwMode="ltGray">
                <a:xfrm>
                  <a:off x="-158" y="1316"/>
                  <a:ext cx="71" cy="38"/>
                </a:xfrm>
                <a:custGeom>
                  <a:avLst/>
                  <a:gdLst>
                    <a:gd name="T0" fmla="*/ 137 w 57"/>
                    <a:gd name="T1" fmla="*/ 122 h 30"/>
                    <a:gd name="T2" fmla="*/ 186 w 57"/>
                    <a:gd name="T3" fmla="*/ 41 h 30"/>
                    <a:gd name="T4" fmla="*/ 209 w 57"/>
                    <a:gd name="T5" fmla="*/ 199 h 30"/>
                    <a:gd name="T6" fmla="*/ 137 w 57"/>
                    <a:gd name="T7" fmla="*/ 12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7" name="Freeform 95"/>
                <p:cNvSpPr>
                  <a:spLocks/>
                </p:cNvSpPr>
                <p:nvPr userDrawn="1"/>
              </p:nvSpPr>
              <p:spPr bwMode="ltGray">
                <a:xfrm>
                  <a:off x="716" y="971"/>
                  <a:ext cx="857" cy="875"/>
                </a:xfrm>
                <a:custGeom>
                  <a:avLst/>
                  <a:gdLst>
                    <a:gd name="T0" fmla="*/ 2587 w 693"/>
                    <a:gd name="T1" fmla="*/ 2895 h 696"/>
                    <a:gd name="T2" fmla="*/ 2148 w 693"/>
                    <a:gd name="T3" fmla="*/ 2820 h 696"/>
                    <a:gd name="T4" fmla="*/ 1780 w 693"/>
                    <a:gd name="T5" fmla="*/ 2567 h 696"/>
                    <a:gd name="T6" fmla="*/ 1453 w 693"/>
                    <a:gd name="T7" fmla="*/ 2496 h 696"/>
                    <a:gd name="T8" fmla="*/ 1295 w 693"/>
                    <a:gd name="T9" fmla="*/ 2597 h 696"/>
                    <a:gd name="T10" fmla="*/ 1426 w 693"/>
                    <a:gd name="T11" fmla="*/ 2672 h 696"/>
                    <a:gd name="T12" fmla="*/ 1601 w 693"/>
                    <a:gd name="T13" fmla="*/ 2918 h 696"/>
                    <a:gd name="T14" fmla="*/ 1757 w 693"/>
                    <a:gd name="T15" fmla="*/ 2968 h 696"/>
                    <a:gd name="T16" fmla="*/ 1824 w 693"/>
                    <a:gd name="T17" fmla="*/ 3344 h 696"/>
                    <a:gd name="T18" fmla="*/ 1712 w 693"/>
                    <a:gd name="T19" fmla="*/ 3441 h 696"/>
                    <a:gd name="T20" fmla="*/ 1426 w 693"/>
                    <a:gd name="T21" fmla="*/ 3842 h 696"/>
                    <a:gd name="T22" fmla="*/ 1229 w 693"/>
                    <a:gd name="T23" fmla="*/ 3920 h 696"/>
                    <a:gd name="T24" fmla="*/ 528 w 693"/>
                    <a:gd name="T25" fmla="*/ 4344 h 696"/>
                    <a:gd name="T26" fmla="*/ 418 w 693"/>
                    <a:gd name="T27" fmla="*/ 3842 h 696"/>
                    <a:gd name="T28" fmla="*/ 246 w 693"/>
                    <a:gd name="T29" fmla="*/ 3270 h 696"/>
                    <a:gd name="T30" fmla="*/ 182 w 693"/>
                    <a:gd name="T31" fmla="*/ 2796 h 696"/>
                    <a:gd name="T32" fmla="*/ 293 w 693"/>
                    <a:gd name="T33" fmla="*/ 2146 h 696"/>
                    <a:gd name="T34" fmla="*/ 93 w 693"/>
                    <a:gd name="T35" fmla="*/ 2446 h 696"/>
                    <a:gd name="T36" fmla="*/ 441 w 693"/>
                    <a:gd name="T37" fmla="*/ 1747 h 696"/>
                    <a:gd name="T38" fmla="*/ 621 w 693"/>
                    <a:gd name="T39" fmla="*/ 1272 h 696"/>
                    <a:gd name="T40" fmla="*/ 205 w 693"/>
                    <a:gd name="T41" fmla="*/ 1272 h 696"/>
                    <a:gd name="T42" fmla="*/ 1 w 693"/>
                    <a:gd name="T43" fmla="*/ 1221 h 696"/>
                    <a:gd name="T44" fmla="*/ 136 w 693"/>
                    <a:gd name="T45" fmla="*/ 872 h 696"/>
                    <a:gd name="T46" fmla="*/ 528 w 693"/>
                    <a:gd name="T47" fmla="*/ 700 h 696"/>
                    <a:gd name="T48" fmla="*/ 1208 w 693"/>
                    <a:gd name="T49" fmla="*/ 772 h 696"/>
                    <a:gd name="T50" fmla="*/ 1253 w 693"/>
                    <a:gd name="T51" fmla="*/ 400 h 696"/>
                    <a:gd name="T52" fmla="*/ 1426 w 693"/>
                    <a:gd name="T53" fmla="*/ 0 h 696"/>
                    <a:gd name="T54" fmla="*/ 1950 w 693"/>
                    <a:gd name="T55" fmla="*/ 272 h 696"/>
                    <a:gd name="T56" fmla="*/ 1798 w 693"/>
                    <a:gd name="T57" fmla="*/ 552 h 696"/>
                    <a:gd name="T58" fmla="*/ 1647 w 693"/>
                    <a:gd name="T59" fmla="*/ 1096 h 696"/>
                    <a:gd name="T60" fmla="*/ 1976 w 693"/>
                    <a:gd name="T61" fmla="*/ 1197 h 696"/>
                    <a:gd name="T62" fmla="*/ 2038 w 693"/>
                    <a:gd name="T63" fmla="*/ 847 h 696"/>
                    <a:gd name="T64" fmla="*/ 2283 w 693"/>
                    <a:gd name="T65" fmla="*/ 577 h 696"/>
                    <a:gd name="T66" fmla="*/ 2722 w 693"/>
                    <a:gd name="T67" fmla="*/ 552 h 696"/>
                    <a:gd name="T68" fmla="*/ 2894 w 693"/>
                    <a:gd name="T69" fmla="*/ 322 h 696"/>
                    <a:gd name="T70" fmla="*/ 2958 w 693"/>
                    <a:gd name="T71" fmla="*/ 2871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8" name="Freeform 96"/>
                <p:cNvSpPr>
                  <a:spLocks/>
                </p:cNvSpPr>
                <p:nvPr userDrawn="1"/>
              </p:nvSpPr>
              <p:spPr bwMode="ltGray">
                <a:xfrm>
                  <a:off x="134" y="411"/>
                  <a:ext cx="1577" cy="836"/>
                </a:xfrm>
                <a:custGeom>
                  <a:avLst/>
                  <a:gdLst>
                    <a:gd name="T0" fmla="*/ 6838 w 1277"/>
                    <a:gd name="T1" fmla="*/ 357 h 665"/>
                    <a:gd name="T2" fmla="*/ 6296 w 1277"/>
                    <a:gd name="T3" fmla="*/ 308 h 665"/>
                    <a:gd name="T4" fmla="*/ 5842 w 1277"/>
                    <a:gd name="T5" fmla="*/ 534 h 665"/>
                    <a:gd name="T6" fmla="*/ 5540 w 1277"/>
                    <a:gd name="T7" fmla="*/ 632 h 665"/>
                    <a:gd name="T8" fmla="*/ 5298 w 1277"/>
                    <a:gd name="T9" fmla="*/ 855 h 665"/>
                    <a:gd name="T10" fmla="*/ 5318 w 1277"/>
                    <a:gd name="T11" fmla="*/ 602 h 665"/>
                    <a:gd name="T12" fmla="*/ 5172 w 1277"/>
                    <a:gd name="T13" fmla="*/ 233 h 665"/>
                    <a:gd name="T14" fmla="*/ 5345 w 1277"/>
                    <a:gd name="T15" fmla="*/ 78 h 665"/>
                    <a:gd name="T16" fmla="*/ 4843 w 1277"/>
                    <a:gd name="T17" fmla="*/ 180 h 665"/>
                    <a:gd name="T18" fmla="*/ 4998 w 1277"/>
                    <a:gd name="T19" fmla="*/ 31 h 665"/>
                    <a:gd name="T20" fmla="*/ 4415 w 1277"/>
                    <a:gd name="T21" fmla="*/ 256 h 665"/>
                    <a:gd name="T22" fmla="*/ 3680 w 1277"/>
                    <a:gd name="T23" fmla="*/ 732 h 665"/>
                    <a:gd name="T24" fmla="*/ 3007 w 1277"/>
                    <a:gd name="T25" fmla="*/ 1002 h 665"/>
                    <a:gd name="T26" fmla="*/ 3156 w 1277"/>
                    <a:gd name="T27" fmla="*/ 1157 h 665"/>
                    <a:gd name="T28" fmla="*/ 3092 w 1277"/>
                    <a:gd name="T29" fmla="*/ 1477 h 665"/>
                    <a:gd name="T30" fmla="*/ 3438 w 1277"/>
                    <a:gd name="T31" fmla="*/ 1353 h 665"/>
                    <a:gd name="T32" fmla="*/ 3825 w 1277"/>
                    <a:gd name="T33" fmla="*/ 952 h 665"/>
                    <a:gd name="T34" fmla="*/ 4545 w 1277"/>
                    <a:gd name="T35" fmla="*/ 582 h 665"/>
                    <a:gd name="T36" fmla="*/ 3984 w 1277"/>
                    <a:gd name="T37" fmla="*/ 1203 h 665"/>
                    <a:gd name="T38" fmla="*/ 4498 w 1277"/>
                    <a:gd name="T39" fmla="*/ 1106 h 665"/>
                    <a:gd name="T40" fmla="*/ 4117 w 1277"/>
                    <a:gd name="T41" fmla="*/ 1331 h 665"/>
                    <a:gd name="T42" fmla="*/ 3592 w 1277"/>
                    <a:gd name="T43" fmla="*/ 1477 h 665"/>
                    <a:gd name="T44" fmla="*/ 3245 w 1277"/>
                    <a:gd name="T45" fmla="*/ 1751 h 665"/>
                    <a:gd name="T46" fmla="*/ 2923 w 1277"/>
                    <a:gd name="T47" fmla="*/ 1799 h 665"/>
                    <a:gd name="T48" fmla="*/ 2943 w 1277"/>
                    <a:gd name="T49" fmla="*/ 1407 h 665"/>
                    <a:gd name="T50" fmla="*/ 2276 w 1277"/>
                    <a:gd name="T51" fmla="*/ 1829 h 665"/>
                    <a:gd name="T52" fmla="*/ 1709 w 1277"/>
                    <a:gd name="T53" fmla="*/ 2153 h 665"/>
                    <a:gd name="T54" fmla="*/ 1148 w 1277"/>
                    <a:gd name="T55" fmla="*/ 2722 h 665"/>
                    <a:gd name="T56" fmla="*/ 671 w 1277"/>
                    <a:gd name="T57" fmla="*/ 2856 h 665"/>
                    <a:gd name="T58" fmla="*/ 175 w 1277"/>
                    <a:gd name="T59" fmla="*/ 3300 h 665"/>
                    <a:gd name="T60" fmla="*/ 131 w 1277"/>
                    <a:gd name="T61" fmla="*/ 3800 h 665"/>
                    <a:gd name="T62" fmla="*/ 780 w 1277"/>
                    <a:gd name="T63" fmla="*/ 3526 h 665"/>
                    <a:gd name="T64" fmla="*/ 1189 w 1277"/>
                    <a:gd name="T65" fmla="*/ 3177 h 665"/>
                    <a:gd name="T66" fmla="*/ 1733 w 1277"/>
                    <a:gd name="T67" fmla="*/ 2930 h 665"/>
                    <a:gd name="T68" fmla="*/ 1751 w 1277"/>
                    <a:gd name="T69" fmla="*/ 3649 h 665"/>
                    <a:gd name="T70" fmla="*/ 1861 w 1277"/>
                    <a:gd name="T71" fmla="*/ 3726 h 665"/>
                    <a:gd name="T72" fmla="*/ 2076 w 1277"/>
                    <a:gd name="T73" fmla="*/ 3526 h 665"/>
                    <a:gd name="T74" fmla="*/ 2031 w 1277"/>
                    <a:gd name="T75" fmla="*/ 3028 h 665"/>
                    <a:gd name="T76" fmla="*/ 2296 w 1277"/>
                    <a:gd name="T77" fmla="*/ 3225 h 665"/>
                    <a:gd name="T78" fmla="*/ 2141 w 1277"/>
                    <a:gd name="T79" fmla="*/ 3726 h 665"/>
                    <a:gd name="T80" fmla="*/ 2399 w 1277"/>
                    <a:gd name="T81" fmla="*/ 3700 h 665"/>
                    <a:gd name="T82" fmla="*/ 2662 w 1277"/>
                    <a:gd name="T83" fmla="*/ 3594 h 665"/>
                    <a:gd name="T84" fmla="*/ 3156 w 1277"/>
                    <a:gd name="T85" fmla="*/ 3028 h 665"/>
                    <a:gd name="T86" fmla="*/ 3526 w 1277"/>
                    <a:gd name="T87" fmla="*/ 3052 h 665"/>
                    <a:gd name="T88" fmla="*/ 3526 w 1277"/>
                    <a:gd name="T89" fmla="*/ 2930 h 665"/>
                    <a:gd name="T90" fmla="*/ 3805 w 1277"/>
                    <a:gd name="T91" fmla="*/ 2797 h 665"/>
                    <a:gd name="T92" fmla="*/ 4545 w 1277"/>
                    <a:gd name="T93" fmla="*/ 2977 h 665"/>
                    <a:gd name="T94" fmla="*/ 4695 w 1277"/>
                    <a:gd name="T95" fmla="*/ 3128 h 665"/>
                    <a:gd name="T96" fmla="*/ 4740 w 1277"/>
                    <a:gd name="T97" fmla="*/ 3497 h 665"/>
                    <a:gd name="T98" fmla="*/ 5018 w 1277"/>
                    <a:gd name="T99" fmla="*/ 3324 h 665"/>
                    <a:gd name="T100" fmla="*/ 5626 w 1277"/>
                    <a:gd name="T101" fmla="*/ 3203 h 6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77" h="665">
                      <a:moveTo>
                        <a:pt x="1180" y="541"/>
                      </a:moveTo>
                      <a:cubicBezTo>
                        <a:pt x="1212" y="377"/>
                        <a:pt x="1247" y="214"/>
                        <a:pt x="1276" y="49"/>
                      </a:cubicBezTo>
                      <a:cubicBezTo>
                        <a:pt x="1277" y="44"/>
                        <a:pt x="1267" y="54"/>
                        <a:pt x="1264" y="57"/>
                      </a:cubicBezTo>
                      <a:cubicBezTo>
                        <a:pt x="1255" y="66"/>
                        <a:pt x="1232" y="77"/>
                        <a:pt x="1232" y="77"/>
                      </a:cubicBezTo>
                      <a:cubicBezTo>
                        <a:pt x="1216" y="66"/>
                        <a:pt x="1203" y="63"/>
                        <a:pt x="1184" y="69"/>
                      </a:cubicBezTo>
                      <a:cubicBezTo>
                        <a:pt x="1164" y="64"/>
                        <a:pt x="1150" y="71"/>
                        <a:pt x="1164" y="49"/>
                      </a:cubicBezTo>
                      <a:cubicBezTo>
                        <a:pt x="1132" y="38"/>
                        <a:pt x="1153" y="59"/>
                        <a:pt x="1140" y="69"/>
                      </a:cubicBezTo>
                      <a:cubicBezTo>
                        <a:pt x="1132" y="75"/>
                        <a:pt x="1121" y="74"/>
                        <a:pt x="1112" y="77"/>
                      </a:cubicBezTo>
                      <a:cubicBezTo>
                        <a:pt x="1102" y="48"/>
                        <a:pt x="1093" y="65"/>
                        <a:pt x="1080" y="85"/>
                      </a:cubicBezTo>
                      <a:cubicBezTo>
                        <a:pt x="1075" y="92"/>
                        <a:pt x="1063" y="92"/>
                        <a:pt x="1056" y="97"/>
                      </a:cubicBezTo>
                      <a:cubicBezTo>
                        <a:pt x="1053" y="101"/>
                        <a:pt x="1053" y="108"/>
                        <a:pt x="1048" y="109"/>
                      </a:cubicBezTo>
                      <a:cubicBezTo>
                        <a:pt x="1040" y="110"/>
                        <a:pt x="1024" y="101"/>
                        <a:pt x="1024" y="101"/>
                      </a:cubicBezTo>
                      <a:cubicBezTo>
                        <a:pt x="1020" y="104"/>
                        <a:pt x="1015" y="106"/>
                        <a:pt x="1012" y="109"/>
                      </a:cubicBezTo>
                      <a:cubicBezTo>
                        <a:pt x="1009" y="112"/>
                        <a:pt x="1008" y="118"/>
                        <a:pt x="1004" y="121"/>
                      </a:cubicBezTo>
                      <a:cubicBezTo>
                        <a:pt x="997" y="127"/>
                        <a:pt x="980" y="137"/>
                        <a:pt x="980" y="137"/>
                      </a:cubicBezTo>
                      <a:cubicBezTo>
                        <a:pt x="932" y="132"/>
                        <a:pt x="917" y="132"/>
                        <a:pt x="952" y="97"/>
                      </a:cubicBezTo>
                      <a:cubicBezTo>
                        <a:pt x="957" y="81"/>
                        <a:pt x="952" y="66"/>
                        <a:pt x="972" y="73"/>
                      </a:cubicBezTo>
                      <a:cubicBezTo>
                        <a:pt x="973" y="77"/>
                        <a:pt x="979" y="96"/>
                        <a:pt x="984" y="97"/>
                      </a:cubicBezTo>
                      <a:cubicBezTo>
                        <a:pt x="1000" y="99"/>
                        <a:pt x="1016" y="88"/>
                        <a:pt x="1032" y="85"/>
                      </a:cubicBezTo>
                      <a:cubicBezTo>
                        <a:pt x="1039" y="64"/>
                        <a:pt x="1025" y="40"/>
                        <a:pt x="1008" y="29"/>
                      </a:cubicBezTo>
                      <a:cubicBezTo>
                        <a:pt x="980" y="36"/>
                        <a:pt x="985" y="18"/>
                        <a:pt x="956" y="37"/>
                      </a:cubicBezTo>
                      <a:cubicBezTo>
                        <a:pt x="955" y="33"/>
                        <a:pt x="949" y="28"/>
                        <a:pt x="952" y="25"/>
                      </a:cubicBezTo>
                      <a:cubicBezTo>
                        <a:pt x="958" y="19"/>
                        <a:pt x="968" y="20"/>
                        <a:pt x="976" y="17"/>
                      </a:cubicBezTo>
                      <a:cubicBezTo>
                        <a:pt x="980" y="16"/>
                        <a:pt x="988" y="13"/>
                        <a:pt x="988" y="13"/>
                      </a:cubicBezTo>
                      <a:cubicBezTo>
                        <a:pt x="984" y="10"/>
                        <a:pt x="981" y="5"/>
                        <a:pt x="976" y="5"/>
                      </a:cubicBezTo>
                      <a:cubicBezTo>
                        <a:pt x="958" y="5"/>
                        <a:pt x="942" y="14"/>
                        <a:pt x="924" y="17"/>
                      </a:cubicBezTo>
                      <a:cubicBezTo>
                        <a:pt x="918" y="34"/>
                        <a:pt x="913" y="35"/>
                        <a:pt x="896" y="29"/>
                      </a:cubicBezTo>
                      <a:cubicBezTo>
                        <a:pt x="900" y="16"/>
                        <a:pt x="898" y="15"/>
                        <a:pt x="912" y="9"/>
                      </a:cubicBezTo>
                      <a:cubicBezTo>
                        <a:pt x="920" y="6"/>
                        <a:pt x="936" y="1"/>
                        <a:pt x="936" y="1"/>
                      </a:cubicBezTo>
                      <a:cubicBezTo>
                        <a:pt x="936" y="1"/>
                        <a:pt x="928" y="4"/>
                        <a:pt x="924" y="5"/>
                      </a:cubicBezTo>
                      <a:cubicBezTo>
                        <a:pt x="915" y="7"/>
                        <a:pt x="905" y="8"/>
                        <a:pt x="896" y="9"/>
                      </a:cubicBezTo>
                      <a:cubicBezTo>
                        <a:pt x="856" y="22"/>
                        <a:pt x="917" y="0"/>
                        <a:pt x="872" y="25"/>
                      </a:cubicBezTo>
                      <a:cubicBezTo>
                        <a:pt x="855" y="34"/>
                        <a:pt x="834" y="35"/>
                        <a:pt x="816" y="41"/>
                      </a:cubicBezTo>
                      <a:cubicBezTo>
                        <a:pt x="802" y="62"/>
                        <a:pt x="785" y="69"/>
                        <a:pt x="760" y="73"/>
                      </a:cubicBezTo>
                      <a:cubicBezTo>
                        <a:pt x="746" y="83"/>
                        <a:pt x="741" y="87"/>
                        <a:pt x="724" y="81"/>
                      </a:cubicBezTo>
                      <a:cubicBezTo>
                        <a:pt x="700" y="89"/>
                        <a:pt x="691" y="113"/>
                        <a:pt x="680" y="117"/>
                      </a:cubicBezTo>
                      <a:cubicBezTo>
                        <a:pt x="667" y="121"/>
                        <a:pt x="653" y="120"/>
                        <a:pt x="640" y="121"/>
                      </a:cubicBezTo>
                      <a:cubicBezTo>
                        <a:pt x="623" y="127"/>
                        <a:pt x="608" y="138"/>
                        <a:pt x="592" y="145"/>
                      </a:cubicBezTo>
                      <a:cubicBezTo>
                        <a:pt x="549" y="164"/>
                        <a:pt x="583" y="143"/>
                        <a:pt x="556" y="161"/>
                      </a:cubicBezTo>
                      <a:cubicBezTo>
                        <a:pt x="552" y="174"/>
                        <a:pt x="544" y="184"/>
                        <a:pt x="540" y="197"/>
                      </a:cubicBezTo>
                      <a:cubicBezTo>
                        <a:pt x="548" y="220"/>
                        <a:pt x="565" y="207"/>
                        <a:pt x="580" y="197"/>
                      </a:cubicBezTo>
                      <a:cubicBezTo>
                        <a:pt x="581" y="193"/>
                        <a:pt x="581" y="187"/>
                        <a:pt x="584" y="185"/>
                      </a:cubicBezTo>
                      <a:cubicBezTo>
                        <a:pt x="591" y="180"/>
                        <a:pt x="608" y="177"/>
                        <a:pt x="608" y="177"/>
                      </a:cubicBezTo>
                      <a:cubicBezTo>
                        <a:pt x="621" y="196"/>
                        <a:pt x="608" y="190"/>
                        <a:pt x="592" y="201"/>
                      </a:cubicBezTo>
                      <a:cubicBezTo>
                        <a:pt x="574" y="229"/>
                        <a:pt x="579" y="216"/>
                        <a:pt x="572" y="237"/>
                      </a:cubicBezTo>
                      <a:cubicBezTo>
                        <a:pt x="573" y="241"/>
                        <a:pt x="572" y="247"/>
                        <a:pt x="576" y="249"/>
                      </a:cubicBezTo>
                      <a:cubicBezTo>
                        <a:pt x="584" y="253"/>
                        <a:pt x="597" y="235"/>
                        <a:pt x="600" y="233"/>
                      </a:cubicBezTo>
                      <a:cubicBezTo>
                        <a:pt x="610" y="226"/>
                        <a:pt x="625" y="223"/>
                        <a:pt x="636" y="217"/>
                      </a:cubicBezTo>
                      <a:cubicBezTo>
                        <a:pt x="645" y="212"/>
                        <a:pt x="650" y="201"/>
                        <a:pt x="660" y="197"/>
                      </a:cubicBezTo>
                      <a:cubicBezTo>
                        <a:pt x="671" y="192"/>
                        <a:pt x="684" y="193"/>
                        <a:pt x="696" y="189"/>
                      </a:cubicBezTo>
                      <a:cubicBezTo>
                        <a:pt x="691" y="169"/>
                        <a:pt x="691" y="165"/>
                        <a:pt x="708" y="153"/>
                      </a:cubicBezTo>
                      <a:cubicBezTo>
                        <a:pt x="720" y="134"/>
                        <a:pt x="743" y="136"/>
                        <a:pt x="764" y="129"/>
                      </a:cubicBezTo>
                      <a:cubicBezTo>
                        <a:pt x="777" y="125"/>
                        <a:pt x="800" y="109"/>
                        <a:pt x="800" y="109"/>
                      </a:cubicBezTo>
                      <a:cubicBezTo>
                        <a:pt x="813" y="89"/>
                        <a:pt x="816" y="88"/>
                        <a:pt x="840" y="93"/>
                      </a:cubicBezTo>
                      <a:cubicBezTo>
                        <a:pt x="829" y="126"/>
                        <a:pt x="789" y="124"/>
                        <a:pt x="764" y="141"/>
                      </a:cubicBezTo>
                      <a:cubicBezTo>
                        <a:pt x="752" y="158"/>
                        <a:pt x="739" y="159"/>
                        <a:pt x="732" y="181"/>
                      </a:cubicBezTo>
                      <a:cubicBezTo>
                        <a:pt x="733" y="185"/>
                        <a:pt x="732" y="192"/>
                        <a:pt x="736" y="193"/>
                      </a:cubicBezTo>
                      <a:cubicBezTo>
                        <a:pt x="744" y="194"/>
                        <a:pt x="760" y="185"/>
                        <a:pt x="760" y="185"/>
                      </a:cubicBezTo>
                      <a:cubicBezTo>
                        <a:pt x="792" y="196"/>
                        <a:pt x="776" y="196"/>
                        <a:pt x="808" y="185"/>
                      </a:cubicBezTo>
                      <a:cubicBezTo>
                        <a:pt x="816" y="182"/>
                        <a:pt x="832" y="177"/>
                        <a:pt x="832" y="177"/>
                      </a:cubicBezTo>
                      <a:cubicBezTo>
                        <a:pt x="836" y="180"/>
                        <a:pt x="844" y="180"/>
                        <a:pt x="844" y="185"/>
                      </a:cubicBezTo>
                      <a:cubicBezTo>
                        <a:pt x="844" y="190"/>
                        <a:pt x="837" y="191"/>
                        <a:pt x="832" y="193"/>
                      </a:cubicBezTo>
                      <a:cubicBezTo>
                        <a:pt x="809" y="202"/>
                        <a:pt x="783" y="205"/>
                        <a:pt x="760" y="213"/>
                      </a:cubicBezTo>
                      <a:cubicBezTo>
                        <a:pt x="753" y="235"/>
                        <a:pt x="739" y="223"/>
                        <a:pt x="724" y="213"/>
                      </a:cubicBezTo>
                      <a:cubicBezTo>
                        <a:pt x="708" y="218"/>
                        <a:pt x="709" y="227"/>
                        <a:pt x="700" y="241"/>
                      </a:cubicBezTo>
                      <a:cubicBezTo>
                        <a:pt x="672" y="232"/>
                        <a:pt x="684" y="230"/>
                        <a:pt x="664" y="237"/>
                      </a:cubicBezTo>
                      <a:cubicBezTo>
                        <a:pt x="660" y="249"/>
                        <a:pt x="648" y="262"/>
                        <a:pt x="636" y="269"/>
                      </a:cubicBezTo>
                      <a:cubicBezTo>
                        <a:pt x="629" y="273"/>
                        <a:pt x="620" y="274"/>
                        <a:pt x="612" y="277"/>
                      </a:cubicBezTo>
                      <a:cubicBezTo>
                        <a:pt x="608" y="278"/>
                        <a:pt x="600" y="281"/>
                        <a:pt x="600" y="281"/>
                      </a:cubicBezTo>
                      <a:cubicBezTo>
                        <a:pt x="592" y="278"/>
                        <a:pt x="585" y="267"/>
                        <a:pt x="576" y="269"/>
                      </a:cubicBezTo>
                      <a:cubicBezTo>
                        <a:pt x="571" y="270"/>
                        <a:pt x="572" y="278"/>
                        <a:pt x="568" y="281"/>
                      </a:cubicBezTo>
                      <a:cubicBezTo>
                        <a:pt x="560" y="286"/>
                        <a:pt x="549" y="286"/>
                        <a:pt x="540" y="289"/>
                      </a:cubicBezTo>
                      <a:cubicBezTo>
                        <a:pt x="536" y="288"/>
                        <a:pt x="499" y="276"/>
                        <a:pt x="520" y="265"/>
                      </a:cubicBezTo>
                      <a:cubicBezTo>
                        <a:pt x="528" y="261"/>
                        <a:pt x="539" y="262"/>
                        <a:pt x="548" y="261"/>
                      </a:cubicBezTo>
                      <a:cubicBezTo>
                        <a:pt x="554" y="243"/>
                        <a:pt x="562" y="237"/>
                        <a:pt x="544" y="225"/>
                      </a:cubicBezTo>
                      <a:cubicBezTo>
                        <a:pt x="517" y="232"/>
                        <a:pt x="524" y="249"/>
                        <a:pt x="500" y="257"/>
                      </a:cubicBezTo>
                      <a:cubicBezTo>
                        <a:pt x="488" y="275"/>
                        <a:pt x="473" y="278"/>
                        <a:pt x="456" y="289"/>
                      </a:cubicBezTo>
                      <a:cubicBezTo>
                        <a:pt x="436" y="282"/>
                        <a:pt x="448" y="284"/>
                        <a:pt x="420" y="293"/>
                      </a:cubicBezTo>
                      <a:cubicBezTo>
                        <a:pt x="411" y="296"/>
                        <a:pt x="396" y="309"/>
                        <a:pt x="396" y="309"/>
                      </a:cubicBezTo>
                      <a:cubicBezTo>
                        <a:pt x="391" y="328"/>
                        <a:pt x="388" y="336"/>
                        <a:pt x="368" y="329"/>
                      </a:cubicBezTo>
                      <a:cubicBezTo>
                        <a:pt x="351" y="335"/>
                        <a:pt x="333" y="339"/>
                        <a:pt x="316" y="345"/>
                      </a:cubicBezTo>
                      <a:cubicBezTo>
                        <a:pt x="290" y="341"/>
                        <a:pt x="284" y="340"/>
                        <a:pt x="276" y="365"/>
                      </a:cubicBezTo>
                      <a:cubicBezTo>
                        <a:pt x="248" y="356"/>
                        <a:pt x="260" y="354"/>
                        <a:pt x="240" y="361"/>
                      </a:cubicBezTo>
                      <a:cubicBezTo>
                        <a:pt x="225" y="384"/>
                        <a:pt x="241" y="417"/>
                        <a:pt x="212" y="437"/>
                      </a:cubicBezTo>
                      <a:cubicBezTo>
                        <a:pt x="193" y="466"/>
                        <a:pt x="197" y="456"/>
                        <a:pt x="172" y="473"/>
                      </a:cubicBezTo>
                      <a:cubicBezTo>
                        <a:pt x="160" y="469"/>
                        <a:pt x="148" y="465"/>
                        <a:pt x="136" y="461"/>
                      </a:cubicBezTo>
                      <a:cubicBezTo>
                        <a:pt x="132" y="460"/>
                        <a:pt x="124" y="457"/>
                        <a:pt x="124" y="457"/>
                      </a:cubicBezTo>
                      <a:cubicBezTo>
                        <a:pt x="113" y="458"/>
                        <a:pt x="101" y="456"/>
                        <a:pt x="92" y="461"/>
                      </a:cubicBezTo>
                      <a:cubicBezTo>
                        <a:pt x="80" y="468"/>
                        <a:pt x="69" y="498"/>
                        <a:pt x="56" y="509"/>
                      </a:cubicBezTo>
                      <a:cubicBezTo>
                        <a:pt x="48" y="516"/>
                        <a:pt x="40" y="523"/>
                        <a:pt x="32" y="529"/>
                      </a:cubicBezTo>
                      <a:cubicBezTo>
                        <a:pt x="24" y="535"/>
                        <a:pt x="8" y="545"/>
                        <a:pt x="8" y="545"/>
                      </a:cubicBezTo>
                      <a:cubicBezTo>
                        <a:pt x="14" y="562"/>
                        <a:pt x="10" y="567"/>
                        <a:pt x="0" y="581"/>
                      </a:cubicBezTo>
                      <a:cubicBezTo>
                        <a:pt x="25" y="585"/>
                        <a:pt x="32" y="585"/>
                        <a:pt x="24" y="609"/>
                      </a:cubicBezTo>
                      <a:cubicBezTo>
                        <a:pt x="40" y="614"/>
                        <a:pt x="71" y="603"/>
                        <a:pt x="88" y="601"/>
                      </a:cubicBezTo>
                      <a:cubicBezTo>
                        <a:pt x="105" y="595"/>
                        <a:pt x="108" y="604"/>
                        <a:pt x="124" y="593"/>
                      </a:cubicBezTo>
                      <a:cubicBezTo>
                        <a:pt x="133" y="565"/>
                        <a:pt x="124" y="572"/>
                        <a:pt x="144" y="565"/>
                      </a:cubicBezTo>
                      <a:cubicBezTo>
                        <a:pt x="148" y="561"/>
                        <a:pt x="153" y="558"/>
                        <a:pt x="156" y="553"/>
                      </a:cubicBezTo>
                      <a:cubicBezTo>
                        <a:pt x="158" y="549"/>
                        <a:pt x="157" y="544"/>
                        <a:pt x="160" y="541"/>
                      </a:cubicBezTo>
                      <a:cubicBezTo>
                        <a:pt x="166" y="533"/>
                        <a:pt x="208" y="513"/>
                        <a:pt x="220" y="509"/>
                      </a:cubicBezTo>
                      <a:cubicBezTo>
                        <a:pt x="238" y="481"/>
                        <a:pt x="227" y="488"/>
                        <a:pt x="248" y="481"/>
                      </a:cubicBezTo>
                      <a:cubicBezTo>
                        <a:pt x="265" y="487"/>
                        <a:pt x="266" y="499"/>
                        <a:pt x="284" y="493"/>
                      </a:cubicBezTo>
                      <a:cubicBezTo>
                        <a:pt x="296" y="481"/>
                        <a:pt x="306" y="478"/>
                        <a:pt x="320" y="469"/>
                      </a:cubicBezTo>
                      <a:cubicBezTo>
                        <a:pt x="336" y="493"/>
                        <a:pt x="323" y="469"/>
                        <a:pt x="332" y="513"/>
                      </a:cubicBezTo>
                      <a:cubicBezTo>
                        <a:pt x="336" y="532"/>
                        <a:pt x="346" y="543"/>
                        <a:pt x="352" y="561"/>
                      </a:cubicBezTo>
                      <a:cubicBezTo>
                        <a:pt x="337" y="571"/>
                        <a:pt x="341" y="579"/>
                        <a:pt x="324" y="585"/>
                      </a:cubicBezTo>
                      <a:cubicBezTo>
                        <a:pt x="308" y="609"/>
                        <a:pt x="302" y="596"/>
                        <a:pt x="280" y="589"/>
                      </a:cubicBezTo>
                      <a:cubicBezTo>
                        <a:pt x="284" y="605"/>
                        <a:pt x="298" y="624"/>
                        <a:pt x="312" y="633"/>
                      </a:cubicBezTo>
                      <a:cubicBezTo>
                        <a:pt x="324" y="598"/>
                        <a:pt x="314" y="613"/>
                        <a:pt x="344" y="597"/>
                      </a:cubicBezTo>
                      <a:cubicBezTo>
                        <a:pt x="352" y="592"/>
                        <a:pt x="368" y="581"/>
                        <a:pt x="368" y="581"/>
                      </a:cubicBezTo>
                      <a:cubicBezTo>
                        <a:pt x="369" y="572"/>
                        <a:pt x="365" y="560"/>
                        <a:pt x="372" y="553"/>
                      </a:cubicBezTo>
                      <a:cubicBezTo>
                        <a:pt x="376" y="549"/>
                        <a:pt x="378" y="564"/>
                        <a:pt x="384" y="565"/>
                      </a:cubicBezTo>
                      <a:cubicBezTo>
                        <a:pt x="389" y="566"/>
                        <a:pt x="392" y="560"/>
                        <a:pt x="396" y="557"/>
                      </a:cubicBezTo>
                      <a:cubicBezTo>
                        <a:pt x="390" y="538"/>
                        <a:pt x="374" y="528"/>
                        <a:pt x="368" y="509"/>
                      </a:cubicBezTo>
                      <a:cubicBezTo>
                        <a:pt x="371" y="501"/>
                        <a:pt x="379" y="493"/>
                        <a:pt x="376" y="485"/>
                      </a:cubicBezTo>
                      <a:cubicBezTo>
                        <a:pt x="373" y="477"/>
                        <a:pt x="368" y="461"/>
                        <a:pt x="368" y="461"/>
                      </a:cubicBezTo>
                      <a:cubicBezTo>
                        <a:pt x="380" y="443"/>
                        <a:pt x="385" y="449"/>
                        <a:pt x="396" y="465"/>
                      </a:cubicBezTo>
                      <a:cubicBezTo>
                        <a:pt x="402" y="488"/>
                        <a:pt x="411" y="497"/>
                        <a:pt x="424" y="517"/>
                      </a:cubicBezTo>
                      <a:cubicBezTo>
                        <a:pt x="418" y="536"/>
                        <a:pt x="430" y="537"/>
                        <a:pt x="412" y="549"/>
                      </a:cubicBezTo>
                      <a:cubicBezTo>
                        <a:pt x="389" y="583"/>
                        <a:pt x="414" y="540"/>
                        <a:pt x="408" y="573"/>
                      </a:cubicBezTo>
                      <a:cubicBezTo>
                        <a:pt x="407" y="582"/>
                        <a:pt x="399" y="589"/>
                        <a:pt x="396" y="597"/>
                      </a:cubicBezTo>
                      <a:cubicBezTo>
                        <a:pt x="402" y="614"/>
                        <a:pt x="398" y="619"/>
                        <a:pt x="388" y="633"/>
                      </a:cubicBezTo>
                      <a:cubicBezTo>
                        <a:pt x="399" y="665"/>
                        <a:pt x="419" y="636"/>
                        <a:pt x="440" y="629"/>
                      </a:cubicBezTo>
                      <a:cubicBezTo>
                        <a:pt x="445" y="614"/>
                        <a:pt x="439" y="608"/>
                        <a:pt x="444" y="593"/>
                      </a:cubicBezTo>
                      <a:cubicBezTo>
                        <a:pt x="440" y="581"/>
                        <a:pt x="428" y="567"/>
                        <a:pt x="444" y="557"/>
                      </a:cubicBezTo>
                      <a:cubicBezTo>
                        <a:pt x="451" y="553"/>
                        <a:pt x="468" y="549"/>
                        <a:pt x="468" y="549"/>
                      </a:cubicBezTo>
                      <a:cubicBezTo>
                        <a:pt x="484" y="554"/>
                        <a:pt x="483" y="563"/>
                        <a:pt x="492" y="577"/>
                      </a:cubicBezTo>
                      <a:cubicBezTo>
                        <a:pt x="504" y="542"/>
                        <a:pt x="492" y="552"/>
                        <a:pt x="536" y="557"/>
                      </a:cubicBezTo>
                      <a:cubicBezTo>
                        <a:pt x="528" y="526"/>
                        <a:pt x="542" y="527"/>
                        <a:pt x="568" y="521"/>
                      </a:cubicBezTo>
                      <a:cubicBezTo>
                        <a:pt x="569" y="517"/>
                        <a:pt x="576" y="490"/>
                        <a:pt x="584" y="485"/>
                      </a:cubicBezTo>
                      <a:cubicBezTo>
                        <a:pt x="591" y="481"/>
                        <a:pt x="608" y="477"/>
                        <a:pt x="608" y="477"/>
                      </a:cubicBezTo>
                      <a:cubicBezTo>
                        <a:pt x="639" y="485"/>
                        <a:pt x="614" y="492"/>
                        <a:pt x="640" y="501"/>
                      </a:cubicBezTo>
                      <a:cubicBezTo>
                        <a:pt x="644" y="497"/>
                        <a:pt x="646" y="490"/>
                        <a:pt x="652" y="489"/>
                      </a:cubicBezTo>
                      <a:cubicBezTo>
                        <a:pt x="661" y="487"/>
                        <a:pt x="672" y="497"/>
                        <a:pt x="680" y="493"/>
                      </a:cubicBezTo>
                      <a:cubicBezTo>
                        <a:pt x="685" y="491"/>
                        <a:pt x="680" y="481"/>
                        <a:pt x="676" y="477"/>
                      </a:cubicBezTo>
                      <a:cubicBezTo>
                        <a:pt x="670" y="472"/>
                        <a:pt x="660" y="472"/>
                        <a:pt x="652" y="469"/>
                      </a:cubicBezTo>
                      <a:cubicBezTo>
                        <a:pt x="648" y="468"/>
                        <a:pt x="640" y="465"/>
                        <a:pt x="640" y="465"/>
                      </a:cubicBezTo>
                      <a:cubicBezTo>
                        <a:pt x="654" y="455"/>
                        <a:pt x="659" y="451"/>
                        <a:pt x="676" y="457"/>
                      </a:cubicBezTo>
                      <a:cubicBezTo>
                        <a:pt x="685" y="455"/>
                        <a:pt x="694" y="448"/>
                        <a:pt x="704" y="449"/>
                      </a:cubicBezTo>
                      <a:cubicBezTo>
                        <a:pt x="718" y="451"/>
                        <a:pt x="759" y="463"/>
                        <a:pt x="772" y="469"/>
                      </a:cubicBezTo>
                      <a:cubicBezTo>
                        <a:pt x="784" y="475"/>
                        <a:pt x="808" y="485"/>
                        <a:pt x="808" y="485"/>
                      </a:cubicBezTo>
                      <a:cubicBezTo>
                        <a:pt x="814" y="484"/>
                        <a:pt x="833" y="481"/>
                        <a:pt x="840" y="477"/>
                      </a:cubicBezTo>
                      <a:cubicBezTo>
                        <a:pt x="848" y="472"/>
                        <a:pt x="864" y="461"/>
                        <a:pt x="864" y="461"/>
                      </a:cubicBezTo>
                      <a:cubicBezTo>
                        <a:pt x="869" y="462"/>
                        <a:pt x="889" y="465"/>
                        <a:pt x="892" y="473"/>
                      </a:cubicBezTo>
                      <a:cubicBezTo>
                        <a:pt x="897" y="486"/>
                        <a:pt x="876" y="498"/>
                        <a:pt x="868" y="501"/>
                      </a:cubicBezTo>
                      <a:cubicBezTo>
                        <a:pt x="856" y="513"/>
                        <a:pt x="845" y="513"/>
                        <a:pt x="840" y="529"/>
                      </a:cubicBezTo>
                      <a:cubicBezTo>
                        <a:pt x="845" y="545"/>
                        <a:pt x="839" y="557"/>
                        <a:pt x="844" y="573"/>
                      </a:cubicBezTo>
                      <a:cubicBezTo>
                        <a:pt x="854" y="558"/>
                        <a:pt x="858" y="555"/>
                        <a:pt x="876" y="561"/>
                      </a:cubicBezTo>
                      <a:cubicBezTo>
                        <a:pt x="885" y="588"/>
                        <a:pt x="895" y="558"/>
                        <a:pt x="908" y="549"/>
                      </a:cubicBezTo>
                      <a:cubicBezTo>
                        <a:pt x="911" y="545"/>
                        <a:pt x="912" y="540"/>
                        <a:pt x="916" y="537"/>
                      </a:cubicBezTo>
                      <a:cubicBezTo>
                        <a:pt x="919" y="534"/>
                        <a:pt x="925" y="536"/>
                        <a:pt x="928" y="533"/>
                      </a:cubicBezTo>
                      <a:cubicBezTo>
                        <a:pt x="931" y="530"/>
                        <a:pt x="930" y="525"/>
                        <a:pt x="932" y="521"/>
                      </a:cubicBezTo>
                      <a:cubicBezTo>
                        <a:pt x="939" y="506"/>
                        <a:pt x="949" y="502"/>
                        <a:pt x="964" y="497"/>
                      </a:cubicBezTo>
                      <a:cubicBezTo>
                        <a:pt x="987" y="500"/>
                        <a:pt x="1017" y="513"/>
                        <a:pt x="1040" y="513"/>
                      </a:cubicBezTo>
                      <a:lnTo>
                        <a:pt x="1180" y="541"/>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49" name="Freeform 97"/>
                <p:cNvSpPr>
                  <a:spLocks/>
                </p:cNvSpPr>
                <p:nvPr userDrawn="1"/>
              </p:nvSpPr>
              <p:spPr bwMode="ltGray">
                <a:xfrm>
                  <a:off x="443" y="624"/>
                  <a:ext cx="278" cy="215"/>
                </a:xfrm>
                <a:custGeom>
                  <a:avLst/>
                  <a:gdLst>
                    <a:gd name="T0" fmla="*/ 75 w 225"/>
                    <a:gd name="T1" fmla="*/ 1017 h 170"/>
                    <a:gd name="T2" fmla="*/ 208 w 225"/>
                    <a:gd name="T3" fmla="*/ 969 h 170"/>
                    <a:gd name="T4" fmla="*/ 273 w 225"/>
                    <a:gd name="T5" fmla="*/ 941 h 170"/>
                    <a:gd name="T6" fmla="*/ 337 w 225"/>
                    <a:gd name="T7" fmla="*/ 761 h 170"/>
                    <a:gd name="T8" fmla="*/ 512 w 225"/>
                    <a:gd name="T9" fmla="*/ 649 h 170"/>
                    <a:gd name="T10" fmla="*/ 620 w 225"/>
                    <a:gd name="T11" fmla="*/ 525 h 170"/>
                    <a:gd name="T12" fmla="*/ 791 w 225"/>
                    <a:gd name="T13" fmla="*/ 211 h 170"/>
                    <a:gd name="T14" fmla="*/ 1077 w 225"/>
                    <a:gd name="T15" fmla="*/ 0 h 170"/>
                    <a:gd name="T16" fmla="*/ 1030 w 225"/>
                    <a:gd name="T17" fmla="*/ 132 h 170"/>
                    <a:gd name="T18" fmla="*/ 857 w 225"/>
                    <a:gd name="T19" fmla="*/ 267 h 170"/>
                    <a:gd name="T20" fmla="*/ 686 w 225"/>
                    <a:gd name="T21" fmla="*/ 683 h 170"/>
                    <a:gd name="T22" fmla="*/ 710 w 225"/>
                    <a:gd name="T23" fmla="*/ 761 h 170"/>
                    <a:gd name="T24" fmla="*/ 620 w 225"/>
                    <a:gd name="T25" fmla="*/ 917 h 170"/>
                    <a:gd name="T26" fmla="*/ 424 w 225"/>
                    <a:gd name="T27" fmla="*/ 1071 h 170"/>
                    <a:gd name="T28" fmla="*/ 75 w 225"/>
                    <a:gd name="T29" fmla="*/ 1017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5" h="170">
                      <a:moveTo>
                        <a:pt x="14" y="156"/>
                      </a:moveTo>
                      <a:cubicBezTo>
                        <a:pt x="22" y="153"/>
                        <a:pt x="30" y="151"/>
                        <a:pt x="38" y="148"/>
                      </a:cubicBezTo>
                      <a:cubicBezTo>
                        <a:pt x="42" y="147"/>
                        <a:pt x="50" y="144"/>
                        <a:pt x="50" y="144"/>
                      </a:cubicBezTo>
                      <a:cubicBezTo>
                        <a:pt x="56" y="126"/>
                        <a:pt x="43" y="122"/>
                        <a:pt x="62" y="116"/>
                      </a:cubicBezTo>
                      <a:cubicBezTo>
                        <a:pt x="80" y="89"/>
                        <a:pt x="56" y="119"/>
                        <a:pt x="94" y="100"/>
                      </a:cubicBezTo>
                      <a:cubicBezTo>
                        <a:pt x="102" y="96"/>
                        <a:pt x="106" y="85"/>
                        <a:pt x="114" y="80"/>
                      </a:cubicBezTo>
                      <a:cubicBezTo>
                        <a:pt x="131" y="55"/>
                        <a:pt x="104" y="46"/>
                        <a:pt x="146" y="32"/>
                      </a:cubicBezTo>
                      <a:cubicBezTo>
                        <a:pt x="153" y="11"/>
                        <a:pt x="180" y="12"/>
                        <a:pt x="198" y="0"/>
                      </a:cubicBezTo>
                      <a:cubicBezTo>
                        <a:pt x="225" y="9"/>
                        <a:pt x="203" y="16"/>
                        <a:pt x="190" y="20"/>
                      </a:cubicBezTo>
                      <a:cubicBezTo>
                        <a:pt x="198" y="43"/>
                        <a:pt x="175" y="34"/>
                        <a:pt x="158" y="40"/>
                      </a:cubicBezTo>
                      <a:cubicBezTo>
                        <a:pt x="144" y="60"/>
                        <a:pt x="146" y="91"/>
                        <a:pt x="126" y="104"/>
                      </a:cubicBezTo>
                      <a:cubicBezTo>
                        <a:pt x="127" y="108"/>
                        <a:pt x="131" y="112"/>
                        <a:pt x="130" y="116"/>
                      </a:cubicBezTo>
                      <a:cubicBezTo>
                        <a:pt x="127" y="125"/>
                        <a:pt x="114" y="140"/>
                        <a:pt x="114" y="140"/>
                      </a:cubicBezTo>
                      <a:cubicBezTo>
                        <a:pt x="143" y="150"/>
                        <a:pt x="95" y="153"/>
                        <a:pt x="78" y="164"/>
                      </a:cubicBezTo>
                      <a:cubicBezTo>
                        <a:pt x="68" y="161"/>
                        <a:pt x="0" y="170"/>
                        <a:pt x="14" y="156"/>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0" name="Freeform 98"/>
                <p:cNvSpPr>
                  <a:spLocks/>
                </p:cNvSpPr>
                <p:nvPr userDrawn="1"/>
              </p:nvSpPr>
              <p:spPr bwMode="ltGray">
                <a:xfrm>
                  <a:off x="431" y="693"/>
                  <a:ext cx="146" cy="82"/>
                </a:xfrm>
                <a:custGeom>
                  <a:avLst/>
                  <a:gdLst>
                    <a:gd name="T0" fmla="*/ 71 w 118"/>
                    <a:gd name="T1" fmla="*/ 244 h 67"/>
                    <a:gd name="T2" fmla="*/ 260 w 118"/>
                    <a:gd name="T3" fmla="*/ 163 h 67"/>
                    <a:gd name="T4" fmla="*/ 527 w 118"/>
                    <a:gd name="T5" fmla="*/ 43 h 67"/>
                    <a:gd name="T6" fmla="*/ 595 w 118"/>
                    <a:gd name="T7" fmla="*/ 1 h 67"/>
                    <a:gd name="T8" fmla="*/ 638 w 118"/>
                    <a:gd name="T9" fmla="*/ 65 h 67"/>
                    <a:gd name="T10" fmla="*/ 417 w 118"/>
                    <a:gd name="T11" fmla="*/ 207 h 67"/>
                    <a:gd name="T12" fmla="*/ 240 w 118"/>
                    <a:gd name="T13" fmla="*/ 329 h 67"/>
                    <a:gd name="T14" fmla="*/ 155 w 118"/>
                    <a:gd name="T15" fmla="*/ 310 h 67"/>
                    <a:gd name="T16" fmla="*/ 89 w 118"/>
                    <a:gd name="T17" fmla="*/ 329 h 67"/>
                    <a:gd name="T18" fmla="*/ 71 w 118"/>
                    <a:gd name="T19" fmla="*/ 244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67">
                      <a:moveTo>
                        <a:pt x="12" y="49"/>
                      </a:moveTo>
                      <a:cubicBezTo>
                        <a:pt x="23" y="42"/>
                        <a:pt x="48" y="33"/>
                        <a:pt x="48" y="33"/>
                      </a:cubicBezTo>
                      <a:cubicBezTo>
                        <a:pt x="56" y="8"/>
                        <a:pt x="70" y="12"/>
                        <a:pt x="96" y="9"/>
                      </a:cubicBezTo>
                      <a:cubicBezTo>
                        <a:pt x="100" y="6"/>
                        <a:pt x="103" y="0"/>
                        <a:pt x="108" y="1"/>
                      </a:cubicBezTo>
                      <a:cubicBezTo>
                        <a:pt x="113" y="2"/>
                        <a:pt x="118" y="9"/>
                        <a:pt x="116" y="13"/>
                      </a:cubicBezTo>
                      <a:cubicBezTo>
                        <a:pt x="106" y="37"/>
                        <a:pt x="95" y="36"/>
                        <a:pt x="76" y="41"/>
                      </a:cubicBezTo>
                      <a:cubicBezTo>
                        <a:pt x="62" y="50"/>
                        <a:pt x="54" y="51"/>
                        <a:pt x="44" y="65"/>
                      </a:cubicBezTo>
                      <a:cubicBezTo>
                        <a:pt x="39" y="64"/>
                        <a:pt x="33" y="61"/>
                        <a:pt x="28" y="61"/>
                      </a:cubicBezTo>
                      <a:cubicBezTo>
                        <a:pt x="24" y="61"/>
                        <a:pt x="20" y="67"/>
                        <a:pt x="16" y="65"/>
                      </a:cubicBezTo>
                      <a:cubicBezTo>
                        <a:pt x="0" y="59"/>
                        <a:pt x="7" y="54"/>
                        <a:pt x="12" y="4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1" name="Freeform 99"/>
                <p:cNvSpPr>
                  <a:spLocks/>
                </p:cNvSpPr>
                <p:nvPr userDrawn="1"/>
              </p:nvSpPr>
              <p:spPr bwMode="ltGray">
                <a:xfrm>
                  <a:off x="648" y="408"/>
                  <a:ext cx="166" cy="94"/>
                </a:xfrm>
                <a:custGeom>
                  <a:avLst/>
                  <a:gdLst>
                    <a:gd name="T0" fmla="*/ 46 w 134"/>
                    <a:gd name="T1" fmla="*/ 401 h 74"/>
                    <a:gd name="T2" fmla="*/ 110 w 134"/>
                    <a:gd name="T3" fmla="*/ 211 h 74"/>
                    <a:gd name="T4" fmla="*/ 512 w 134"/>
                    <a:gd name="T5" fmla="*/ 156 h 74"/>
                    <a:gd name="T6" fmla="*/ 487 w 134"/>
                    <a:gd name="T7" fmla="*/ 347 h 74"/>
                    <a:gd name="T8" fmla="*/ 156 w 134"/>
                    <a:gd name="T9" fmla="*/ 479 h 74"/>
                    <a:gd name="T10" fmla="*/ 46 w 134"/>
                    <a:gd name="T11" fmla="*/ 401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74">
                      <a:moveTo>
                        <a:pt x="8" y="59"/>
                      </a:moveTo>
                      <a:cubicBezTo>
                        <a:pt x="2" y="42"/>
                        <a:pt x="3" y="37"/>
                        <a:pt x="20" y="31"/>
                      </a:cubicBezTo>
                      <a:cubicBezTo>
                        <a:pt x="40" y="0"/>
                        <a:pt x="60" y="18"/>
                        <a:pt x="92" y="23"/>
                      </a:cubicBezTo>
                      <a:cubicBezTo>
                        <a:pt x="134" y="37"/>
                        <a:pt x="105" y="42"/>
                        <a:pt x="88" y="51"/>
                      </a:cubicBezTo>
                      <a:cubicBezTo>
                        <a:pt x="68" y="61"/>
                        <a:pt x="49" y="64"/>
                        <a:pt x="28" y="71"/>
                      </a:cubicBezTo>
                      <a:cubicBezTo>
                        <a:pt x="1" y="67"/>
                        <a:pt x="0" y="74"/>
                        <a:pt x="8" y="59"/>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2" name="Freeform 100"/>
                <p:cNvSpPr>
                  <a:spLocks/>
                </p:cNvSpPr>
                <p:nvPr userDrawn="1"/>
              </p:nvSpPr>
              <p:spPr bwMode="ltGray">
                <a:xfrm>
                  <a:off x="834" y="120"/>
                  <a:ext cx="439" cy="242"/>
                </a:xfrm>
                <a:custGeom>
                  <a:avLst/>
                  <a:gdLst>
                    <a:gd name="T0" fmla="*/ 0 w 352"/>
                    <a:gd name="T1" fmla="*/ 998 h 192"/>
                    <a:gd name="T2" fmla="*/ 46 w 352"/>
                    <a:gd name="T3" fmla="*/ 1221 h 192"/>
                    <a:gd name="T4" fmla="*/ 233 w 352"/>
                    <a:gd name="T5" fmla="*/ 1074 h 192"/>
                    <a:gd name="T6" fmla="*/ 753 w 352"/>
                    <a:gd name="T7" fmla="*/ 836 h 192"/>
                    <a:gd name="T8" fmla="*/ 913 w 352"/>
                    <a:gd name="T9" fmla="*/ 759 h 192"/>
                    <a:gd name="T10" fmla="*/ 1050 w 352"/>
                    <a:gd name="T11" fmla="*/ 710 h 192"/>
                    <a:gd name="T12" fmla="*/ 1098 w 352"/>
                    <a:gd name="T13" fmla="*/ 637 h 192"/>
                    <a:gd name="T14" fmla="*/ 1310 w 352"/>
                    <a:gd name="T15" fmla="*/ 561 h 192"/>
                    <a:gd name="T16" fmla="*/ 1594 w 352"/>
                    <a:gd name="T17" fmla="*/ 410 h 192"/>
                    <a:gd name="T18" fmla="*/ 2063 w 352"/>
                    <a:gd name="T19" fmla="*/ 252 h 192"/>
                    <a:gd name="T20" fmla="*/ 1898 w 352"/>
                    <a:gd name="T21" fmla="*/ 0 h 192"/>
                    <a:gd name="T22" fmla="*/ 1171 w 352"/>
                    <a:gd name="T23" fmla="*/ 331 h 192"/>
                    <a:gd name="T24" fmla="*/ 441 w 352"/>
                    <a:gd name="T25" fmla="*/ 687 h 192"/>
                    <a:gd name="T26" fmla="*/ 0 w 352"/>
                    <a:gd name="T27" fmla="*/ 998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2" h="192">
                      <a:moveTo>
                        <a:pt x="0" y="156"/>
                      </a:moveTo>
                      <a:cubicBezTo>
                        <a:pt x="11" y="172"/>
                        <a:pt x="2" y="175"/>
                        <a:pt x="8" y="192"/>
                      </a:cubicBezTo>
                      <a:cubicBezTo>
                        <a:pt x="23" y="187"/>
                        <a:pt x="27" y="177"/>
                        <a:pt x="40" y="168"/>
                      </a:cubicBezTo>
                      <a:cubicBezTo>
                        <a:pt x="63" y="134"/>
                        <a:pt x="90" y="135"/>
                        <a:pt x="128" y="132"/>
                      </a:cubicBezTo>
                      <a:cubicBezTo>
                        <a:pt x="170" y="121"/>
                        <a:pt x="120" y="136"/>
                        <a:pt x="156" y="120"/>
                      </a:cubicBezTo>
                      <a:cubicBezTo>
                        <a:pt x="164" y="117"/>
                        <a:pt x="180" y="112"/>
                        <a:pt x="180" y="112"/>
                      </a:cubicBezTo>
                      <a:cubicBezTo>
                        <a:pt x="183" y="108"/>
                        <a:pt x="184" y="103"/>
                        <a:pt x="188" y="100"/>
                      </a:cubicBezTo>
                      <a:cubicBezTo>
                        <a:pt x="188" y="100"/>
                        <a:pt x="218" y="90"/>
                        <a:pt x="224" y="88"/>
                      </a:cubicBezTo>
                      <a:cubicBezTo>
                        <a:pt x="241" y="82"/>
                        <a:pt x="255" y="70"/>
                        <a:pt x="272" y="64"/>
                      </a:cubicBezTo>
                      <a:cubicBezTo>
                        <a:pt x="296" y="40"/>
                        <a:pt x="319" y="43"/>
                        <a:pt x="352" y="40"/>
                      </a:cubicBezTo>
                      <a:cubicBezTo>
                        <a:pt x="328" y="32"/>
                        <a:pt x="324" y="25"/>
                        <a:pt x="324" y="0"/>
                      </a:cubicBezTo>
                      <a:lnTo>
                        <a:pt x="200" y="52"/>
                      </a:lnTo>
                      <a:lnTo>
                        <a:pt x="76" y="108"/>
                      </a:lnTo>
                      <a:lnTo>
                        <a:pt x="0" y="156"/>
                      </a:ln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3" name="Freeform 101"/>
                <p:cNvSpPr>
                  <a:spLocks/>
                </p:cNvSpPr>
                <p:nvPr userDrawn="1"/>
              </p:nvSpPr>
              <p:spPr bwMode="ltGray">
                <a:xfrm>
                  <a:off x="1350" y="201"/>
                  <a:ext cx="224" cy="105"/>
                </a:xfrm>
                <a:custGeom>
                  <a:avLst/>
                  <a:gdLst>
                    <a:gd name="T0" fmla="*/ 35 w 187"/>
                    <a:gd name="T1" fmla="*/ 406 h 84"/>
                    <a:gd name="T2" fmla="*/ 237 w 187"/>
                    <a:gd name="T3" fmla="*/ 243 h 84"/>
                    <a:gd name="T4" fmla="*/ 323 w 187"/>
                    <a:gd name="T5" fmla="*/ 25 h 84"/>
                    <a:gd name="T6" fmla="*/ 425 w 187"/>
                    <a:gd name="T7" fmla="*/ 95 h 84"/>
                    <a:gd name="T8" fmla="*/ 575 w 187"/>
                    <a:gd name="T9" fmla="*/ 0 h 84"/>
                    <a:gd name="T10" fmla="*/ 695 w 187"/>
                    <a:gd name="T11" fmla="*/ 95 h 84"/>
                    <a:gd name="T12" fmla="*/ 781 w 187"/>
                    <a:gd name="T13" fmla="*/ 119 h 84"/>
                    <a:gd name="T14" fmla="*/ 763 w 187"/>
                    <a:gd name="T15" fmla="*/ 216 h 84"/>
                    <a:gd name="T16" fmla="*/ 695 w 187"/>
                    <a:gd name="T17" fmla="*/ 194 h 84"/>
                    <a:gd name="T18" fmla="*/ 539 w 187"/>
                    <a:gd name="T19" fmla="*/ 194 h 84"/>
                    <a:gd name="T20" fmla="*/ 425 w 187"/>
                    <a:gd name="T21" fmla="*/ 289 h 84"/>
                    <a:gd name="T22" fmla="*/ 523 w 187"/>
                    <a:gd name="T23" fmla="*/ 338 h 84"/>
                    <a:gd name="T24" fmla="*/ 389 w 187"/>
                    <a:gd name="T25" fmla="*/ 381 h 84"/>
                    <a:gd name="T26" fmla="*/ 253 w 187"/>
                    <a:gd name="T27" fmla="*/ 310 h 84"/>
                    <a:gd name="T28" fmla="*/ 219 w 187"/>
                    <a:gd name="T29" fmla="*/ 381 h 84"/>
                    <a:gd name="T30" fmla="*/ 122 w 187"/>
                    <a:gd name="T31" fmla="*/ 406 h 84"/>
                    <a:gd name="T32" fmla="*/ 35 w 187"/>
                    <a:gd name="T33" fmla="*/ 406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7" h="84">
                      <a:moveTo>
                        <a:pt x="8" y="68"/>
                      </a:moveTo>
                      <a:cubicBezTo>
                        <a:pt x="29" y="63"/>
                        <a:pt x="35" y="47"/>
                        <a:pt x="56" y="40"/>
                      </a:cubicBezTo>
                      <a:cubicBezTo>
                        <a:pt x="62" y="23"/>
                        <a:pt x="61" y="14"/>
                        <a:pt x="76" y="4"/>
                      </a:cubicBezTo>
                      <a:cubicBezTo>
                        <a:pt x="84" y="7"/>
                        <a:pt x="91" y="15"/>
                        <a:pt x="100" y="16"/>
                      </a:cubicBezTo>
                      <a:cubicBezTo>
                        <a:pt x="110" y="18"/>
                        <a:pt x="127" y="3"/>
                        <a:pt x="136" y="0"/>
                      </a:cubicBezTo>
                      <a:cubicBezTo>
                        <a:pt x="163" y="9"/>
                        <a:pt x="137" y="25"/>
                        <a:pt x="164" y="16"/>
                      </a:cubicBezTo>
                      <a:cubicBezTo>
                        <a:pt x="171" y="17"/>
                        <a:pt x="180" y="15"/>
                        <a:pt x="184" y="20"/>
                      </a:cubicBezTo>
                      <a:cubicBezTo>
                        <a:pt x="187" y="24"/>
                        <a:pt x="185" y="33"/>
                        <a:pt x="180" y="36"/>
                      </a:cubicBezTo>
                      <a:cubicBezTo>
                        <a:pt x="175" y="39"/>
                        <a:pt x="169" y="33"/>
                        <a:pt x="164" y="32"/>
                      </a:cubicBezTo>
                      <a:cubicBezTo>
                        <a:pt x="135" y="42"/>
                        <a:pt x="147" y="45"/>
                        <a:pt x="128" y="32"/>
                      </a:cubicBezTo>
                      <a:cubicBezTo>
                        <a:pt x="115" y="35"/>
                        <a:pt x="91" y="37"/>
                        <a:pt x="100" y="48"/>
                      </a:cubicBezTo>
                      <a:cubicBezTo>
                        <a:pt x="105" y="55"/>
                        <a:pt x="124" y="56"/>
                        <a:pt x="124" y="56"/>
                      </a:cubicBezTo>
                      <a:cubicBezTo>
                        <a:pt x="113" y="72"/>
                        <a:pt x="109" y="75"/>
                        <a:pt x="92" y="64"/>
                      </a:cubicBezTo>
                      <a:cubicBezTo>
                        <a:pt x="82" y="49"/>
                        <a:pt x="78" y="46"/>
                        <a:pt x="60" y="52"/>
                      </a:cubicBezTo>
                      <a:cubicBezTo>
                        <a:pt x="57" y="56"/>
                        <a:pt x="56" y="62"/>
                        <a:pt x="52" y="64"/>
                      </a:cubicBezTo>
                      <a:cubicBezTo>
                        <a:pt x="45" y="68"/>
                        <a:pt x="36" y="66"/>
                        <a:pt x="28" y="68"/>
                      </a:cubicBezTo>
                      <a:cubicBezTo>
                        <a:pt x="2" y="74"/>
                        <a:pt x="0" y="84"/>
                        <a:pt x="8" y="6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4" name="Freeform 102"/>
                <p:cNvSpPr>
                  <a:spLocks/>
                </p:cNvSpPr>
                <p:nvPr userDrawn="1"/>
              </p:nvSpPr>
              <p:spPr bwMode="ltGray">
                <a:xfrm>
                  <a:off x="1758" y="198"/>
                  <a:ext cx="220" cy="58"/>
                </a:xfrm>
                <a:custGeom>
                  <a:avLst/>
                  <a:gdLst>
                    <a:gd name="T0" fmla="*/ 32 w 178"/>
                    <a:gd name="T1" fmla="*/ 117 h 46"/>
                    <a:gd name="T2" fmla="*/ 425 w 178"/>
                    <a:gd name="T3" fmla="*/ 245 h 46"/>
                    <a:gd name="T4" fmla="*/ 622 w 178"/>
                    <a:gd name="T5" fmla="*/ 139 h 46"/>
                    <a:gd name="T6" fmla="*/ 902 w 178"/>
                    <a:gd name="T7" fmla="*/ 169 h 46"/>
                    <a:gd name="T8" fmla="*/ 753 w 178"/>
                    <a:gd name="T9" fmla="*/ 169 h 46"/>
                    <a:gd name="T10" fmla="*/ 466 w 178"/>
                    <a:gd name="T11" fmla="*/ 293 h 46"/>
                    <a:gd name="T12" fmla="*/ 2 w 178"/>
                    <a:gd name="T13" fmla="*/ 139 h 46"/>
                    <a:gd name="T14" fmla="*/ 32 w 178"/>
                    <a:gd name="T15" fmla="*/ 117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46">
                      <a:moveTo>
                        <a:pt x="6" y="18"/>
                      </a:moveTo>
                      <a:cubicBezTo>
                        <a:pt x="41" y="6"/>
                        <a:pt x="52" y="12"/>
                        <a:pt x="78" y="38"/>
                      </a:cubicBezTo>
                      <a:cubicBezTo>
                        <a:pt x="89" y="31"/>
                        <a:pt x="114" y="22"/>
                        <a:pt x="114" y="22"/>
                      </a:cubicBezTo>
                      <a:cubicBezTo>
                        <a:pt x="129" y="0"/>
                        <a:pt x="148" y="14"/>
                        <a:pt x="166" y="26"/>
                      </a:cubicBezTo>
                      <a:cubicBezTo>
                        <a:pt x="116" y="39"/>
                        <a:pt x="178" y="26"/>
                        <a:pt x="138" y="26"/>
                      </a:cubicBezTo>
                      <a:cubicBezTo>
                        <a:pt x="119" y="26"/>
                        <a:pt x="103" y="40"/>
                        <a:pt x="86" y="46"/>
                      </a:cubicBezTo>
                      <a:cubicBezTo>
                        <a:pt x="70" y="41"/>
                        <a:pt x="15" y="29"/>
                        <a:pt x="2" y="22"/>
                      </a:cubicBezTo>
                      <a:cubicBezTo>
                        <a:pt x="0" y="21"/>
                        <a:pt x="5" y="19"/>
                        <a:pt x="6"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5" name="Freeform 103"/>
                <p:cNvSpPr>
                  <a:spLocks/>
                </p:cNvSpPr>
                <p:nvPr userDrawn="1"/>
              </p:nvSpPr>
              <p:spPr bwMode="ltGray">
                <a:xfrm>
                  <a:off x="1637" y="313"/>
                  <a:ext cx="297" cy="136"/>
                </a:xfrm>
                <a:custGeom>
                  <a:avLst/>
                  <a:gdLst>
                    <a:gd name="T0" fmla="*/ 199 w 240"/>
                    <a:gd name="T1" fmla="*/ 680 h 108"/>
                    <a:gd name="T2" fmla="*/ 0 w 240"/>
                    <a:gd name="T3" fmla="*/ 560 h 108"/>
                    <a:gd name="T4" fmla="*/ 155 w 240"/>
                    <a:gd name="T5" fmla="*/ 405 h 108"/>
                    <a:gd name="T6" fmla="*/ 181 w 240"/>
                    <a:gd name="T7" fmla="*/ 329 h 108"/>
                    <a:gd name="T8" fmla="*/ 304 w 240"/>
                    <a:gd name="T9" fmla="*/ 277 h 108"/>
                    <a:gd name="T10" fmla="*/ 329 w 240"/>
                    <a:gd name="T11" fmla="*/ 198 h 108"/>
                    <a:gd name="T12" fmla="*/ 924 w 240"/>
                    <a:gd name="T13" fmla="*/ 25 h 108"/>
                    <a:gd name="T14" fmla="*/ 991 w 240"/>
                    <a:gd name="T15" fmla="*/ 49 h 108"/>
                    <a:gd name="T16" fmla="*/ 1122 w 240"/>
                    <a:gd name="T17" fmla="*/ 0 h 108"/>
                    <a:gd name="T18" fmla="*/ 1184 w 240"/>
                    <a:gd name="T19" fmla="*/ 123 h 108"/>
                    <a:gd name="T20" fmla="*/ 791 w 240"/>
                    <a:gd name="T21" fmla="*/ 230 h 108"/>
                    <a:gd name="T22" fmla="*/ 353 w 240"/>
                    <a:gd name="T23" fmla="*/ 355 h 108"/>
                    <a:gd name="T24" fmla="*/ 285 w 240"/>
                    <a:gd name="T25" fmla="*/ 526 h 108"/>
                    <a:gd name="T26" fmla="*/ 199 w 240"/>
                    <a:gd name="T27" fmla="*/ 680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108">
                      <a:moveTo>
                        <a:pt x="36" y="108"/>
                      </a:moveTo>
                      <a:cubicBezTo>
                        <a:pt x="19" y="102"/>
                        <a:pt x="6" y="107"/>
                        <a:pt x="0" y="88"/>
                      </a:cubicBezTo>
                      <a:cubicBezTo>
                        <a:pt x="5" y="72"/>
                        <a:pt x="14" y="73"/>
                        <a:pt x="28" y="64"/>
                      </a:cubicBezTo>
                      <a:cubicBezTo>
                        <a:pt x="29" y="60"/>
                        <a:pt x="29" y="54"/>
                        <a:pt x="32" y="52"/>
                      </a:cubicBezTo>
                      <a:cubicBezTo>
                        <a:pt x="39" y="47"/>
                        <a:pt x="56" y="44"/>
                        <a:pt x="56" y="44"/>
                      </a:cubicBezTo>
                      <a:cubicBezTo>
                        <a:pt x="57" y="40"/>
                        <a:pt x="57" y="35"/>
                        <a:pt x="60" y="32"/>
                      </a:cubicBezTo>
                      <a:cubicBezTo>
                        <a:pt x="73" y="22"/>
                        <a:pt x="148" y="7"/>
                        <a:pt x="168" y="4"/>
                      </a:cubicBezTo>
                      <a:cubicBezTo>
                        <a:pt x="172" y="5"/>
                        <a:pt x="176" y="8"/>
                        <a:pt x="180" y="8"/>
                      </a:cubicBezTo>
                      <a:cubicBezTo>
                        <a:pt x="188" y="7"/>
                        <a:pt x="204" y="0"/>
                        <a:pt x="204" y="0"/>
                      </a:cubicBezTo>
                      <a:cubicBezTo>
                        <a:pt x="221" y="6"/>
                        <a:pt x="240" y="4"/>
                        <a:pt x="216" y="20"/>
                      </a:cubicBezTo>
                      <a:cubicBezTo>
                        <a:pt x="199" y="14"/>
                        <a:pt x="164" y="31"/>
                        <a:pt x="144" y="36"/>
                      </a:cubicBezTo>
                      <a:cubicBezTo>
                        <a:pt x="110" y="25"/>
                        <a:pt x="93" y="46"/>
                        <a:pt x="64" y="56"/>
                      </a:cubicBezTo>
                      <a:cubicBezTo>
                        <a:pt x="70" y="73"/>
                        <a:pt x="69" y="78"/>
                        <a:pt x="52" y="84"/>
                      </a:cubicBezTo>
                      <a:cubicBezTo>
                        <a:pt x="48" y="90"/>
                        <a:pt x="42" y="108"/>
                        <a:pt x="36" y="10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6" name="Freeform 104"/>
                <p:cNvSpPr>
                  <a:spLocks/>
                </p:cNvSpPr>
                <p:nvPr userDrawn="1"/>
              </p:nvSpPr>
              <p:spPr bwMode="ltGray">
                <a:xfrm>
                  <a:off x="481" y="1036"/>
                  <a:ext cx="39" cy="38"/>
                </a:xfrm>
                <a:custGeom>
                  <a:avLst/>
                  <a:gdLst>
                    <a:gd name="T0" fmla="*/ 20 w 31"/>
                    <a:gd name="T1" fmla="*/ 182 h 30"/>
                    <a:gd name="T2" fmla="*/ 195 w 31"/>
                    <a:gd name="T3" fmla="*/ 0 h 30"/>
                    <a:gd name="T4" fmla="*/ 118 w 31"/>
                    <a:gd name="T5" fmla="*/ 157 h 30"/>
                    <a:gd name="T6" fmla="*/ 20 w 31"/>
                    <a:gd name="T7" fmla="*/ 18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7" name="Freeform 105"/>
                <p:cNvSpPr>
                  <a:spLocks/>
                </p:cNvSpPr>
                <p:nvPr userDrawn="1"/>
              </p:nvSpPr>
              <p:spPr bwMode="ltGray">
                <a:xfrm>
                  <a:off x="438" y="1087"/>
                  <a:ext cx="55" cy="40"/>
                </a:xfrm>
                <a:custGeom>
                  <a:avLst/>
                  <a:gdLst>
                    <a:gd name="T0" fmla="*/ 39 w 44"/>
                    <a:gd name="T1" fmla="*/ 194 h 32"/>
                    <a:gd name="T2" fmla="*/ 135 w 44"/>
                    <a:gd name="T3" fmla="*/ 0 h 32"/>
                    <a:gd name="T4" fmla="*/ 231 w 44"/>
                    <a:gd name="T5" fmla="*/ 25 h 32"/>
                    <a:gd name="T6" fmla="*/ 39 w 44"/>
                    <a:gd name="T7" fmla="*/ 194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8" name="Freeform 106"/>
                <p:cNvSpPr>
                  <a:spLocks/>
                </p:cNvSpPr>
                <p:nvPr userDrawn="1"/>
              </p:nvSpPr>
              <p:spPr bwMode="ltGray">
                <a:xfrm>
                  <a:off x="617" y="1240"/>
                  <a:ext cx="94" cy="26"/>
                </a:xfrm>
                <a:custGeom>
                  <a:avLst/>
                  <a:gdLst>
                    <a:gd name="T0" fmla="*/ 207 w 76"/>
                    <a:gd name="T1" fmla="*/ 344 h 18"/>
                    <a:gd name="T2" fmla="*/ 136 w 76"/>
                    <a:gd name="T3" fmla="*/ 39 h 18"/>
                    <a:gd name="T4" fmla="*/ 207 w 76"/>
                    <a:gd name="T5" fmla="*/ 344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59" name="Freeform 107"/>
                <p:cNvSpPr>
                  <a:spLocks/>
                </p:cNvSpPr>
                <p:nvPr userDrawn="1"/>
              </p:nvSpPr>
              <p:spPr bwMode="ltGray">
                <a:xfrm>
                  <a:off x="779" y="1237"/>
                  <a:ext cx="55" cy="55"/>
                </a:xfrm>
                <a:custGeom>
                  <a:avLst/>
                  <a:gdLst>
                    <a:gd name="T0" fmla="*/ 0 w 42"/>
                    <a:gd name="T1" fmla="*/ 125 h 44"/>
                    <a:gd name="T2" fmla="*/ 109 w 42"/>
                    <a:gd name="T3" fmla="*/ 56 h 44"/>
                    <a:gd name="T4" fmla="*/ 0 w 42"/>
                    <a:gd name="T5" fmla="*/ 125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360" name="Freeform 108"/>
                <p:cNvSpPr>
                  <a:spLocks/>
                </p:cNvSpPr>
                <p:nvPr userDrawn="1"/>
              </p:nvSpPr>
              <p:spPr bwMode="ltGray">
                <a:xfrm>
                  <a:off x="353" y="1083"/>
                  <a:ext cx="38" cy="37"/>
                </a:xfrm>
                <a:custGeom>
                  <a:avLst/>
                  <a:gdLst>
                    <a:gd name="T0" fmla="*/ 38 w 31"/>
                    <a:gd name="T1" fmla="*/ 118 h 30"/>
                    <a:gd name="T2" fmla="*/ 161 w 31"/>
                    <a:gd name="T3" fmla="*/ 53 h 30"/>
                    <a:gd name="T4" fmla="*/ 38 w 31"/>
                    <a:gd name="T5" fmla="*/ 118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bg2"/>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grpSp>
          <p:grpSp>
            <p:nvGrpSpPr>
              <p:cNvPr id="6156" name="Group 109"/>
              <p:cNvGrpSpPr>
                <a:grpSpLocks/>
              </p:cNvGrpSpPr>
              <p:nvPr userDrawn="1"/>
            </p:nvGrpSpPr>
            <p:grpSpPr bwMode="auto">
              <a:xfrm>
                <a:off x="30" y="565"/>
                <a:ext cx="5689" cy="3126"/>
                <a:chOff x="-306" y="90"/>
                <a:chExt cx="6396" cy="3513"/>
              </a:xfrm>
            </p:grpSpPr>
            <p:sp>
              <p:nvSpPr>
                <p:cNvPr id="6157" name="Freeform 110"/>
                <p:cNvSpPr>
                  <a:spLocks/>
                </p:cNvSpPr>
                <p:nvPr userDrawn="1"/>
              </p:nvSpPr>
              <p:spPr bwMode="ltGray">
                <a:xfrm>
                  <a:off x="2137" y="2426"/>
                  <a:ext cx="727" cy="672"/>
                </a:xfrm>
                <a:custGeom>
                  <a:avLst/>
                  <a:gdLst>
                    <a:gd name="T0" fmla="*/ 1573 w 588"/>
                    <a:gd name="T1" fmla="*/ 137 h 534"/>
                    <a:gd name="T2" fmla="*/ 1810 w 588"/>
                    <a:gd name="T3" fmla="*/ 172 h 534"/>
                    <a:gd name="T4" fmla="*/ 1751 w 588"/>
                    <a:gd name="T5" fmla="*/ 380 h 534"/>
                    <a:gd name="T6" fmla="*/ 1999 w 588"/>
                    <a:gd name="T7" fmla="*/ 717 h 534"/>
                    <a:gd name="T8" fmla="*/ 2128 w 588"/>
                    <a:gd name="T9" fmla="*/ 817 h 534"/>
                    <a:gd name="T10" fmla="*/ 2207 w 588"/>
                    <a:gd name="T11" fmla="*/ 415 h 534"/>
                    <a:gd name="T12" fmla="*/ 2284 w 588"/>
                    <a:gd name="T13" fmla="*/ 0 h 534"/>
                    <a:gd name="T14" fmla="*/ 2453 w 588"/>
                    <a:gd name="T15" fmla="*/ 388 h 534"/>
                    <a:gd name="T16" fmla="*/ 2567 w 588"/>
                    <a:gd name="T17" fmla="*/ 586 h 534"/>
                    <a:gd name="T18" fmla="*/ 2746 w 588"/>
                    <a:gd name="T19" fmla="*/ 1047 h 534"/>
                    <a:gd name="T20" fmla="*/ 2917 w 588"/>
                    <a:gd name="T21" fmla="*/ 1272 h 534"/>
                    <a:gd name="T22" fmla="*/ 3006 w 588"/>
                    <a:gd name="T23" fmla="*/ 1411 h 534"/>
                    <a:gd name="T24" fmla="*/ 3176 w 588"/>
                    <a:gd name="T25" fmla="*/ 1708 h 534"/>
                    <a:gd name="T26" fmla="*/ 3143 w 588"/>
                    <a:gd name="T27" fmla="*/ 2455 h 534"/>
                    <a:gd name="T28" fmla="*/ 2982 w 588"/>
                    <a:gd name="T29" fmla="*/ 2855 h 534"/>
                    <a:gd name="T30" fmla="*/ 2929 w 588"/>
                    <a:gd name="T31" fmla="*/ 3010 h 534"/>
                    <a:gd name="T32" fmla="*/ 2772 w 588"/>
                    <a:gd name="T33" fmla="*/ 3215 h 534"/>
                    <a:gd name="T34" fmla="*/ 2631 w 588"/>
                    <a:gd name="T35" fmla="*/ 3360 h 534"/>
                    <a:gd name="T36" fmla="*/ 2453 w 588"/>
                    <a:gd name="T37" fmla="*/ 3332 h 534"/>
                    <a:gd name="T38" fmla="*/ 2192 w 588"/>
                    <a:gd name="T39" fmla="*/ 3210 h 534"/>
                    <a:gd name="T40" fmla="*/ 2128 w 588"/>
                    <a:gd name="T41" fmla="*/ 2995 h 534"/>
                    <a:gd name="T42" fmla="*/ 1966 w 588"/>
                    <a:gd name="T43" fmla="*/ 3016 h 534"/>
                    <a:gd name="T44" fmla="*/ 1979 w 588"/>
                    <a:gd name="T45" fmla="*/ 2670 h 534"/>
                    <a:gd name="T46" fmla="*/ 1966 w 588"/>
                    <a:gd name="T47" fmla="*/ 2653 h 534"/>
                    <a:gd name="T48" fmla="*/ 1847 w 588"/>
                    <a:gd name="T49" fmla="*/ 2855 h 534"/>
                    <a:gd name="T50" fmla="*/ 1758 w 588"/>
                    <a:gd name="T51" fmla="*/ 2691 h 534"/>
                    <a:gd name="T52" fmla="*/ 1463 w 588"/>
                    <a:gd name="T53" fmla="*/ 2504 h 534"/>
                    <a:gd name="T54" fmla="*/ 1015 w 588"/>
                    <a:gd name="T55" fmla="*/ 2616 h 534"/>
                    <a:gd name="T56" fmla="*/ 880 w 588"/>
                    <a:gd name="T57" fmla="*/ 2782 h 534"/>
                    <a:gd name="T58" fmla="*/ 696 w 588"/>
                    <a:gd name="T59" fmla="*/ 2769 h 534"/>
                    <a:gd name="T60" fmla="*/ 448 w 588"/>
                    <a:gd name="T61" fmla="*/ 2928 h 534"/>
                    <a:gd name="T62" fmla="*/ 283 w 588"/>
                    <a:gd name="T63" fmla="*/ 2606 h 534"/>
                    <a:gd name="T64" fmla="*/ 43 w 588"/>
                    <a:gd name="T65" fmla="*/ 1973 h 534"/>
                    <a:gd name="T66" fmla="*/ 0 w 588"/>
                    <a:gd name="T67" fmla="*/ 1625 h 534"/>
                    <a:gd name="T68" fmla="*/ 218 w 588"/>
                    <a:gd name="T69" fmla="*/ 1167 h 534"/>
                    <a:gd name="T70" fmla="*/ 633 w 588"/>
                    <a:gd name="T71" fmla="*/ 877 h 534"/>
                    <a:gd name="T72" fmla="*/ 768 w 588"/>
                    <a:gd name="T73" fmla="*/ 779 h 534"/>
                    <a:gd name="T74" fmla="*/ 800 w 588"/>
                    <a:gd name="T75" fmla="*/ 717 h 534"/>
                    <a:gd name="T76" fmla="*/ 919 w 588"/>
                    <a:gd name="T77" fmla="*/ 429 h 534"/>
                    <a:gd name="T78" fmla="*/ 1136 w 588"/>
                    <a:gd name="T79" fmla="*/ 526 h 534"/>
                    <a:gd name="T80" fmla="*/ 1273 w 588"/>
                    <a:gd name="T81" fmla="*/ 440 h 534"/>
                    <a:gd name="T82" fmla="*/ 1287 w 588"/>
                    <a:gd name="T83" fmla="*/ 240 h 534"/>
                    <a:gd name="T84" fmla="*/ 1440 w 588"/>
                    <a:gd name="T85" fmla="*/ 152 h 534"/>
                    <a:gd name="T86" fmla="*/ 1476 w 588"/>
                    <a:gd name="T87" fmla="*/ 76 h 5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88" h="534">
                      <a:moveTo>
                        <a:pt x="270" y="12"/>
                      </a:moveTo>
                      <a:lnTo>
                        <a:pt x="288" y="22"/>
                      </a:lnTo>
                      <a:lnTo>
                        <a:pt x="306" y="26"/>
                      </a:lnTo>
                      <a:lnTo>
                        <a:pt x="332" y="28"/>
                      </a:lnTo>
                      <a:cubicBezTo>
                        <a:pt x="334" y="37"/>
                        <a:pt x="332" y="40"/>
                        <a:pt x="328" y="48"/>
                      </a:cubicBezTo>
                      <a:cubicBezTo>
                        <a:pt x="326" y="52"/>
                        <a:pt x="320" y="60"/>
                        <a:pt x="320" y="60"/>
                      </a:cubicBezTo>
                      <a:cubicBezTo>
                        <a:pt x="319" y="67"/>
                        <a:pt x="317" y="75"/>
                        <a:pt x="318" y="82"/>
                      </a:cubicBezTo>
                      <a:cubicBezTo>
                        <a:pt x="319" y="92"/>
                        <a:pt x="358" y="108"/>
                        <a:pt x="366" y="114"/>
                      </a:cubicBezTo>
                      <a:cubicBezTo>
                        <a:pt x="372" y="118"/>
                        <a:pt x="378" y="122"/>
                        <a:pt x="384" y="126"/>
                      </a:cubicBezTo>
                      <a:cubicBezTo>
                        <a:pt x="386" y="127"/>
                        <a:pt x="390" y="130"/>
                        <a:pt x="390" y="130"/>
                      </a:cubicBezTo>
                      <a:cubicBezTo>
                        <a:pt x="403" y="126"/>
                        <a:pt x="405" y="108"/>
                        <a:pt x="408" y="96"/>
                      </a:cubicBezTo>
                      <a:cubicBezTo>
                        <a:pt x="410" y="80"/>
                        <a:pt x="412" y="78"/>
                        <a:pt x="404" y="66"/>
                      </a:cubicBezTo>
                      <a:cubicBezTo>
                        <a:pt x="407" y="50"/>
                        <a:pt x="407" y="26"/>
                        <a:pt x="410" y="12"/>
                      </a:cubicBezTo>
                      <a:cubicBezTo>
                        <a:pt x="411" y="7"/>
                        <a:pt x="418" y="0"/>
                        <a:pt x="418" y="0"/>
                      </a:cubicBezTo>
                      <a:cubicBezTo>
                        <a:pt x="435" y="6"/>
                        <a:pt x="429" y="25"/>
                        <a:pt x="436" y="38"/>
                      </a:cubicBezTo>
                      <a:cubicBezTo>
                        <a:pt x="441" y="47"/>
                        <a:pt x="447" y="53"/>
                        <a:pt x="450" y="62"/>
                      </a:cubicBezTo>
                      <a:cubicBezTo>
                        <a:pt x="447" y="71"/>
                        <a:pt x="452" y="73"/>
                        <a:pt x="460" y="76"/>
                      </a:cubicBezTo>
                      <a:cubicBezTo>
                        <a:pt x="464" y="82"/>
                        <a:pt x="466" y="88"/>
                        <a:pt x="470" y="94"/>
                      </a:cubicBezTo>
                      <a:cubicBezTo>
                        <a:pt x="475" y="117"/>
                        <a:pt x="483" y="138"/>
                        <a:pt x="490" y="160"/>
                      </a:cubicBezTo>
                      <a:cubicBezTo>
                        <a:pt x="491" y="164"/>
                        <a:pt x="499" y="165"/>
                        <a:pt x="502" y="166"/>
                      </a:cubicBezTo>
                      <a:cubicBezTo>
                        <a:pt x="506" y="168"/>
                        <a:pt x="514" y="174"/>
                        <a:pt x="514" y="174"/>
                      </a:cubicBezTo>
                      <a:cubicBezTo>
                        <a:pt x="520" y="184"/>
                        <a:pt x="524" y="196"/>
                        <a:pt x="534" y="202"/>
                      </a:cubicBezTo>
                      <a:cubicBezTo>
                        <a:pt x="538" y="208"/>
                        <a:pt x="535" y="218"/>
                        <a:pt x="538" y="220"/>
                      </a:cubicBezTo>
                      <a:cubicBezTo>
                        <a:pt x="541" y="222"/>
                        <a:pt x="550" y="224"/>
                        <a:pt x="550" y="224"/>
                      </a:cubicBezTo>
                      <a:cubicBezTo>
                        <a:pt x="552" y="238"/>
                        <a:pt x="552" y="246"/>
                        <a:pt x="564" y="254"/>
                      </a:cubicBezTo>
                      <a:cubicBezTo>
                        <a:pt x="568" y="261"/>
                        <a:pt x="575" y="270"/>
                        <a:pt x="582" y="272"/>
                      </a:cubicBezTo>
                      <a:cubicBezTo>
                        <a:pt x="579" y="288"/>
                        <a:pt x="585" y="301"/>
                        <a:pt x="588" y="316"/>
                      </a:cubicBezTo>
                      <a:cubicBezTo>
                        <a:pt x="587" y="333"/>
                        <a:pt x="587" y="373"/>
                        <a:pt x="576" y="390"/>
                      </a:cubicBezTo>
                      <a:cubicBezTo>
                        <a:pt x="567" y="403"/>
                        <a:pt x="557" y="417"/>
                        <a:pt x="552" y="432"/>
                      </a:cubicBezTo>
                      <a:cubicBezTo>
                        <a:pt x="554" y="444"/>
                        <a:pt x="556" y="447"/>
                        <a:pt x="546" y="454"/>
                      </a:cubicBezTo>
                      <a:cubicBezTo>
                        <a:pt x="540" y="464"/>
                        <a:pt x="543" y="458"/>
                        <a:pt x="538" y="472"/>
                      </a:cubicBezTo>
                      <a:cubicBezTo>
                        <a:pt x="537" y="474"/>
                        <a:pt x="536" y="478"/>
                        <a:pt x="536" y="478"/>
                      </a:cubicBezTo>
                      <a:cubicBezTo>
                        <a:pt x="535" y="488"/>
                        <a:pt x="536" y="497"/>
                        <a:pt x="526" y="502"/>
                      </a:cubicBezTo>
                      <a:cubicBezTo>
                        <a:pt x="520" y="505"/>
                        <a:pt x="508" y="512"/>
                        <a:pt x="508" y="512"/>
                      </a:cubicBezTo>
                      <a:cubicBezTo>
                        <a:pt x="493" y="534"/>
                        <a:pt x="507" y="519"/>
                        <a:pt x="494" y="526"/>
                      </a:cubicBezTo>
                      <a:cubicBezTo>
                        <a:pt x="490" y="528"/>
                        <a:pt x="482" y="534"/>
                        <a:pt x="482" y="534"/>
                      </a:cubicBezTo>
                      <a:cubicBezTo>
                        <a:pt x="473" y="528"/>
                        <a:pt x="470" y="520"/>
                        <a:pt x="462" y="514"/>
                      </a:cubicBezTo>
                      <a:cubicBezTo>
                        <a:pt x="457" y="521"/>
                        <a:pt x="457" y="525"/>
                        <a:pt x="450" y="530"/>
                      </a:cubicBezTo>
                      <a:cubicBezTo>
                        <a:pt x="438" y="527"/>
                        <a:pt x="429" y="517"/>
                        <a:pt x="418" y="514"/>
                      </a:cubicBezTo>
                      <a:cubicBezTo>
                        <a:pt x="413" y="513"/>
                        <a:pt x="402" y="510"/>
                        <a:pt x="402" y="510"/>
                      </a:cubicBezTo>
                      <a:cubicBezTo>
                        <a:pt x="394" y="505"/>
                        <a:pt x="390" y="503"/>
                        <a:pt x="396" y="494"/>
                      </a:cubicBezTo>
                      <a:cubicBezTo>
                        <a:pt x="394" y="488"/>
                        <a:pt x="392" y="482"/>
                        <a:pt x="390" y="476"/>
                      </a:cubicBezTo>
                      <a:cubicBezTo>
                        <a:pt x="388" y="471"/>
                        <a:pt x="378" y="468"/>
                        <a:pt x="378" y="468"/>
                      </a:cubicBezTo>
                      <a:cubicBezTo>
                        <a:pt x="372" y="474"/>
                        <a:pt x="368" y="477"/>
                        <a:pt x="360" y="480"/>
                      </a:cubicBezTo>
                      <a:cubicBezTo>
                        <a:pt x="353" y="469"/>
                        <a:pt x="359" y="456"/>
                        <a:pt x="366" y="446"/>
                      </a:cubicBezTo>
                      <a:cubicBezTo>
                        <a:pt x="365" y="439"/>
                        <a:pt x="362" y="431"/>
                        <a:pt x="362" y="424"/>
                      </a:cubicBezTo>
                      <a:cubicBezTo>
                        <a:pt x="362" y="421"/>
                        <a:pt x="366" y="418"/>
                        <a:pt x="364" y="416"/>
                      </a:cubicBezTo>
                      <a:cubicBezTo>
                        <a:pt x="362" y="414"/>
                        <a:pt x="361" y="420"/>
                        <a:pt x="360" y="422"/>
                      </a:cubicBezTo>
                      <a:cubicBezTo>
                        <a:pt x="358" y="426"/>
                        <a:pt x="357" y="430"/>
                        <a:pt x="356" y="434"/>
                      </a:cubicBezTo>
                      <a:cubicBezTo>
                        <a:pt x="353" y="443"/>
                        <a:pt x="347" y="451"/>
                        <a:pt x="338" y="454"/>
                      </a:cubicBezTo>
                      <a:cubicBezTo>
                        <a:pt x="337" y="456"/>
                        <a:pt x="338" y="460"/>
                        <a:pt x="336" y="460"/>
                      </a:cubicBezTo>
                      <a:cubicBezTo>
                        <a:pt x="326" y="460"/>
                        <a:pt x="326" y="435"/>
                        <a:pt x="322" y="428"/>
                      </a:cubicBezTo>
                      <a:cubicBezTo>
                        <a:pt x="315" y="413"/>
                        <a:pt x="305" y="409"/>
                        <a:pt x="290" y="406"/>
                      </a:cubicBezTo>
                      <a:cubicBezTo>
                        <a:pt x="284" y="402"/>
                        <a:pt x="268" y="398"/>
                        <a:pt x="268" y="398"/>
                      </a:cubicBezTo>
                      <a:cubicBezTo>
                        <a:pt x="246" y="400"/>
                        <a:pt x="227" y="404"/>
                        <a:pt x="206" y="410"/>
                      </a:cubicBezTo>
                      <a:cubicBezTo>
                        <a:pt x="185" y="416"/>
                        <a:pt x="215" y="406"/>
                        <a:pt x="186" y="416"/>
                      </a:cubicBezTo>
                      <a:cubicBezTo>
                        <a:pt x="184" y="417"/>
                        <a:pt x="180" y="418"/>
                        <a:pt x="180" y="418"/>
                      </a:cubicBezTo>
                      <a:cubicBezTo>
                        <a:pt x="174" y="426"/>
                        <a:pt x="168" y="433"/>
                        <a:pt x="162" y="442"/>
                      </a:cubicBezTo>
                      <a:cubicBezTo>
                        <a:pt x="160" y="446"/>
                        <a:pt x="150" y="446"/>
                        <a:pt x="150" y="446"/>
                      </a:cubicBezTo>
                      <a:cubicBezTo>
                        <a:pt x="143" y="444"/>
                        <a:pt x="135" y="442"/>
                        <a:pt x="128" y="440"/>
                      </a:cubicBezTo>
                      <a:cubicBezTo>
                        <a:pt x="116" y="444"/>
                        <a:pt x="113" y="456"/>
                        <a:pt x="100" y="460"/>
                      </a:cubicBezTo>
                      <a:cubicBezTo>
                        <a:pt x="94" y="462"/>
                        <a:pt x="82" y="466"/>
                        <a:pt x="82" y="466"/>
                      </a:cubicBezTo>
                      <a:cubicBezTo>
                        <a:pt x="66" y="462"/>
                        <a:pt x="59" y="457"/>
                        <a:pt x="46" y="448"/>
                      </a:cubicBezTo>
                      <a:cubicBezTo>
                        <a:pt x="43" y="438"/>
                        <a:pt x="50" y="425"/>
                        <a:pt x="52" y="414"/>
                      </a:cubicBezTo>
                      <a:cubicBezTo>
                        <a:pt x="48" y="400"/>
                        <a:pt x="47" y="381"/>
                        <a:pt x="40" y="368"/>
                      </a:cubicBezTo>
                      <a:cubicBezTo>
                        <a:pt x="30" y="349"/>
                        <a:pt x="15" y="335"/>
                        <a:pt x="8" y="314"/>
                      </a:cubicBezTo>
                      <a:cubicBezTo>
                        <a:pt x="10" y="293"/>
                        <a:pt x="12" y="296"/>
                        <a:pt x="8" y="282"/>
                      </a:cubicBezTo>
                      <a:cubicBezTo>
                        <a:pt x="6" y="274"/>
                        <a:pt x="0" y="258"/>
                        <a:pt x="0" y="258"/>
                      </a:cubicBezTo>
                      <a:cubicBezTo>
                        <a:pt x="3" y="240"/>
                        <a:pt x="2" y="223"/>
                        <a:pt x="18" y="212"/>
                      </a:cubicBezTo>
                      <a:cubicBezTo>
                        <a:pt x="24" y="202"/>
                        <a:pt x="28" y="190"/>
                        <a:pt x="40" y="186"/>
                      </a:cubicBezTo>
                      <a:cubicBezTo>
                        <a:pt x="67" y="190"/>
                        <a:pt x="79" y="172"/>
                        <a:pt x="102" y="164"/>
                      </a:cubicBezTo>
                      <a:cubicBezTo>
                        <a:pt x="105" y="156"/>
                        <a:pt x="111" y="147"/>
                        <a:pt x="116" y="140"/>
                      </a:cubicBezTo>
                      <a:cubicBezTo>
                        <a:pt x="117" y="125"/>
                        <a:pt x="115" y="118"/>
                        <a:pt x="126" y="110"/>
                      </a:cubicBezTo>
                      <a:cubicBezTo>
                        <a:pt x="132" y="112"/>
                        <a:pt x="140" y="124"/>
                        <a:pt x="140" y="124"/>
                      </a:cubicBezTo>
                      <a:cubicBezTo>
                        <a:pt x="143" y="123"/>
                        <a:pt x="147" y="124"/>
                        <a:pt x="148" y="122"/>
                      </a:cubicBezTo>
                      <a:cubicBezTo>
                        <a:pt x="149" y="120"/>
                        <a:pt x="146" y="117"/>
                        <a:pt x="146" y="114"/>
                      </a:cubicBezTo>
                      <a:cubicBezTo>
                        <a:pt x="146" y="106"/>
                        <a:pt x="154" y="91"/>
                        <a:pt x="162" y="88"/>
                      </a:cubicBezTo>
                      <a:cubicBezTo>
                        <a:pt x="160" y="77"/>
                        <a:pt x="159" y="74"/>
                        <a:pt x="168" y="68"/>
                      </a:cubicBezTo>
                      <a:cubicBezTo>
                        <a:pt x="171" y="60"/>
                        <a:pt x="174" y="57"/>
                        <a:pt x="182" y="54"/>
                      </a:cubicBezTo>
                      <a:cubicBezTo>
                        <a:pt x="195" y="58"/>
                        <a:pt x="196" y="76"/>
                        <a:pt x="208" y="84"/>
                      </a:cubicBezTo>
                      <a:cubicBezTo>
                        <a:pt x="216" y="81"/>
                        <a:pt x="217" y="78"/>
                        <a:pt x="220" y="70"/>
                      </a:cubicBezTo>
                      <a:cubicBezTo>
                        <a:pt x="228" y="73"/>
                        <a:pt x="231" y="80"/>
                        <a:pt x="234" y="70"/>
                      </a:cubicBezTo>
                      <a:cubicBezTo>
                        <a:pt x="231" y="61"/>
                        <a:pt x="223" y="54"/>
                        <a:pt x="236" y="50"/>
                      </a:cubicBezTo>
                      <a:cubicBezTo>
                        <a:pt x="237" y="46"/>
                        <a:pt x="235" y="42"/>
                        <a:pt x="236" y="38"/>
                      </a:cubicBezTo>
                      <a:cubicBezTo>
                        <a:pt x="239" y="31"/>
                        <a:pt x="254" y="32"/>
                        <a:pt x="260" y="30"/>
                      </a:cubicBezTo>
                      <a:cubicBezTo>
                        <a:pt x="261" y="28"/>
                        <a:pt x="264" y="26"/>
                        <a:pt x="264" y="24"/>
                      </a:cubicBezTo>
                      <a:cubicBezTo>
                        <a:pt x="264" y="20"/>
                        <a:pt x="260" y="12"/>
                        <a:pt x="260" y="12"/>
                      </a:cubicBezTo>
                      <a:cubicBezTo>
                        <a:pt x="267" y="10"/>
                        <a:pt x="264" y="9"/>
                        <a:pt x="270"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58" name="Freeform 111"/>
                <p:cNvSpPr>
                  <a:spLocks/>
                </p:cNvSpPr>
                <p:nvPr userDrawn="1"/>
              </p:nvSpPr>
              <p:spPr bwMode="ltGray">
                <a:xfrm>
                  <a:off x="2705" y="3116"/>
                  <a:ext cx="78" cy="98"/>
                </a:xfrm>
                <a:custGeom>
                  <a:avLst/>
                  <a:gdLst>
                    <a:gd name="T0" fmla="*/ 28 w 61"/>
                    <a:gd name="T1" fmla="*/ 148 h 78"/>
                    <a:gd name="T2" fmla="*/ 224 w 61"/>
                    <a:gd name="T3" fmla="*/ 172 h 78"/>
                    <a:gd name="T4" fmla="*/ 366 w 61"/>
                    <a:gd name="T5" fmla="*/ 0 h 78"/>
                    <a:gd name="T6" fmla="*/ 404 w 61"/>
                    <a:gd name="T7" fmla="*/ 113 h 78"/>
                    <a:gd name="T8" fmla="*/ 184 w 61"/>
                    <a:gd name="T9" fmla="*/ 486 h 78"/>
                    <a:gd name="T10" fmla="*/ 113 w 61"/>
                    <a:gd name="T11" fmla="*/ 333 h 78"/>
                    <a:gd name="T12" fmla="*/ 0 w 61"/>
                    <a:gd name="T13" fmla="*/ 186 h 78"/>
                    <a:gd name="T14" fmla="*/ 28 w 61"/>
                    <a:gd name="T15" fmla="*/ 148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78">
                      <a:moveTo>
                        <a:pt x="4" y="24"/>
                      </a:moveTo>
                      <a:cubicBezTo>
                        <a:pt x="13" y="27"/>
                        <a:pt x="22" y="25"/>
                        <a:pt x="32" y="28"/>
                      </a:cubicBezTo>
                      <a:cubicBezTo>
                        <a:pt x="48" y="23"/>
                        <a:pt x="39" y="4"/>
                        <a:pt x="52" y="0"/>
                      </a:cubicBezTo>
                      <a:cubicBezTo>
                        <a:pt x="57" y="7"/>
                        <a:pt x="59" y="10"/>
                        <a:pt x="56" y="18"/>
                      </a:cubicBezTo>
                      <a:cubicBezTo>
                        <a:pt x="61" y="42"/>
                        <a:pt x="50" y="70"/>
                        <a:pt x="26" y="78"/>
                      </a:cubicBezTo>
                      <a:cubicBezTo>
                        <a:pt x="21" y="70"/>
                        <a:pt x="19" y="62"/>
                        <a:pt x="16" y="54"/>
                      </a:cubicBezTo>
                      <a:cubicBezTo>
                        <a:pt x="13" y="45"/>
                        <a:pt x="3" y="40"/>
                        <a:pt x="0" y="30"/>
                      </a:cubicBezTo>
                      <a:cubicBezTo>
                        <a:pt x="2" y="23"/>
                        <a:pt x="0" y="24"/>
                        <a:pt x="4"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59" name="Freeform 112"/>
                <p:cNvSpPr>
                  <a:spLocks/>
                </p:cNvSpPr>
                <p:nvPr userDrawn="1"/>
              </p:nvSpPr>
              <p:spPr bwMode="ltGray">
                <a:xfrm>
                  <a:off x="3087" y="3093"/>
                  <a:ext cx="140" cy="191"/>
                </a:xfrm>
                <a:custGeom>
                  <a:avLst/>
                  <a:gdLst>
                    <a:gd name="T0" fmla="*/ 415 w 113"/>
                    <a:gd name="T1" fmla="*/ 0 h 152"/>
                    <a:gd name="T2" fmla="*/ 528 w 113"/>
                    <a:gd name="T3" fmla="*/ 75 h 152"/>
                    <a:gd name="T4" fmla="*/ 623 w 113"/>
                    <a:gd name="T5" fmla="*/ 113 h 152"/>
                    <a:gd name="T6" fmla="*/ 463 w 113"/>
                    <a:gd name="T7" fmla="*/ 400 h 152"/>
                    <a:gd name="T8" fmla="*/ 437 w 113"/>
                    <a:gd name="T9" fmla="*/ 476 h 152"/>
                    <a:gd name="T10" fmla="*/ 374 w 113"/>
                    <a:gd name="T11" fmla="*/ 524 h 152"/>
                    <a:gd name="T12" fmla="*/ 296 w 113"/>
                    <a:gd name="T13" fmla="*/ 749 h 152"/>
                    <a:gd name="T14" fmla="*/ 274 w 113"/>
                    <a:gd name="T15" fmla="*/ 823 h 152"/>
                    <a:gd name="T16" fmla="*/ 168 w 113"/>
                    <a:gd name="T17" fmla="*/ 856 h 152"/>
                    <a:gd name="T18" fmla="*/ 95 w 113"/>
                    <a:gd name="T19" fmla="*/ 944 h 152"/>
                    <a:gd name="T20" fmla="*/ 118 w 113"/>
                    <a:gd name="T21" fmla="*/ 856 h 152"/>
                    <a:gd name="T22" fmla="*/ 40 w 113"/>
                    <a:gd name="T23" fmla="*/ 783 h 152"/>
                    <a:gd name="T24" fmla="*/ 229 w 113"/>
                    <a:gd name="T25" fmla="*/ 418 h 152"/>
                    <a:gd name="T26" fmla="*/ 415 w 113"/>
                    <a:gd name="T27" fmla="*/ 0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3" h="152">
                      <a:moveTo>
                        <a:pt x="75" y="0"/>
                      </a:moveTo>
                      <a:cubicBezTo>
                        <a:pt x="87" y="2"/>
                        <a:pt x="86" y="6"/>
                        <a:pt x="95" y="12"/>
                      </a:cubicBezTo>
                      <a:cubicBezTo>
                        <a:pt x="105" y="10"/>
                        <a:pt x="110" y="8"/>
                        <a:pt x="113" y="18"/>
                      </a:cubicBezTo>
                      <a:cubicBezTo>
                        <a:pt x="108" y="34"/>
                        <a:pt x="97" y="54"/>
                        <a:pt x="83" y="64"/>
                      </a:cubicBezTo>
                      <a:cubicBezTo>
                        <a:pt x="82" y="68"/>
                        <a:pt x="83" y="74"/>
                        <a:pt x="79" y="76"/>
                      </a:cubicBezTo>
                      <a:cubicBezTo>
                        <a:pt x="75" y="79"/>
                        <a:pt x="67" y="84"/>
                        <a:pt x="67" y="84"/>
                      </a:cubicBezTo>
                      <a:cubicBezTo>
                        <a:pt x="60" y="95"/>
                        <a:pt x="57" y="108"/>
                        <a:pt x="53" y="120"/>
                      </a:cubicBezTo>
                      <a:cubicBezTo>
                        <a:pt x="52" y="124"/>
                        <a:pt x="53" y="131"/>
                        <a:pt x="49" y="132"/>
                      </a:cubicBezTo>
                      <a:cubicBezTo>
                        <a:pt x="43" y="134"/>
                        <a:pt x="31" y="138"/>
                        <a:pt x="31" y="138"/>
                      </a:cubicBezTo>
                      <a:cubicBezTo>
                        <a:pt x="28" y="146"/>
                        <a:pt x="25" y="149"/>
                        <a:pt x="17" y="152"/>
                      </a:cubicBezTo>
                      <a:cubicBezTo>
                        <a:pt x="12" y="144"/>
                        <a:pt x="12" y="141"/>
                        <a:pt x="21" y="138"/>
                      </a:cubicBezTo>
                      <a:cubicBezTo>
                        <a:pt x="18" y="130"/>
                        <a:pt x="15" y="129"/>
                        <a:pt x="7" y="126"/>
                      </a:cubicBezTo>
                      <a:cubicBezTo>
                        <a:pt x="0" y="104"/>
                        <a:pt x="19" y="73"/>
                        <a:pt x="41" y="68"/>
                      </a:cubicBezTo>
                      <a:cubicBezTo>
                        <a:pt x="56" y="46"/>
                        <a:pt x="75" y="30"/>
                        <a:pt x="75"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0" name="Freeform 113"/>
                <p:cNvSpPr>
                  <a:spLocks/>
                </p:cNvSpPr>
                <p:nvPr userDrawn="1"/>
              </p:nvSpPr>
              <p:spPr bwMode="ltGray">
                <a:xfrm>
                  <a:off x="3194" y="2946"/>
                  <a:ext cx="113" cy="175"/>
                </a:xfrm>
                <a:custGeom>
                  <a:avLst/>
                  <a:gdLst>
                    <a:gd name="T0" fmla="*/ 211 w 97"/>
                    <a:gd name="T1" fmla="*/ 613 h 139"/>
                    <a:gd name="T2" fmla="*/ 205 w 97"/>
                    <a:gd name="T3" fmla="*/ 737 h 139"/>
                    <a:gd name="T4" fmla="*/ 164 w 97"/>
                    <a:gd name="T5" fmla="*/ 786 h 139"/>
                    <a:gd name="T6" fmla="*/ 118 w 97"/>
                    <a:gd name="T7" fmla="*/ 852 h 139"/>
                    <a:gd name="T8" fmla="*/ 122 w 97"/>
                    <a:gd name="T9" fmla="*/ 700 h 139"/>
                    <a:gd name="T10" fmla="*/ 80 w 97"/>
                    <a:gd name="T11" fmla="*/ 650 h 139"/>
                    <a:gd name="T12" fmla="*/ 80 w 97"/>
                    <a:gd name="T13" fmla="*/ 538 h 139"/>
                    <a:gd name="T14" fmla="*/ 107 w 97"/>
                    <a:gd name="T15" fmla="*/ 463 h 139"/>
                    <a:gd name="T16" fmla="*/ 41 w 97"/>
                    <a:gd name="T17" fmla="*/ 171 h 139"/>
                    <a:gd name="T18" fmla="*/ 0 w 97"/>
                    <a:gd name="T19" fmla="*/ 20 h 139"/>
                    <a:gd name="T20" fmla="*/ 59 w 97"/>
                    <a:gd name="T21" fmla="*/ 59 h 139"/>
                    <a:gd name="T22" fmla="*/ 104 w 97"/>
                    <a:gd name="T23" fmla="*/ 210 h 139"/>
                    <a:gd name="T24" fmla="*/ 170 w 97"/>
                    <a:gd name="T25" fmla="*/ 365 h 139"/>
                    <a:gd name="T26" fmla="*/ 191 w 97"/>
                    <a:gd name="T27" fmla="*/ 463 h 139"/>
                    <a:gd name="T28" fmla="*/ 260 w 97"/>
                    <a:gd name="T29" fmla="*/ 387 h 139"/>
                    <a:gd name="T30" fmla="*/ 224 w 97"/>
                    <a:gd name="T31" fmla="*/ 550 h 139"/>
                    <a:gd name="T32" fmla="*/ 231 w 97"/>
                    <a:gd name="T33" fmla="*/ 585 h 139"/>
                    <a:gd name="T34" fmla="*/ 211 w 97"/>
                    <a:gd name="T35" fmla="*/ 613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139">
                      <a:moveTo>
                        <a:pt x="62" y="97"/>
                      </a:moveTo>
                      <a:cubicBezTo>
                        <a:pt x="61" y="102"/>
                        <a:pt x="64" y="113"/>
                        <a:pt x="60" y="117"/>
                      </a:cubicBezTo>
                      <a:cubicBezTo>
                        <a:pt x="57" y="120"/>
                        <a:pt x="48" y="125"/>
                        <a:pt x="48" y="125"/>
                      </a:cubicBezTo>
                      <a:cubicBezTo>
                        <a:pt x="39" y="139"/>
                        <a:pt x="45" y="139"/>
                        <a:pt x="34" y="135"/>
                      </a:cubicBezTo>
                      <a:cubicBezTo>
                        <a:pt x="35" y="129"/>
                        <a:pt x="41" y="117"/>
                        <a:pt x="36" y="111"/>
                      </a:cubicBezTo>
                      <a:cubicBezTo>
                        <a:pt x="33" y="107"/>
                        <a:pt x="24" y="103"/>
                        <a:pt x="24" y="103"/>
                      </a:cubicBezTo>
                      <a:cubicBezTo>
                        <a:pt x="22" y="96"/>
                        <a:pt x="20" y="94"/>
                        <a:pt x="24" y="85"/>
                      </a:cubicBezTo>
                      <a:cubicBezTo>
                        <a:pt x="26" y="81"/>
                        <a:pt x="32" y="73"/>
                        <a:pt x="32" y="73"/>
                      </a:cubicBezTo>
                      <a:cubicBezTo>
                        <a:pt x="27" y="59"/>
                        <a:pt x="25" y="35"/>
                        <a:pt x="12" y="27"/>
                      </a:cubicBezTo>
                      <a:cubicBezTo>
                        <a:pt x="9" y="18"/>
                        <a:pt x="3" y="12"/>
                        <a:pt x="0" y="3"/>
                      </a:cubicBezTo>
                      <a:cubicBezTo>
                        <a:pt x="9" y="0"/>
                        <a:pt x="11" y="2"/>
                        <a:pt x="18" y="9"/>
                      </a:cubicBezTo>
                      <a:cubicBezTo>
                        <a:pt x="20" y="22"/>
                        <a:pt x="23" y="23"/>
                        <a:pt x="30" y="33"/>
                      </a:cubicBezTo>
                      <a:cubicBezTo>
                        <a:pt x="33" y="51"/>
                        <a:pt x="34" y="53"/>
                        <a:pt x="50" y="57"/>
                      </a:cubicBezTo>
                      <a:cubicBezTo>
                        <a:pt x="53" y="66"/>
                        <a:pt x="47" y="67"/>
                        <a:pt x="56" y="73"/>
                      </a:cubicBezTo>
                      <a:cubicBezTo>
                        <a:pt x="68" y="71"/>
                        <a:pt x="73" y="73"/>
                        <a:pt x="76" y="61"/>
                      </a:cubicBezTo>
                      <a:cubicBezTo>
                        <a:pt x="97" y="68"/>
                        <a:pt x="79" y="83"/>
                        <a:pt x="66" y="87"/>
                      </a:cubicBezTo>
                      <a:cubicBezTo>
                        <a:pt x="67" y="89"/>
                        <a:pt x="69" y="91"/>
                        <a:pt x="68" y="93"/>
                      </a:cubicBezTo>
                      <a:cubicBezTo>
                        <a:pt x="67" y="95"/>
                        <a:pt x="62" y="97"/>
                        <a:pt x="62" y="97"/>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1" name="Freeform 114"/>
                <p:cNvSpPr>
                  <a:spLocks/>
                </p:cNvSpPr>
                <p:nvPr userDrawn="1"/>
              </p:nvSpPr>
              <p:spPr bwMode="ltGray">
                <a:xfrm>
                  <a:off x="3057" y="2637"/>
                  <a:ext cx="56" cy="72"/>
                </a:xfrm>
                <a:custGeom>
                  <a:avLst/>
                  <a:gdLst>
                    <a:gd name="T0" fmla="*/ 25 w 49"/>
                    <a:gd name="T1" fmla="*/ 32 h 57"/>
                    <a:gd name="T2" fmla="*/ 1 w 49"/>
                    <a:gd name="T3" fmla="*/ 20 h 57"/>
                    <a:gd name="T4" fmla="*/ 19 w 49"/>
                    <a:gd name="T5" fmla="*/ 1 h 57"/>
                    <a:gd name="T6" fmla="*/ 49 w 49"/>
                    <a:gd name="T7" fmla="*/ 81 h 57"/>
                    <a:gd name="T8" fmla="*/ 66 w 49"/>
                    <a:gd name="T9" fmla="*/ 216 h 57"/>
                    <a:gd name="T10" fmla="*/ 121 w 49"/>
                    <a:gd name="T11" fmla="*/ 268 h 57"/>
                    <a:gd name="T12" fmla="*/ 91 w 49"/>
                    <a:gd name="T13" fmla="*/ 328 h 57"/>
                    <a:gd name="T14" fmla="*/ 56 w 49"/>
                    <a:gd name="T15" fmla="*/ 268 h 57"/>
                    <a:gd name="T16" fmla="*/ 33 w 49"/>
                    <a:gd name="T17" fmla="*/ 192 h 57"/>
                    <a:gd name="T18" fmla="*/ 19 w 49"/>
                    <a:gd name="T19" fmla="*/ 97 h 57"/>
                    <a:gd name="T20" fmla="*/ 25 w 49"/>
                    <a:gd name="T21" fmla="*/ 32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57">
                      <a:moveTo>
                        <a:pt x="9" y="5"/>
                      </a:moveTo>
                      <a:cubicBezTo>
                        <a:pt x="6" y="4"/>
                        <a:pt x="2" y="5"/>
                        <a:pt x="1" y="3"/>
                      </a:cubicBezTo>
                      <a:cubicBezTo>
                        <a:pt x="0" y="1"/>
                        <a:pt x="5" y="0"/>
                        <a:pt x="7" y="1"/>
                      </a:cubicBezTo>
                      <a:cubicBezTo>
                        <a:pt x="9" y="2"/>
                        <a:pt x="16" y="10"/>
                        <a:pt x="17" y="13"/>
                      </a:cubicBezTo>
                      <a:cubicBezTo>
                        <a:pt x="20" y="19"/>
                        <a:pt x="18" y="28"/>
                        <a:pt x="23" y="33"/>
                      </a:cubicBezTo>
                      <a:cubicBezTo>
                        <a:pt x="28" y="37"/>
                        <a:pt x="36" y="37"/>
                        <a:pt x="41" y="41"/>
                      </a:cubicBezTo>
                      <a:cubicBezTo>
                        <a:pt x="46" y="57"/>
                        <a:pt x="49" y="54"/>
                        <a:pt x="31" y="51"/>
                      </a:cubicBezTo>
                      <a:cubicBezTo>
                        <a:pt x="26" y="47"/>
                        <a:pt x="23" y="46"/>
                        <a:pt x="19" y="41"/>
                      </a:cubicBezTo>
                      <a:cubicBezTo>
                        <a:pt x="16" y="37"/>
                        <a:pt x="11" y="29"/>
                        <a:pt x="11" y="29"/>
                      </a:cubicBezTo>
                      <a:cubicBezTo>
                        <a:pt x="10" y="24"/>
                        <a:pt x="7" y="20"/>
                        <a:pt x="7" y="15"/>
                      </a:cubicBezTo>
                      <a:cubicBezTo>
                        <a:pt x="7" y="12"/>
                        <a:pt x="9" y="5"/>
                        <a:pt x="9" y="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2" name="Freeform 115"/>
                <p:cNvSpPr>
                  <a:spLocks/>
                </p:cNvSpPr>
                <p:nvPr userDrawn="1"/>
              </p:nvSpPr>
              <p:spPr bwMode="ltGray">
                <a:xfrm>
                  <a:off x="3071" y="2513"/>
                  <a:ext cx="13" cy="16"/>
                </a:xfrm>
                <a:custGeom>
                  <a:avLst/>
                  <a:gdLst>
                    <a:gd name="T0" fmla="*/ 0 w 11"/>
                    <a:gd name="T1" fmla="*/ 17 h 13"/>
                    <a:gd name="T2" fmla="*/ 30 w 11"/>
                    <a:gd name="T3" fmla="*/ 71 h 13"/>
                    <a:gd name="T4" fmla="*/ 0 w 11"/>
                    <a:gd name="T5" fmla="*/ 17 h 13"/>
                    <a:gd name="T6" fmla="*/ 0 60000 65536"/>
                    <a:gd name="T7" fmla="*/ 0 60000 65536"/>
                    <a:gd name="T8" fmla="*/ 0 60000 65536"/>
                  </a:gdLst>
                  <a:ahLst/>
                  <a:cxnLst>
                    <a:cxn ang="T6">
                      <a:pos x="T0" y="T1"/>
                    </a:cxn>
                    <a:cxn ang="T7">
                      <a:pos x="T2" y="T3"/>
                    </a:cxn>
                    <a:cxn ang="T8">
                      <a:pos x="T4" y="T5"/>
                    </a:cxn>
                  </a:cxnLst>
                  <a:rect l="0" t="0" r="r" b="b"/>
                  <a:pathLst>
                    <a:path w="11" h="13">
                      <a:moveTo>
                        <a:pt x="0" y="3"/>
                      </a:moveTo>
                      <a:cubicBezTo>
                        <a:pt x="9" y="0"/>
                        <a:pt x="11" y="5"/>
                        <a:pt x="8" y="13"/>
                      </a:cubicBezTo>
                      <a:cubicBezTo>
                        <a:pt x="2" y="11"/>
                        <a:pt x="0" y="10"/>
                        <a:pt x="0" y="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3" name="Freeform 116"/>
                <p:cNvSpPr>
                  <a:spLocks/>
                </p:cNvSpPr>
                <p:nvPr userDrawn="1"/>
              </p:nvSpPr>
              <p:spPr bwMode="ltGray">
                <a:xfrm>
                  <a:off x="3093" y="2516"/>
                  <a:ext cx="24" cy="20"/>
                </a:xfrm>
                <a:custGeom>
                  <a:avLst/>
                  <a:gdLst>
                    <a:gd name="T0" fmla="*/ 51 w 19"/>
                    <a:gd name="T1" fmla="*/ 0 h 16"/>
                    <a:gd name="T2" fmla="*/ 40 w 19"/>
                    <a:gd name="T3" fmla="*/ 95 h 16"/>
                    <a:gd name="T4" fmla="*/ 51 w 19"/>
                    <a:gd name="T5" fmla="*/ 0 h 16"/>
                    <a:gd name="T6" fmla="*/ 0 60000 65536"/>
                    <a:gd name="T7" fmla="*/ 0 60000 65536"/>
                    <a:gd name="T8" fmla="*/ 0 60000 65536"/>
                  </a:gdLst>
                  <a:ahLst/>
                  <a:cxnLst>
                    <a:cxn ang="T6">
                      <a:pos x="T0" y="T1"/>
                    </a:cxn>
                    <a:cxn ang="T7">
                      <a:pos x="T2" y="T3"/>
                    </a:cxn>
                    <a:cxn ang="T8">
                      <a:pos x="T4" y="T5"/>
                    </a:cxn>
                  </a:cxnLst>
                  <a:rect l="0" t="0" r="r" b="b"/>
                  <a:pathLst>
                    <a:path w="19" h="16">
                      <a:moveTo>
                        <a:pt x="8" y="0"/>
                      </a:moveTo>
                      <a:cubicBezTo>
                        <a:pt x="19" y="4"/>
                        <a:pt x="15" y="13"/>
                        <a:pt x="6" y="16"/>
                      </a:cubicBezTo>
                      <a:cubicBezTo>
                        <a:pt x="2" y="9"/>
                        <a:pt x="0" y="4"/>
                        <a:pt x="8"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4" name="Freeform 117"/>
                <p:cNvSpPr>
                  <a:spLocks/>
                </p:cNvSpPr>
                <p:nvPr userDrawn="1"/>
              </p:nvSpPr>
              <p:spPr bwMode="ltGray">
                <a:xfrm>
                  <a:off x="3095" y="2539"/>
                  <a:ext cx="32" cy="16"/>
                </a:xfrm>
                <a:custGeom>
                  <a:avLst/>
                  <a:gdLst>
                    <a:gd name="T0" fmla="*/ 48 w 26"/>
                    <a:gd name="T1" fmla="*/ 0 h 12"/>
                    <a:gd name="T2" fmla="*/ 76 w 26"/>
                    <a:gd name="T3" fmla="*/ 116 h 12"/>
                    <a:gd name="T4" fmla="*/ 48 w 26"/>
                    <a:gd name="T5" fmla="*/ 97 h 12"/>
                    <a:gd name="T6" fmla="*/ 48 w 2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12">
                      <a:moveTo>
                        <a:pt x="9" y="0"/>
                      </a:moveTo>
                      <a:cubicBezTo>
                        <a:pt x="19" y="2"/>
                        <a:pt x="26" y="5"/>
                        <a:pt x="15" y="12"/>
                      </a:cubicBezTo>
                      <a:cubicBezTo>
                        <a:pt x="13" y="11"/>
                        <a:pt x="10" y="11"/>
                        <a:pt x="9" y="10"/>
                      </a:cubicBezTo>
                      <a:cubicBezTo>
                        <a:pt x="0" y="1"/>
                        <a:pt x="20" y="0"/>
                        <a:pt x="9"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5" name="Freeform 118"/>
                <p:cNvSpPr>
                  <a:spLocks/>
                </p:cNvSpPr>
                <p:nvPr userDrawn="1"/>
              </p:nvSpPr>
              <p:spPr bwMode="ltGray">
                <a:xfrm>
                  <a:off x="3119" y="2577"/>
                  <a:ext cx="21" cy="18"/>
                </a:xfrm>
                <a:custGeom>
                  <a:avLst/>
                  <a:gdLst>
                    <a:gd name="T0" fmla="*/ 93 w 14"/>
                    <a:gd name="T1" fmla="*/ 46 h 14"/>
                    <a:gd name="T2" fmla="*/ 302 w 14"/>
                    <a:gd name="T3" fmla="*/ 105 h 14"/>
                    <a:gd name="T4" fmla="*/ 41 w 14"/>
                    <a:gd name="T5" fmla="*/ 85 h 14"/>
                    <a:gd name="T6" fmla="*/ 93 w 14"/>
                    <a:gd name="T7" fmla="*/ 46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3" y="6"/>
                      </a:moveTo>
                      <a:cubicBezTo>
                        <a:pt x="12" y="0"/>
                        <a:pt x="14" y="5"/>
                        <a:pt x="11" y="14"/>
                      </a:cubicBezTo>
                      <a:cubicBezTo>
                        <a:pt x="8" y="13"/>
                        <a:pt x="3" y="14"/>
                        <a:pt x="1" y="12"/>
                      </a:cubicBezTo>
                      <a:cubicBezTo>
                        <a:pt x="0" y="11"/>
                        <a:pt x="3" y="6"/>
                        <a:pt x="3" y="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6" name="Freeform 119"/>
                <p:cNvSpPr>
                  <a:spLocks/>
                </p:cNvSpPr>
                <p:nvPr userDrawn="1"/>
              </p:nvSpPr>
              <p:spPr bwMode="ltGray">
                <a:xfrm>
                  <a:off x="3414" y="2662"/>
                  <a:ext cx="28" cy="26"/>
                </a:xfrm>
                <a:custGeom>
                  <a:avLst/>
                  <a:gdLst>
                    <a:gd name="T0" fmla="*/ 76 w 22"/>
                    <a:gd name="T1" fmla="*/ 0 h 20"/>
                    <a:gd name="T2" fmla="*/ 60 w 22"/>
                    <a:gd name="T3" fmla="*/ 163 h 20"/>
                    <a:gd name="T4" fmla="*/ 76 w 22"/>
                    <a:gd name="T5" fmla="*/ 0 h 20"/>
                    <a:gd name="T6" fmla="*/ 0 60000 65536"/>
                    <a:gd name="T7" fmla="*/ 0 60000 65536"/>
                    <a:gd name="T8" fmla="*/ 0 60000 65536"/>
                  </a:gdLst>
                  <a:ahLst/>
                  <a:cxnLst>
                    <a:cxn ang="T6">
                      <a:pos x="T0" y="T1"/>
                    </a:cxn>
                    <a:cxn ang="T7">
                      <a:pos x="T2" y="T3"/>
                    </a:cxn>
                    <a:cxn ang="T8">
                      <a:pos x="T4" y="T5"/>
                    </a:cxn>
                  </a:cxnLst>
                  <a:rect l="0" t="0" r="r" b="b"/>
                  <a:pathLst>
                    <a:path w="22" h="20">
                      <a:moveTo>
                        <a:pt x="11" y="0"/>
                      </a:moveTo>
                      <a:cubicBezTo>
                        <a:pt x="14" y="9"/>
                        <a:pt x="22" y="16"/>
                        <a:pt x="9" y="20"/>
                      </a:cubicBezTo>
                      <a:cubicBezTo>
                        <a:pt x="0" y="11"/>
                        <a:pt x="4" y="10"/>
                        <a:pt x="11"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7" name="Freeform 120"/>
                <p:cNvSpPr>
                  <a:spLocks/>
                </p:cNvSpPr>
                <p:nvPr userDrawn="1"/>
              </p:nvSpPr>
              <p:spPr bwMode="ltGray">
                <a:xfrm>
                  <a:off x="3304" y="2559"/>
                  <a:ext cx="28" cy="31"/>
                </a:xfrm>
                <a:custGeom>
                  <a:avLst/>
                  <a:gdLst>
                    <a:gd name="T0" fmla="*/ 10 w 22"/>
                    <a:gd name="T1" fmla="*/ 32 h 25"/>
                    <a:gd name="T2" fmla="*/ 137 w 22"/>
                    <a:gd name="T3" fmla="*/ 57 h 25"/>
                    <a:gd name="T4" fmla="*/ 10 w 22"/>
                    <a:gd name="T5" fmla="*/ 110 h 25"/>
                    <a:gd name="T6" fmla="*/ 10 w 22"/>
                    <a:gd name="T7" fmla="*/ 32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5">
                      <a:moveTo>
                        <a:pt x="2" y="6"/>
                      </a:moveTo>
                      <a:cubicBezTo>
                        <a:pt x="11" y="0"/>
                        <a:pt x="16" y="1"/>
                        <a:pt x="22" y="10"/>
                      </a:cubicBezTo>
                      <a:cubicBezTo>
                        <a:pt x="19" y="25"/>
                        <a:pt x="16" y="22"/>
                        <a:pt x="2" y="20"/>
                      </a:cubicBezTo>
                      <a:cubicBezTo>
                        <a:pt x="0" y="13"/>
                        <a:pt x="2" y="13"/>
                        <a:pt x="2" y="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8" name="Freeform 121"/>
                <p:cNvSpPr>
                  <a:spLocks/>
                </p:cNvSpPr>
                <p:nvPr userDrawn="1"/>
              </p:nvSpPr>
              <p:spPr bwMode="ltGray">
                <a:xfrm>
                  <a:off x="3318" y="2534"/>
                  <a:ext cx="25" cy="20"/>
                </a:xfrm>
                <a:custGeom>
                  <a:avLst/>
                  <a:gdLst>
                    <a:gd name="T0" fmla="*/ 39 w 20"/>
                    <a:gd name="T1" fmla="*/ 41 h 18"/>
                    <a:gd name="T2" fmla="*/ 61 w 20"/>
                    <a:gd name="T3" fmla="*/ 0 h 18"/>
                    <a:gd name="T4" fmla="*/ 75 w 20"/>
                    <a:gd name="T5" fmla="*/ 41 h 18"/>
                    <a:gd name="T6" fmla="*/ 39 w 20"/>
                    <a:gd name="T7" fmla="*/ 4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6" y="18"/>
                      </a:moveTo>
                      <a:cubicBezTo>
                        <a:pt x="1" y="10"/>
                        <a:pt x="0" y="3"/>
                        <a:pt x="10" y="0"/>
                      </a:cubicBezTo>
                      <a:cubicBezTo>
                        <a:pt x="20" y="3"/>
                        <a:pt x="15" y="10"/>
                        <a:pt x="12" y="18"/>
                      </a:cubicBezTo>
                      <a:cubicBezTo>
                        <a:pt x="5" y="16"/>
                        <a:pt x="6" y="14"/>
                        <a:pt x="6"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69" name="Freeform 122"/>
                <p:cNvSpPr>
                  <a:spLocks/>
                </p:cNvSpPr>
                <p:nvPr userDrawn="1"/>
              </p:nvSpPr>
              <p:spPr bwMode="ltGray">
                <a:xfrm>
                  <a:off x="3277" y="2354"/>
                  <a:ext cx="27" cy="28"/>
                </a:xfrm>
                <a:custGeom>
                  <a:avLst/>
                  <a:gdLst>
                    <a:gd name="T0" fmla="*/ 430 w 15"/>
                    <a:gd name="T1" fmla="*/ 50 h 23"/>
                    <a:gd name="T2" fmla="*/ 1442 w 15"/>
                    <a:gd name="T3" fmla="*/ 23 h 23"/>
                    <a:gd name="T4" fmla="*/ 1271 w 15"/>
                    <a:gd name="T5" fmla="*/ 84 h 23"/>
                    <a:gd name="T6" fmla="*/ 430 w 15"/>
                    <a:gd name="T7" fmla="*/ 5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0" name="Freeform 123"/>
                <p:cNvSpPr>
                  <a:spLocks/>
                </p:cNvSpPr>
                <p:nvPr userDrawn="1"/>
              </p:nvSpPr>
              <p:spPr bwMode="ltGray">
                <a:xfrm>
                  <a:off x="3496" y="2454"/>
                  <a:ext cx="28" cy="27"/>
                </a:xfrm>
                <a:custGeom>
                  <a:avLst/>
                  <a:gdLst>
                    <a:gd name="T0" fmla="*/ 41 w 20"/>
                    <a:gd name="T1" fmla="*/ 47 h 23"/>
                    <a:gd name="T2" fmla="*/ 157 w 20"/>
                    <a:gd name="T3" fmla="*/ 13 h 23"/>
                    <a:gd name="T4" fmla="*/ 108 w 20"/>
                    <a:gd name="T5" fmla="*/ 68 h 23"/>
                    <a:gd name="T6" fmla="*/ 41 w 20"/>
                    <a:gd name="T7" fmla="*/ 47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1" name="Freeform 124"/>
                <p:cNvSpPr>
                  <a:spLocks/>
                </p:cNvSpPr>
                <p:nvPr userDrawn="1"/>
              </p:nvSpPr>
              <p:spPr bwMode="ltGray">
                <a:xfrm>
                  <a:off x="2878" y="2289"/>
                  <a:ext cx="37" cy="53"/>
                </a:xfrm>
                <a:custGeom>
                  <a:avLst/>
                  <a:gdLst>
                    <a:gd name="T0" fmla="*/ 89 w 30"/>
                    <a:gd name="T1" fmla="*/ 215 h 42"/>
                    <a:gd name="T2" fmla="*/ 43 w 30"/>
                    <a:gd name="T3" fmla="*/ 138 h 42"/>
                    <a:gd name="T4" fmla="*/ 0 w 30"/>
                    <a:gd name="T5" fmla="*/ 59 h 42"/>
                    <a:gd name="T6" fmla="*/ 89 w 30"/>
                    <a:gd name="T7" fmla="*/ 20 h 42"/>
                    <a:gd name="T8" fmla="*/ 162 w 30"/>
                    <a:gd name="T9" fmla="*/ 148 h 42"/>
                    <a:gd name="T10" fmla="*/ 150 w 30"/>
                    <a:gd name="T11" fmla="*/ 197 h 42"/>
                    <a:gd name="T12" fmla="*/ 89 w 30"/>
                    <a:gd name="T13" fmla="*/ 21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2" name="Freeform 125"/>
                <p:cNvSpPr>
                  <a:spLocks/>
                </p:cNvSpPr>
                <p:nvPr userDrawn="1"/>
              </p:nvSpPr>
              <p:spPr bwMode="ltGray">
                <a:xfrm>
                  <a:off x="2435" y="2338"/>
                  <a:ext cx="31" cy="20"/>
                </a:xfrm>
                <a:custGeom>
                  <a:avLst/>
                  <a:gdLst>
                    <a:gd name="T0" fmla="*/ 88 w 25"/>
                    <a:gd name="T1" fmla="*/ 95 h 16"/>
                    <a:gd name="T2" fmla="*/ 17 w 25"/>
                    <a:gd name="T3" fmla="*/ 49 h 16"/>
                    <a:gd name="T4" fmla="*/ 88 w 25"/>
                    <a:gd name="T5" fmla="*/ 0 h 16"/>
                    <a:gd name="T6" fmla="*/ 88 w 25"/>
                    <a:gd name="T7" fmla="*/ 95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3" name="Freeform 126"/>
                <p:cNvSpPr>
                  <a:spLocks/>
                </p:cNvSpPr>
                <p:nvPr userDrawn="1"/>
              </p:nvSpPr>
              <p:spPr bwMode="ltGray">
                <a:xfrm>
                  <a:off x="2302" y="2363"/>
                  <a:ext cx="81" cy="55"/>
                </a:xfrm>
                <a:custGeom>
                  <a:avLst/>
                  <a:gdLst>
                    <a:gd name="T0" fmla="*/ 77 w 65"/>
                    <a:gd name="T1" fmla="*/ 103 h 46"/>
                    <a:gd name="T2" fmla="*/ 171 w 65"/>
                    <a:gd name="T3" fmla="*/ 17 h 46"/>
                    <a:gd name="T4" fmla="*/ 244 w 65"/>
                    <a:gd name="T5" fmla="*/ 0 h 46"/>
                    <a:gd name="T6" fmla="*/ 336 w 65"/>
                    <a:gd name="T7" fmla="*/ 50 h 46"/>
                    <a:gd name="T8" fmla="*/ 187 w 65"/>
                    <a:gd name="T9" fmla="*/ 108 h 46"/>
                    <a:gd name="T10" fmla="*/ 71 w 65"/>
                    <a:gd name="T11" fmla="*/ 191 h 46"/>
                    <a:gd name="T12" fmla="*/ 46 w 65"/>
                    <a:gd name="T13" fmla="*/ 86 h 46"/>
                    <a:gd name="T14" fmla="*/ 71 w 65"/>
                    <a:gd name="T15" fmla="*/ 60 h 46"/>
                    <a:gd name="T16" fmla="*/ 77 w 65"/>
                    <a:gd name="T17" fmla="*/ 103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4" name="Freeform 127"/>
                <p:cNvSpPr>
                  <a:spLocks/>
                </p:cNvSpPr>
                <p:nvPr userDrawn="1"/>
              </p:nvSpPr>
              <p:spPr bwMode="ltGray">
                <a:xfrm>
                  <a:off x="2216" y="2357"/>
                  <a:ext cx="85" cy="62"/>
                </a:xfrm>
                <a:custGeom>
                  <a:avLst/>
                  <a:gdLst>
                    <a:gd name="T0" fmla="*/ 0 w 69"/>
                    <a:gd name="T1" fmla="*/ 285 h 47"/>
                    <a:gd name="T2" fmla="*/ 96 w 69"/>
                    <a:gd name="T3" fmla="*/ 235 h 47"/>
                    <a:gd name="T4" fmla="*/ 275 w 69"/>
                    <a:gd name="T5" fmla="*/ 1 h 47"/>
                    <a:gd name="T6" fmla="*/ 339 w 69"/>
                    <a:gd name="T7" fmla="*/ 28 h 47"/>
                    <a:gd name="T8" fmla="*/ 267 w 69"/>
                    <a:gd name="T9" fmla="*/ 178 h 47"/>
                    <a:gd name="T10" fmla="*/ 147 w 69"/>
                    <a:gd name="T11" fmla="*/ 310 h 47"/>
                    <a:gd name="T12" fmla="*/ 118 w 69"/>
                    <a:gd name="T13" fmla="*/ 430 h 47"/>
                    <a:gd name="T14" fmla="*/ 87 w 69"/>
                    <a:gd name="T15" fmla="*/ 410 h 47"/>
                    <a:gd name="T16" fmla="*/ 63 w 69"/>
                    <a:gd name="T17" fmla="*/ 351 h 47"/>
                    <a:gd name="T18" fmla="*/ 0 w 69"/>
                    <a:gd name="T19" fmla="*/ 322 h 47"/>
                    <a:gd name="T20" fmla="*/ 0 w 69"/>
                    <a:gd name="T21" fmla="*/ 285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5" name="Freeform 128"/>
                <p:cNvSpPr>
                  <a:spLocks/>
                </p:cNvSpPr>
                <p:nvPr userDrawn="1"/>
              </p:nvSpPr>
              <p:spPr bwMode="ltGray">
                <a:xfrm>
                  <a:off x="1767" y="2031"/>
                  <a:ext cx="439" cy="348"/>
                </a:xfrm>
                <a:custGeom>
                  <a:avLst/>
                  <a:gdLst>
                    <a:gd name="T0" fmla="*/ 53 w 355"/>
                    <a:gd name="T1" fmla="*/ 25 h 277"/>
                    <a:gd name="T2" fmla="*/ 199 w 355"/>
                    <a:gd name="T3" fmla="*/ 113 h 277"/>
                    <a:gd name="T4" fmla="*/ 254 w 355"/>
                    <a:gd name="T5" fmla="*/ 186 h 277"/>
                    <a:gd name="T6" fmla="*/ 414 w 355"/>
                    <a:gd name="T7" fmla="*/ 322 h 277"/>
                    <a:gd name="T8" fmla="*/ 503 w 355"/>
                    <a:gd name="T9" fmla="*/ 411 h 277"/>
                    <a:gd name="T10" fmla="*/ 670 w 355"/>
                    <a:gd name="T11" fmla="*/ 611 h 277"/>
                    <a:gd name="T12" fmla="*/ 743 w 355"/>
                    <a:gd name="T13" fmla="*/ 795 h 277"/>
                    <a:gd name="T14" fmla="*/ 808 w 355"/>
                    <a:gd name="T15" fmla="*/ 823 h 277"/>
                    <a:gd name="T16" fmla="*/ 841 w 355"/>
                    <a:gd name="T17" fmla="*/ 926 h 277"/>
                    <a:gd name="T18" fmla="*/ 967 w 355"/>
                    <a:gd name="T19" fmla="*/ 943 h 277"/>
                    <a:gd name="T20" fmla="*/ 930 w 355"/>
                    <a:gd name="T21" fmla="*/ 1214 h 277"/>
                    <a:gd name="T22" fmla="*/ 988 w 355"/>
                    <a:gd name="T23" fmla="*/ 1387 h 277"/>
                    <a:gd name="T24" fmla="*/ 1086 w 355"/>
                    <a:gd name="T25" fmla="*/ 1440 h 277"/>
                    <a:gd name="T26" fmla="*/ 1181 w 355"/>
                    <a:gd name="T27" fmla="*/ 1452 h 277"/>
                    <a:gd name="T28" fmla="*/ 1292 w 355"/>
                    <a:gd name="T29" fmla="*/ 1503 h 277"/>
                    <a:gd name="T30" fmla="*/ 1390 w 355"/>
                    <a:gd name="T31" fmla="*/ 1461 h 277"/>
                    <a:gd name="T32" fmla="*/ 1486 w 355"/>
                    <a:gd name="T33" fmla="*/ 1539 h 277"/>
                    <a:gd name="T34" fmla="*/ 1621 w 355"/>
                    <a:gd name="T35" fmla="*/ 1593 h 277"/>
                    <a:gd name="T36" fmla="*/ 1719 w 355"/>
                    <a:gd name="T37" fmla="*/ 1639 h 277"/>
                    <a:gd name="T38" fmla="*/ 1924 w 355"/>
                    <a:gd name="T39" fmla="*/ 1652 h 277"/>
                    <a:gd name="T40" fmla="*/ 1870 w 355"/>
                    <a:gd name="T41" fmla="*/ 1700 h 277"/>
                    <a:gd name="T42" fmla="*/ 1758 w 355"/>
                    <a:gd name="T43" fmla="*/ 1688 h 277"/>
                    <a:gd name="T44" fmla="*/ 1641 w 355"/>
                    <a:gd name="T45" fmla="*/ 1673 h 277"/>
                    <a:gd name="T46" fmla="*/ 1573 w 355"/>
                    <a:gd name="T47" fmla="*/ 1652 h 277"/>
                    <a:gd name="T48" fmla="*/ 1381 w 355"/>
                    <a:gd name="T49" fmla="*/ 1639 h 277"/>
                    <a:gd name="T50" fmla="*/ 1274 w 355"/>
                    <a:gd name="T51" fmla="*/ 1614 h 277"/>
                    <a:gd name="T52" fmla="*/ 941 w 355"/>
                    <a:gd name="T53" fmla="*/ 1503 h 277"/>
                    <a:gd name="T54" fmla="*/ 878 w 355"/>
                    <a:gd name="T55" fmla="*/ 1335 h 277"/>
                    <a:gd name="T56" fmla="*/ 693 w 355"/>
                    <a:gd name="T57" fmla="*/ 1240 h 277"/>
                    <a:gd name="T58" fmla="*/ 594 w 355"/>
                    <a:gd name="T59" fmla="*/ 1156 h 277"/>
                    <a:gd name="T60" fmla="*/ 512 w 355"/>
                    <a:gd name="T61" fmla="*/ 980 h 277"/>
                    <a:gd name="T62" fmla="*/ 375 w 355"/>
                    <a:gd name="T63" fmla="*/ 672 h 277"/>
                    <a:gd name="T64" fmla="*/ 350 w 355"/>
                    <a:gd name="T65" fmla="*/ 633 h 277"/>
                    <a:gd name="T66" fmla="*/ 318 w 355"/>
                    <a:gd name="T67" fmla="*/ 621 h 277"/>
                    <a:gd name="T68" fmla="*/ 297 w 355"/>
                    <a:gd name="T69" fmla="*/ 548 h 277"/>
                    <a:gd name="T70" fmla="*/ 208 w 355"/>
                    <a:gd name="T71" fmla="*/ 363 h 277"/>
                    <a:gd name="T72" fmla="*/ 110 w 355"/>
                    <a:gd name="T73" fmla="*/ 246 h 277"/>
                    <a:gd name="T74" fmla="*/ 21 w 355"/>
                    <a:gd name="T75" fmla="*/ 137 h 277"/>
                    <a:gd name="T76" fmla="*/ 53 w 355"/>
                    <a:gd name="T77" fmla="*/ 16 h 277"/>
                    <a:gd name="T78" fmla="*/ 53 w 355"/>
                    <a:gd name="T79" fmla="*/ 25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6" name="Freeform 129"/>
                <p:cNvSpPr>
                  <a:spLocks/>
                </p:cNvSpPr>
                <p:nvPr userDrawn="1"/>
              </p:nvSpPr>
              <p:spPr bwMode="ltGray">
                <a:xfrm>
                  <a:off x="2042" y="2006"/>
                  <a:ext cx="192" cy="258"/>
                </a:xfrm>
                <a:custGeom>
                  <a:avLst/>
                  <a:gdLst>
                    <a:gd name="T0" fmla="*/ 294 w 156"/>
                    <a:gd name="T1" fmla="*/ 400 h 206"/>
                    <a:gd name="T2" fmla="*/ 361 w 156"/>
                    <a:gd name="T3" fmla="*/ 352 h 206"/>
                    <a:gd name="T4" fmla="*/ 372 w 156"/>
                    <a:gd name="T5" fmla="*/ 311 h 206"/>
                    <a:gd name="T6" fmla="*/ 433 w 156"/>
                    <a:gd name="T7" fmla="*/ 266 h 206"/>
                    <a:gd name="T8" fmla="*/ 574 w 156"/>
                    <a:gd name="T9" fmla="*/ 135 h 206"/>
                    <a:gd name="T10" fmla="*/ 613 w 156"/>
                    <a:gd name="T11" fmla="*/ 25 h 206"/>
                    <a:gd name="T12" fmla="*/ 672 w 156"/>
                    <a:gd name="T13" fmla="*/ 0 h 206"/>
                    <a:gd name="T14" fmla="*/ 820 w 156"/>
                    <a:gd name="T15" fmla="*/ 169 h 206"/>
                    <a:gd name="T16" fmla="*/ 795 w 156"/>
                    <a:gd name="T17" fmla="*/ 266 h 206"/>
                    <a:gd name="T18" fmla="*/ 687 w 156"/>
                    <a:gd name="T19" fmla="*/ 387 h 206"/>
                    <a:gd name="T20" fmla="*/ 716 w 156"/>
                    <a:gd name="T21" fmla="*/ 571 h 206"/>
                    <a:gd name="T22" fmla="*/ 774 w 156"/>
                    <a:gd name="T23" fmla="*/ 670 h 206"/>
                    <a:gd name="T24" fmla="*/ 795 w 156"/>
                    <a:gd name="T25" fmla="*/ 770 h 206"/>
                    <a:gd name="T26" fmla="*/ 692 w 156"/>
                    <a:gd name="T27" fmla="*/ 770 h 206"/>
                    <a:gd name="T28" fmla="*/ 631 w 156"/>
                    <a:gd name="T29" fmla="*/ 884 h 206"/>
                    <a:gd name="T30" fmla="*/ 569 w 156"/>
                    <a:gd name="T31" fmla="*/ 943 h 206"/>
                    <a:gd name="T32" fmla="*/ 544 w 156"/>
                    <a:gd name="T33" fmla="*/ 1200 h 206"/>
                    <a:gd name="T34" fmla="*/ 480 w 156"/>
                    <a:gd name="T35" fmla="*/ 1222 h 206"/>
                    <a:gd name="T36" fmla="*/ 446 w 156"/>
                    <a:gd name="T37" fmla="*/ 1247 h 206"/>
                    <a:gd name="T38" fmla="*/ 412 w 156"/>
                    <a:gd name="T39" fmla="*/ 1222 h 206"/>
                    <a:gd name="T40" fmla="*/ 389 w 156"/>
                    <a:gd name="T41" fmla="*/ 1150 h 206"/>
                    <a:gd name="T42" fmla="*/ 326 w 156"/>
                    <a:gd name="T43" fmla="*/ 1127 h 206"/>
                    <a:gd name="T44" fmla="*/ 228 w 156"/>
                    <a:gd name="T45" fmla="*/ 1174 h 206"/>
                    <a:gd name="T46" fmla="*/ 153 w 156"/>
                    <a:gd name="T47" fmla="*/ 1127 h 206"/>
                    <a:gd name="T48" fmla="*/ 57 w 156"/>
                    <a:gd name="T49" fmla="*/ 895 h 206"/>
                    <a:gd name="T50" fmla="*/ 21 w 156"/>
                    <a:gd name="T51" fmla="*/ 785 h 206"/>
                    <a:gd name="T52" fmla="*/ 0 w 156"/>
                    <a:gd name="T53" fmla="*/ 715 h 206"/>
                    <a:gd name="T54" fmla="*/ 110 w 156"/>
                    <a:gd name="T55" fmla="*/ 577 h 206"/>
                    <a:gd name="T56" fmla="*/ 175 w 156"/>
                    <a:gd name="T57" fmla="*/ 627 h 206"/>
                    <a:gd name="T58" fmla="*/ 183 w 156"/>
                    <a:gd name="T59" fmla="*/ 485 h 206"/>
                    <a:gd name="T60" fmla="*/ 282 w 156"/>
                    <a:gd name="T61" fmla="*/ 427 h 206"/>
                    <a:gd name="T62" fmla="*/ 294 w 156"/>
                    <a:gd name="T63" fmla="*/ 400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7" name="Freeform 130"/>
                <p:cNvSpPr>
                  <a:spLocks/>
                </p:cNvSpPr>
                <p:nvPr userDrawn="1"/>
              </p:nvSpPr>
              <p:spPr bwMode="ltGray">
                <a:xfrm>
                  <a:off x="2218" y="2126"/>
                  <a:ext cx="135" cy="47"/>
                </a:xfrm>
                <a:custGeom>
                  <a:avLst/>
                  <a:gdLst>
                    <a:gd name="T0" fmla="*/ 21 w 109"/>
                    <a:gd name="T1" fmla="*/ 176 h 38"/>
                    <a:gd name="T2" fmla="*/ 97 w 109"/>
                    <a:gd name="T3" fmla="*/ 57 h 38"/>
                    <a:gd name="T4" fmla="*/ 256 w 109"/>
                    <a:gd name="T5" fmla="*/ 110 h 38"/>
                    <a:gd name="T6" fmla="*/ 396 w 109"/>
                    <a:gd name="T7" fmla="*/ 75 h 38"/>
                    <a:gd name="T8" fmla="*/ 495 w 109"/>
                    <a:gd name="T9" fmla="*/ 0 h 38"/>
                    <a:gd name="T10" fmla="*/ 417 w 109"/>
                    <a:gd name="T11" fmla="*/ 142 h 38"/>
                    <a:gd name="T12" fmla="*/ 333 w 109"/>
                    <a:gd name="T13" fmla="*/ 208 h 38"/>
                    <a:gd name="T14" fmla="*/ 230 w 109"/>
                    <a:gd name="T15" fmla="*/ 176 h 38"/>
                    <a:gd name="T16" fmla="*/ 77 w 109"/>
                    <a:gd name="T17" fmla="*/ 167 h 38"/>
                    <a:gd name="T18" fmla="*/ 21 w 109"/>
                    <a:gd name="T19" fmla="*/ 17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8" name="Freeform 131"/>
                <p:cNvSpPr>
                  <a:spLocks/>
                </p:cNvSpPr>
                <p:nvPr userDrawn="1"/>
              </p:nvSpPr>
              <p:spPr bwMode="ltGray">
                <a:xfrm>
                  <a:off x="2211" y="2183"/>
                  <a:ext cx="94" cy="130"/>
                </a:xfrm>
                <a:custGeom>
                  <a:avLst/>
                  <a:gdLst>
                    <a:gd name="T0" fmla="*/ 46 w 76"/>
                    <a:gd name="T1" fmla="*/ 110 h 104"/>
                    <a:gd name="T2" fmla="*/ 96 w 76"/>
                    <a:gd name="T3" fmla="*/ 0 h 104"/>
                    <a:gd name="T4" fmla="*/ 186 w 76"/>
                    <a:gd name="T5" fmla="*/ 110 h 104"/>
                    <a:gd name="T6" fmla="*/ 343 w 76"/>
                    <a:gd name="T7" fmla="*/ 25 h 104"/>
                    <a:gd name="T8" fmla="*/ 256 w 76"/>
                    <a:gd name="T9" fmla="*/ 208 h 104"/>
                    <a:gd name="T10" fmla="*/ 297 w 76"/>
                    <a:gd name="T11" fmla="*/ 289 h 104"/>
                    <a:gd name="T12" fmla="*/ 318 w 76"/>
                    <a:gd name="T13" fmla="*/ 361 h 104"/>
                    <a:gd name="T14" fmla="*/ 256 w 76"/>
                    <a:gd name="T15" fmla="*/ 443 h 104"/>
                    <a:gd name="T16" fmla="*/ 186 w 76"/>
                    <a:gd name="T17" fmla="*/ 361 h 104"/>
                    <a:gd name="T18" fmla="*/ 119 w 76"/>
                    <a:gd name="T19" fmla="*/ 289 h 104"/>
                    <a:gd name="T20" fmla="*/ 155 w 76"/>
                    <a:gd name="T21" fmla="*/ 406 h 104"/>
                    <a:gd name="T22" fmla="*/ 167 w 76"/>
                    <a:gd name="T23" fmla="*/ 443 h 104"/>
                    <a:gd name="T24" fmla="*/ 110 w 76"/>
                    <a:gd name="T25" fmla="*/ 624 h 104"/>
                    <a:gd name="T26" fmla="*/ 71 w 76"/>
                    <a:gd name="T27" fmla="*/ 611 h 104"/>
                    <a:gd name="T28" fmla="*/ 46 w 76"/>
                    <a:gd name="T29" fmla="*/ 538 h 104"/>
                    <a:gd name="T30" fmla="*/ 0 w 76"/>
                    <a:gd name="T31" fmla="*/ 325 h 104"/>
                    <a:gd name="T32" fmla="*/ 2 w 76"/>
                    <a:gd name="T33" fmla="*/ 185 h 104"/>
                    <a:gd name="T34" fmla="*/ 46 w 76"/>
                    <a:gd name="T35" fmla="*/ 11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79" name="Freeform 132"/>
                <p:cNvSpPr>
                  <a:spLocks/>
                </p:cNvSpPr>
                <p:nvPr userDrawn="1"/>
              </p:nvSpPr>
              <p:spPr bwMode="ltGray">
                <a:xfrm>
                  <a:off x="2371" y="2111"/>
                  <a:ext cx="55" cy="81"/>
                </a:xfrm>
                <a:custGeom>
                  <a:avLst/>
                  <a:gdLst>
                    <a:gd name="T0" fmla="*/ 62 w 37"/>
                    <a:gd name="T1" fmla="*/ 267 h 61"/>
                    <a:gd name="T2" fmla="*/ 247 w 37"/>
                    <a:gd name="T3" fmla="*/ 0 h 61"/>
                    <a:gd name="T4" fmla="*/ 287 w 37"/>
                    <a:gd name="T5" fmla="*/ 267 h 61"/>
                    <a:gd name="T6" fmla="*/ 700 w 37"/>
                    <a:gd name="T7" fmla="*/ 364 h 61"/>
                    <a:gd name="T8" fmla="*/ 360 w 37"/>
                    <a:gd name="T9" fmla="*/ 420 h 61"/>
                    <a:gd name="T10" fmla="*/ 104 w 37"/>
                    <a:gd name="T11" fmla="*/ 558 h 61"/>
                    <a:gd name="T12" fmla="*/ 1 w 37"/>
                    <a:gd name="T13" fmla="*/ 329 h 61"/>
                    <a:gd name="T14" fmla="*/ 62 w 37"/>
                    <a:gd name="T15" fmla="*/ 267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0" name="Freeform 133"/>
                <p:cNvSpPr>
                  <a:spLocks/>
                </p:cNvSpPr>
                <p:nvPr userDrawn="1"/>
              </p:nvSpPr>
              <p:spPr bwMode="ltGray">
                <a:xfrm>
                  <a:off x="2378" y="2230"/>
                  <a:ext cx="60" cy="36"/>
                </a:xfrm>
                <a:custGeom>
                  <a:avLst/>
                  <a:gdLst>
                    <a:gd name="T0" fmla="*/ 36 w 49"/>
                    <a:gd name="T1" fmla="*/ 0 h 29"/>
                    <a:gd name="T2" fmla="*/ 148 w 49"/>
                    <a:gd name="T3" fmla="*/ 0 h 29"/>
                    <a:gd name="T4" fmla="*/ 245 w 49"/>
                    <a:gd name="T5" fmla="*/ 89 h 29"/>
                    <a:gd name="T6" fmla="*/ 180 w 49"/>
                    <a:gd name="T7" fmla="*/ 77 h 29"/>
                    <a:gd name="T8" fmla="*/ 16 w 49"/>
                    <a:gd name="T9" fmla="*/ 89 h 29"/>
                    <a:gd name="T10" fmla="*/ 36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1" name="Freeform 134"/>
                <p:cNvSpPr>
                  <a:spLocks/>
                </p:cNvSpPr>
                <p:nvPr userDrawn="1"/>
              </p:nvSpPr>
              <p:spPr bwMode="ltGray">
                <a:xfrm>
                  <a:off x="2453" y="2174"/>
                  <a:ext cx="76" cy="63"/>
                </a:xfrm>
                <a:custGeom>
                  <a:avLst/>
                  <a:gdLst>
                    <a:gd name="T0" fmla="*/ 112 w 61"/>
                    <a:gd name="T1" fmla="*/ 340 h 48"/>
                    <a:gd name="T2" fmla="*/ 76 w 61"/>
                    <a:gd name="T3" fmla="*/ 230 h 48"/>
                    <a:gd name="T4" fmla="*/ 17 w 61"/>
                    <a:gd name="T5" fmla="*/ 197 h 48"/>
                    <a:gd name="T6" fmla="*/ 72 w 61"/>
                    <a:gd name="T7" fmla="*/ 72 h 48"/>
                    <a:gd name="T8" fmla="*/ 133 w 61"/>
                    <a:gd name="T9" fmla="*/ 0 h 48"/>
                    <a:gd name="T10" fmla="*/ 260 w 61"/>
                    <a:gd name="T11" fmla="*/ 87 h 48"/>
                    <a:gd name="T12" fmla="*/ 279 w 61"/>
                    <a:gd name="T13" fmla="*/ 175 h 48"/>
                    <a:gd name="T14" fmla="*/ 321 w 61"/>
                    <a:gd name="T15" fmla="*/ 282 h 48"/>
                    <a:gd name="T16" fmla="*/ 213 w 61"/>
                    <a:gd name="T17" fmla="*/ 340 h 48"/>
                    <a:gd name="T18" fmla="*/ 121 w 61"/>
                    <a:gd name="T19" fmla="*/ 390 h 48"/>
                    <a:gd name="T20" fmla="*/ 112 w 61"/>
                    <a:gd name="T21" fmla="*/ 34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2" name="Freeform 135"/>
                <p:cNvSpPr>
                  <a:spLocks/>
                </p:cNvSpPr>
                <p:nvPr userDrawn="1"/>
              </p:nvSpPr>
              <p:spPr bwMode="ltGray">
                <a:xfrm>
                  <a:off x="2461" y="2202"/>
                  <a:ext cx="353" cy="229"/>
                </a:xfrm>
                <a:custGeom>
                  <a:avLst/>
                  <a:gdLst>
                    <a:gd name="T0" fmla="*/ 247 w 286"/>
                    <a:gd name="T1" fmla="*/ 172 h 182"/>
                    <a:gd name="T2" fmla="*/ 193 w 286"/>
                    <a:gd name="T3" fmla="*/ 91 h 182"/>
                    <a:gd name="T4" fmla="*/ 137 w 286"/>
                    <a:gd name="T5" fmla="*/ 186 h 182"/>
                    <a:gd name="T6" fmla="*/ 0 w 286"/>
                    <a:gd name="T7" fmla="*/ 148 h 182"/>
                    <a:gd name="T8" fmla="*/ 53 w 286"/>
                    <a:gd name="T9" fmla="*/ 264 h 182"/>
                    <a:gd name="T10" fmla="*/ 89 w 286"/>
                    <a:gd name="T11" fmla="*/ 388 h 182"/>
                    <a:gd name="T12" fmla="*/ 131 w 286"/>
                    <a:gd name="T13" fmla="*/ 294 h 182"/>
                    <a:gd name="T14" fmla="*/ 162 w 286"/>
                    <a:gd name="T15" fmla="*/ 272 h 182"/>
                    <a:gd name="T16" fmla="*/ 258 w 286"/>
                    <a:gd name="T17" fmla="*/ 350 h 182"/>
                    <a:gd name="T18" fmla="*/ 376 w 286"/>
                    <a:gd name="T19" fmla="*/ 388 h 182"/>
                    <a:gd name="T20" fmla="*/ 479 w 286"/>
                    <a:gd name="T21" fmla="*/ 455 h 182"/>
                    <a:gd name="T22" fmla="*/ 573 w 286"/>
                    <a:gd name="T23" fmla="*/ 639 h 182"/>
                    <a:gd name="T24" fmla="*/ 559 w 286"/>
                    <a:gd name="T25" fmla="*/ 770 h 182"/>
                    <a:gd name="T26" fmla="*/ 527 w 286"/>
                    <a:gd name="T27" fmla="*/ 844 h 182"/>
                    <a:gd name="T28" fmla="*/ 659 w 286"/>
                    <a:gd name="T29" fmla="*/ 804 h 182"/>
                    <a:gd name="T30" fmla="*/ 755 w 286"/>
                    <a:gd name="T31" fmla="*/ 877 h 182"/>
                    <a:gd name="T32" fmla="*/ 902 w 286"/>
                    <a:gd name="T33" fmla="*/ 927 h 182"/>
                    <a:gd name="T34" fmla="*/ 938 w 286"/>
                    <a:gd name="T35" fmla="*/ 920 h 182"/>
                    <a:gd name="T36" fmla="*/ 902 w 286"/>
                    <a:gd name="T37" fmla="*/ 844 h 182"/>
                    <a:gd name="T38" fmla="*/ 963 w 286"/>
                    <a:gd name="T39" fmla="*/ 854 h 182"/>
                    <a:gd name="T40" fmla="*/ 1003 w 286"/>
                    <a:gd name="T41" fmla="*/ 737 h 182"/>
                    <a:gd name="T42" fmla="*/ 1086 w 286"/>
                    <a:gd name="T43" fmla="*/ 770 h 182"/>
                    <a:gd name="T44" fmla="*/ 1150 w 286"/>
                    <a:gd name="T45" fmla="*/ 817 h 182"/>
                    <a:gd name="T46" fmla="*/ 1316 w 286"/>
                    <a:gd name="T47" fmla="*/ 1049 h 182"/>
                    <a:gd name="T48" fmla="*/ 1407 w 286"/>
                    <a:gd name="T49" fmla="*/ 1120 h 182"/>
                    <a:gd name="T50" fmla="*/ 1528 w 286"/>
                    <a:gd name="T51" fmla="*/ 1066 h 182"/>
                    <a:gd name="T52" fmla="*/ 1445 w 286"/>
                    <a:gd name="T53" fmla="*/ 1002 h 182"/>
                    <a:gd name="T54" fmla="*/ 1379 w 286"/>
                    <a:gd name="T55" fmla="*/ 871 h 182"/>
                    <a:gd name="T56" fmla="*/ 1347 w 286"/>
                    <a:gd name="T57" fmla="*/ 828 h 182"/>
                    <a:gd name="T58" fmla="*/ 1338 w 286"/>
                    <a:gd name="T59" fmla="*/ 770 h 182"/>
                    <a:gd name="T60" fmla="*/ 1269 w 286"/>
                    <a:gd name="T61" fmla="*/ 731 h 182"/>
                    <a:gd name="T62" fmla="*/ 1292 w 286"/>
                    <a:gd name="T63" fmla="*/ 601 h 182"/>
                    <a:gd name="T64" fmla="*/ 1189 w 286"/>
                    <a:gd name="T65" fmla="*/ 540 h 182"/>
                    <a:gd name="T66" fmla="*/ 1132 w 286"/>
                    <a:gd name="T67" fmla="*/ 440 h 182"/>
                    <a:gd name="T68" fmla="*/ 1027 w 286"/>
                    <a:gd name="T69" fmla="*/ 341 h 182"/>
                    <a:gd name="T70" fmla="*/ 902 w 286"/>
                    <a:gd name="T71" fmla="*/ 234 h 182"/>
                    <a:gd name="T72" fmla="*/ 843 w 286"/>
                    <a:gd name="T73" fmla="*/ 215 h 182"/>
                    <a:gd name="T74" fmla="*/ 648 w 286"/>
                    <a:gd name="T75" fmla="*/ 98 h 182"/>
                    <a:gd name="T76" fmla="*/ 553 w 286"/>
                    <a:gd name="T77" fmla="*/ 25 h 182"/>
                    <a:gd name="T78" fmla="*/ 515 w 286"/>
                    <a:gd name="T79" fmla="*/ 0 h 182"/>
                    <a:gd name="T80" fmla="*/ 376 w 286"/>
                    <a:gd name="T81" fmla="*/ 62 h 182"/>
                    <a:gd name="T82" fmla="*/ 300 w 286"/>
                    <a:gd name="T83" fmla="*/ 198 h 182"/>
                    <a:gd name="T84" fmla="*/ 247 w 286"/>
                    <a:gd name="T85" fmla="*/ 172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3" name="Freeform 136"/>
                <p:cNvSpPr>
                  <a:spLocks/>
                </p:cNvSpPr>
                <p:nvPr userDrawn="1"/>
              </p:nvSpPr>
              <p:spPr bwMode="ltGray">
                <a:xfrm>
                  <a:off x="2766" y="2227"/>
                  <a:ext cx="99" cy="98"/>
                </a:xfrm>
                <a:custGeom>
                  <a:avLst/>
                  <a:gdLst>
                    <a:gd name="T0" fmla="*/ 1 w 78"/>
                    <a:gd name="T1" fmla="*/ 363 h 78"/>
                    <a:gd name="T2" fmla="*/ 182 w 78"/>
                    <a:gd name="T3" fmla="*/ 369 h 78"/>
                    <a:gd name="T4" fmla="*/ 301 w 78"/>
                    <a:gd name="T5" fmla="*/ 294 h 78"/>
                    <a:gd name="T6" fmla="*/ 382 w 78"/>
                    <a:gd name="T7" fmla="*/ 186 h 78"/>
                    <a:gd name="T8" fmla="*/ 293 w 78"/>
                    <a:gd name="T9" fmla="*/ 90 h 78"/>
                    <a:gd name="T10" fmla="*/ 293 w 78"/>
                    <a:gd name="T11" fmla="*/ 25 h 78"/>
                    <a:gd name="T12" fmla="*/ 479 w 78"/>
                    <a:gd name="T13" fmla="*/ 162 h 78"/>
                    <a:gd name="T14" fmla="*/ 453 w 78"/>
                    <a:gd name="T15" fmla="*/ 333 h 78"/>
                    <a:gd name="T16" fmla="*/ 221 w 78"/>
                    <a:gd name="T17" fmla="*/ 486 h 78"/>
                    <a:gd name="T18" fmla="*/ 60 w 78"/>
                    <a:gd name="T19" fmla="*/ 411 h 78"/>
                    <a:gd name="T20" fmla="*/ 22 w 78"/>
                    <a:gd name="T21" fmla="*/ 387 h 78"/>
                    <a:gd name="T22" fmla="*/ 1 w 78"/>
                    <a:gd name="T23" fmla="*/ 363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4" name="Freeform 137"/>
                <p:cNvSpPr>
                  <a:spLocks/>
                </p:cNvSpPr>
                <p:nvPr userDrawn="1"/>
              </p:nvSpPr>
              <p:spPr bwMode="ltGray">
                <a:xfrm>
                  <a:off x="2975" y="2018"/>
                  <a:ext cx="27" cy="19"/>
                </a:xfrm>
                <a:custGeom>
                  <a:avLst/>
                  <a:gdLst>
                    <a:gd name="T0" fmla="*/ 102 w 17"/>
                    <a:gd name="T1" fmla="*/ 4 h 18"/>
                    <a:gd name="T2" fmla="*/ 102 w 17"/>
                    <a:gd name="T3" fmla="*/ 22 h 18"/>
                    <a:gd name="T4" fmla="*/ 102 w 17"/>
                    <a:gd name="T5" fmla="*/ 4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5" name="Freeform 138"/>
                <p:cNvSpPr>
                  <a:spLocks/>
                </p:cNvSpPr>
                <p:nvPr userDrawn="1"/>
              </p:nvSpPr>
              <p:spPr bwMode="ltGray">
                <a:xfrm>
                  <a:off x="3091" y="2169"/>
                  <a:ext cx="32" cy="28"/>
                </a:xfrm>
                <a:custGeom>
                  <a:avLst/>
                  <a:gdLst>
                    <a:gd name="T0" fmla="*/ 41 w 26"/>
                    <a:gd name="T1" fmla="*/ 97 h 22"/>
                    <a:gd name="T2" fmla="*/ 73 w 26"/>
                    <a:gd name="T3" fmla="*/ 0 h 22"/>
                    <a:gd name="T4" fmla="*/ 73 w 26"/>
                    <a:gd name="T5" fmla="*/ 154 h 22"/>
                    <a:gd name="T6" fmla="*/ 41 w 26"/>
                    <a:gd name="T7" fmla="*/ 9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6" name="Freeform 139"/>
                <p:cNvSpPr>
                  <a:spLocks/>
                </p:cNvSpPr>
                <p:nvPr userDrawn="1"/>
              </p:nvSpPr>
              <p:spPr bwMode="ltGray">
                <a:xfrm>
                  <a:off x="2700" y="1829"/>
                  <a:ext cx="28" cy="19"/>
                </a:xfrm>
                <a:custGeom>
                  <a:avLst/>
                  <a:gdLst>
                    <a:gd name="T0" fmla="*/ 108 w 20"/>
                    <a:gd name="T1" fmla="*/ 77 h 15"/>
                    <a:gd name="T2" fmla="*/ 259 w 20"/>
                    <a:gd name="T3" fmla="*/ 16 h 15"/>
                    <a:gd name="T4" fmla="*/ 136 w 20"/>
                    <a:gd name="T5" fmla="*/ 77 h 15"/>
                    <a:gd name="T6" fmla="*/ 108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7" name="Freeform 140"/>
                <p:cNvSpPr>
                  <a:spLocks/>
                </p:cNvSpPr>
                <p:nvPr userDrawn="1"/>
              </p:nvSpPr>
              <p:spPr bwMode="ltGray">
                <a:xfrm>
                  <a:off x="2494" y="1988"/>
                  <a:ext cx="25" cy="19"/>
                </a:xfrm>
                <a:custGeom>
                  <a:avLst/>
                  <a:gdLst>
                    <a:gd name="T0" fmla="*/ 45 w 20"/>
                    <a:gd name="T1" fmla="*/ 77 h 15"/>
                    <a:gd name="T2" fmla="*/ 94 w 20"/>
                    <a:gd name="T3" fmla="*/ 16 h 15"/>
                    <a:gd name="T4" fmla="*/ 94 w 20"/>
                    <a:gd name="T5" fmla="*/ 96 h 15"/>
                    <a:gd name="T6" fmla="*/ 45 w 20"/>
                    <a:gd name="T7" fmla="*/ 77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8" name="Freeform 141"/>
                <p:cNvSpPr>
                  <a:spLocks/>
                </p:cNvSpPr>
                <p:nvPr userDrawn="1"/>
              </p:nvSpPr>
              <p:spPr bwMode="ltGray">
                <a:xfrm>
                  <a:off x="2270" y="1940"/>
                  <a:ext cx="101" cy="101"/>
                </a:xfrm>
                <a:custGeom>
                  <a:avLst/>
                  <a:gdLst>
                    <a:gd name="T0" fmla="*/ 0 w 80"/>
                    <a:gd name="T1" fmla="*/ 327 h 80"/>
                    <a:gd name="T2" fmla="*/ 93 w 80"/>
                    <a:gd name="T3" fmla="*/ 154 h 80"/>
                    <a:gd name="T4" fmla="*/ 170 w 80"/>
                    <a:gd name="T5" fmla="*/ 129 h 80"/>
                    <a:gd name="T6" fmla="*/ 309 w 80"/>
                    <a:gd name="T7" fmla="*/ 117 h 80"/>
                    <a:gd name="T8" fmla="*/ 370 w 80"/>
                    <a:gd name="T9" fmla="*/ 0 h 80"/>
                    <a:gd name="T10" fmla="*/ 521 w 80"/>
                    <a:gd name="T11" fmla="*/ 260 h 80"/>
                    <a:gd name="T12" fmla="*/ 449 w 80"/>
                    <a:gd name="T13" fmla="*/ 366 h 80"/>
                    <a:gd name="T14" fmla="*/ 351 w 80"/>
                    <a:gd name="T15" fmla="*/ 399 h 80"/>
                    <a:gd name="T16" fmla="*/ 309 w 80"/>
                    <a:gd name="T17" fmla="*/ 521 h 80"/>
                    <a:gd name="T18" fmla="*/ 206 w 80"/>
                    <a:gd name="T19" fmla="*/ 443 h 80"/>
                    <a:gd name="T20" fmla="*/ 245 w 80"/>
                    <a:gd name="T21" fmla="*/ 338 h 80"/>
                    <a:gd name="T22" fmla="*/ 194 w 80"/>
                    <a:gd name="T23" fmla="*/ 182 h 80"/>
                    <a:gd name="T24" fmla="*/ 129 w 80"/>
                    <a:gd name="T25" fmla="*/ 309 h 80"/>
                    <a:gd name="T26" fmla="*/ 51 w 80"/>
                    <a:gd name="T27" fmla="*/ 366 h 80"/>
                    <a:gd name="T28" fmla="*/ 0 w 80"/>
                    <a:gd name="T29" fmla="*/ 32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89" name="Freeform 142"/>
                <p:cNvSpPr>
                  <a:spLocks/>
                </p:cNvSpPr>
                <p:nvPr userDrawn="1"/>
              </p:nvSpPr>
              <p:spPr bwMode="ltGray">
                <a:xfrm>
                  <a:off x="2236" y="1724"/>
                  <a:ext cx="116" cy="219"/>
                </a:xfrm>
                <a:custGeom>
                  <a:avLst/>
                  <a:gdLst>
                    <a:gd name="T0" fmla="*/ 73 w 94"/>
                    <a:gd name="T1" fmla="*/ 602 h 174"/>
                    <a:gd name="T2" fmla="*/ 137 w 94"/>
                    <a:gd name="T3" fmla="*/ 808 h 174"/>
                    <a:gd name="T4" fmla="*/ 169 w 94"/>
                    <a:gd name="T5" fmla="*/ 680 h 174"/>
                    <a:gd name="T6" fmla="*/ 279 w 94"/>
                    <a:gd name="T7" fmla="*/ 632 h 174"/>
                    <a:gd name="T8" fmla="*/ 247 w 94"/>
                    <a:gd name="T9" fmla="*/ 779 h 174"/>
                    <a:gd name="T10" fmla="*/ 353 w 94"/>
                    <a:gd name="T11" fmla="*/ 795 h 174"/>
                    <a:gd name="T12" fmla="*/ 408 w 94"/>
                    <a:gd name="T13" fmla="*/ 894 h 174"/>
                    <a:gd name="T14" fmla="*/ 315 w 94"/>
                    <a:gd name="T15" fmla="*/ 931 h 174"/>
                    <a:gd name="T16" fmla="*/ 395 w 94"/>
                    <a:gd name="T17" fmla="*/ 1096 h 174"/>
                    <a:gd name="T18" fmla="*/ 453 w 94"/>
                    <a:gd name="T19" fmla="*/ 969 h 174"/>
                    <a:gd name="T20" fmla="*/ 441 w 94"/>
                    <a:gd name="T21" fmla="*/ 706 h 174"/>
                    <a:gd name="T22" fmla="*/ 320 w 94"/>
                    <a:gd name="T23" fmla="*/ 662 h 174"/>
                    <a:gd name="T24" fmla="*/ 271 w 94"/>
                    <a:gd name="T25" fmla="*/ 516 h 174"/>
                    <a:gd name="T26" fmla="*/ 183 w 94"/>
                    <a:gd name="T27" fmla="*/ 516 h 174"/>
                    <a:gd name="T28" fmla="*/ 162 w 94"/>
                    <a:gd name="T29" fmla="*/ 442 h 174"/>
                    <a:gd name="T30" fmla="*/ 226 w 94"/>
                    <a:gd name="T31" fmla="*/ 264 h 174"/>
                    <a:gd name="T32" fmla="*/ 162 w 94"/>
                    <a:gd name="T33" fmla="*/ 0 h 174"/>
                    <a:gd name="T34" fmla="*/ 96 w 94"/>
                    <a:gd name="T35" fmla="*/ 138 h 174"/>
                    <a:gd name="T36" fmla="*/ 21 w 94"/>
                    <a:gd name="T37" fmla="*/ 292 h 174"/>
                    <a:gd name="T38" fmla="*/ 73 w 94"/>
                    <a:gd name="T39" fmla="*/ 478 h 174"/>
                    <a:gd name="T40" fmla="*/ 73 w 94"/>
                    <a:gd name="T41" fmla="*/ 602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0" name="Freeform 143"/>
                <p:cNvSpPr>
                  <a:spLocks/>
                </p:cNvSpPr>
                <p:nvPr userDrawn="1"/>
              </p:nvSpPr>
              <p:spPr bwMode="ltGray">
                <a:xfrm>
                  <a:off x="2268" y="1885"/>
                  <a:ext cx="39" cy="63"/>
                </a:xfrm>
                <a:custGeom>
                  <a:avLst/>
                  <a:gdLst>
                    <a:gd name="T0" fmla="*/ 29 w 32"/>
                    <a:gd name="T1" fmla="*/ 152 h 50"/>
                    <a:gd name="T2" fmla="*/ 60 w 32"/>
                    <a:gd name="T3" fmla="*/ 0 h 50"/>
                    <a:gd name="T4" fmla="*/ 94 w 32"/>
                    <a:gd name="T5" fmla="*/ 100 h 50"/>
                    <a:gd name="T6" fmla="*/ 108 w 32"/>
                    <a:gd name="T7" fmla="*/ 152 h 50"/>
                    <a:gd name="T8" fmla="*/ 134 w 32"/>
                    <a:gd name="T9" fmla="*/ 169 h 50"/>
                    <a:gd name="T10" fmla="*/ 158 w 32"/>
                    <a:gd name="T11" fmla="*/ 242 h 50"/>
                    <a:gd name="T12" fmla="*/ 89 w 32"/>
                    <a:gd name="T13" fmla="*/ 318 h 50"/>
                    <a:gd name="T14" fmla="*/ 29 w 32"/>
                    <a:gd name="T15" fmla="*/ 152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1" name="Freeform 144"/>
                <p:cNvSpPr>
                  <a:spLocks/>
                </p:cNvSpPr>
                <p:nvPr userDrawn="1"/>
              </p:nvSpPr>
              <p:spPr bwMode="ltGray">
                <a:xfrm>
                  <a:off x="2186" y="1900"/>
                  <a:ext cx="53" cy="63"/>
                </a:xfrm>
                <a:custGeom>
                  <a:avLst/>
                  <a:gdLst>
                    <a:gd name="T0" fmla="*/ 0 w 43"/>
                    <a:gd name="T1" fmla="*/ 278 h 50"/>
                    <a:gd name="T2" fmla="*/ 118 w 43"/>
                    <a:gd name="T3" fmla="*/ 126 h 50"/>
                    <a:gd name="T4" fmla="*/ 191 w 43"/>
                    <a:gd name="T5" fmla="*/ 0 h 50"/>
                    <a:gd name="T6" fmla="*/ 131 w 43"/>
                    <a:gd name="T7" fmla="*/ 175 h 50"/>
                    <a:gd name="T8" fmla="*/ 2 w 43"/>
                    <a:gd name="T9" fmla="*/ 318 h 50"/>
                    <a:gd name="T10" fmla="*/ 0 w 43"/>
                    <a:gd name="T11" fmla="*/ 278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2" name="Freeform 145"/>
                <p:cNvSpPr>
                  <a:spLocks/>
                </p:cNvSpPr>
                <p:nvPr userDrawn="1"/>
              </p:nvSpPr>
              <p:spPr bwMode="ltGray">
                <a:xfrm>
                  <a:off x="4822" y="1824"/>
                  <a:ext cx="1268" cy="1779"/>
                </a:xfrm>
                <a:custGeom>
                  <a:avLst/>
                  <a:gdLst>
                    <a:gd name="T0" fmla="*/ 2150 w 1026"/>
                    <a:gd name="T1" fmla="*/ 415 h 1413"/>
                    <a:gd name="T2" fmla="*/ 2432 w 1026"/>
                    <a:gd name="T3" fmla="*/ 0 h 1413"/>
                    <a:gd name="T4" fmla="*/ 2519 w 1026"/>
                    <a:gd name="T5" fmla="*/ 117 h 1413"/>
                    <a:gd name="T6" fmla="*/ 2657 w 1026"/>
                    <a:gd name="T7" fmla="*/ 96 h 1413"/>
                    <a:gd name="T8" fmla="*/ 2907 w 1026"/>
                    <a:gd name="T9" fmla="*/ 171 h 1413"/>
                    <a:gd name="T10" fmla="*/ 3116 w 1026"/>
                    <a:gd name="T11" fmla="*/ 210 h 1413"/>
                    <a:gd name="T12" fmla="*/ 3345 w 1026"/>
                    <a:gd name="T13" fmla="*/ 171 h 1413"/>
                    <a:gd name="T14" fmla="*/ 3641 w 1026"/>
                    <a:gd name="T15" fmla="*/ 704 h 1413"/>
                    <a:gd name="T16" fmla="*/ 3851 w 1026"/>
                    <a:gd name="T17" fmla="*/ 815 h 1413"/>
                    <a:gd name="T18" fmla="*/ 4112 w 1026"/>
                    <a:gd name="T19" fmla="*/ 852 h 1413"/>
                    <a:gd name="T20" fmla="*/ 4263 w 1026"/>
                    <a:gd name="T21" fmla="*/ 1078 h 1413"/>
                    <a:gd name="T22" fmla="*/ 4376 w 1026"/>
                    <a:gd name="T23" fmla="*/ 1439 h 1413"/>
                    <a:gd name="T24" fmla="*/ 4275 w 1026"/>
                    <a:gd name="T25" fmla="*/ 1706 h 1413"/>
                    <a:gd name="T26" fmla="*/ 4538 w 1026"/>
                    <a:gd name="T27" fmla="*/ 1856 h 1413"/>
                    <a:gd name="T28" fmla="*/ 4850 w 1026"/>
                    <a:gd name="T29" fmla="*/ 2008 h 1413"/>
                    <a:gd name="T30" fmla="*/ 4866 w 1026"/>
                    <a:gd name="T31" fmla="*/ 2104 h 1413"/>
                    <a:gd name="T32" fmla="*/ 5011 w 1026"/>
                    <a:gd name="T33" fmla="*/ 2048 h 1413"/>
                    <a:gd name="T34" fmla="*/ 5392 w 1026"/>
                    <a:gd name="T35" fmla="*/ 2386 h 1413"/>
                    <a:gd name="T36" fmla="*/ 5586 w 1026"/>
                    <a:gd name="T37" fmla="*/ 2578 h 1413"/>
                    <a:gd name="T38" fmla="*/ 5290 w 1026"/>
                    <a:gd name="T39" fmla="*/ 3315 h 1413"/>
                    <a:gd name="T40" fmla="*/ 5060 w 1026"/>
                    <a:gd name="T41" fmla="*/ 3581 h 1413"/>
                    <a:gd name="T42" fmla="*/ 4914 w 1026"/>
                    <a:gd name="T43" fmla="*/ 4070 h 1413"/>
                    <a:gd name="T44" fmla="*/ 4591 w 1026"/>
                    <a:gd name="T45" fmla="*/ 4677 h 1413"/>
                    <a:gd name="T46" fmla="*/ 4196 w 1026"/>
                    <a:gd name="T47" fmla="*/ 4998 h 1413"/>
                    <a:gd name="T48" fmla="*/ 3899 w 1026"/>
                    <a:gd name="T49" fmla="*/ 5115 h 1413"/>
                    <a:gd name="T50" fmla="*/ 3788 w 1026"/>
                    <a:gd name="T51" fmla="*/ 5287 h 1413"/>
                    <a:gd name="T52" fmla="*/ 3491 w 1026"/>
                    <a:gd name="T53" fmla="*/ 5724 h 1413"/>
                    <a:gd name="T54" fmla="*/ 2986 w 1026"/>
                    <a:gd name="T55" fmla="*/ 6231 h 1413"/>
                    <a:gd name="T56" fmla="*/ 2611 w 1026"/>
                    <a:gd name="T57" fmla="*/ 6460 h 1413"/>
                    <a:gd name="T58" fmla="*/ 2495 w 1026"/>
                    <a:gd name="T59" fmla="*/ 6586 h 1413"/>
                    <a:gd name="T60" fmla="*/ 2187 w 1026"/>
                    <a:gd name="T61" fmla="*/ 6933 h 1413"/>
                    <a:gd name="T62" fmla="*/ 1812 w 1026"/>
                    <a:gd name="T63" fmla="*/ 7103 h 1413"/>
                    <a:gd name="T64" fmla="*/ 1586 w 1026"/>
                    <a:gd name="T65" fmla="*/ 7103 h 1413"/>
                    <a:gd name="T66" fmla="*/ 1536 w 1026"/>
                    <a:gd name="T67" fmla="*/ 7428 h 1413"/>
                    <a:gd name="T68" fmla="*/ 1243 w 1026"/>
                    <a:gd name="T69" fmla="*/ 7685 h 1413"/>
                    <a:gd name="T70" fmla="*/ 950 w 1026"/>
                    <a:gd name="T71" fmla="*/ 7876 h 1413"/>
                    <a:gd name="T72" fmla="*/ 850 w 1026"/>
                    <a:gd name="T73" fmla="*/ 8108 h 1413"/>
                    <a:gd name="T74" fmla="*/ 635 w 1026"/>
                    <a:gd name="T75" fmla="*/ 8292 h 1413"/>
                    <a:gd name="T76" fmla="*/ 344 w 1026"/>
                    <a:gd name="T77" fmla="*/ 8505 h 1413"/>
                    <a:gd name="T78" fmla="*/ 297 w 1026"/>
                    <a:gd name="T79" fmla="*/ 8709 h 1413"/>
                    <a:gd name="T80" fmla="*/ 209 w 1026"/>
                    <a:gd name="T81" fmla="*/ 8904 h 1413"/>
                    <a:gd name="T82" fmla="*/ 96 w 1026"/>
                    <a:gd name="T83" fmla="*/ 8655 h 1413"/>
                    <a:gd name="T84" fmla="*/ 115 w 1026"/>
                    <a:gd name="T85" fmla="*/ 8408 h 1413"/>
                    <a:gd name="T86" fmla="*/ 575 w 1026"/>
                    <a:gd name="T87" fmla="*/ 7672 h 1413"/>
                    <a:gd name="T88" fmla="*/ 1089 w 1026"/>
                    <a:gd name="T89" fmla="*/ 6916 h 1413"/>
                    <a:gd name="T90" fmla="*/ 1272 w 1026"/>
                    <a:gd name="T91" fmla="*/ 6609 h 1413"/>
                    <a:gd name="T92" fmla="*/ 1712 w 1026"/>
                    <a:gd name="T93" fmla="*/ 5831 h 1413"/>
                    <a:gd name="T94" fmla="*/ 1846 w 1026"/>
                    <a:gd name="T95" fmla="*/ 5569 h 1413"/>
                    <a:gd name="T96" fmla="*/ 2074 w 1026"/>
                    <a:gd name="T97" fmla="*/ 5191 h 1413"/>
                    <a:gd name="T98" fmla="*/ 2222 w 1026"/>
                    <a:gd name="T99" fmla="*/ 4796 h 1413"/>
                    <a:gd name="T100" fmla="*/ 2254 w 1026"/>
                    <a:gd name="T101" fmla="*/ 3955 h 1413"/>
                    <a:gd name="T102" fmla="*/ 2055 w 1026"/>
                    <a:gd name="T103" fmla="*/ 3600 h 1413"/>
                    <a:gd name="T104" fmla="*/ 2008 w 1026"/>
                    <a:gd name="T105" fmla="*/ 3164 h 1413"/>
                    <a:gd name="T106" fmla="*/ 1943 w 1026"/>
                    <a:gd name="T107" fmla="*/ 2936 h 1413"/>
                    <a:gd name="T108" fmla="*/ 1798 w 1026"/>
                    <a:gd name="T109" fmla="*/ 2578 h 1413"/>
                    <a:gd name="T110" fmla="*/ 1862 w 1026"/>
                    <a:gd name="T111" fmla="*/ 2164 h 1413"/>
                    <a:gd name="T112" fmla="*/ 1780 w 1026"/>
                    <a:gd name="T113" fmla="*/ 1910 h 1413"/>
                    <a:gd name="T114" fmla="*/ 2126 w 1026"/>
                    <a:gd name="T115" fmla="*/ 1156 h 1413"/>
                    <a:gd name="T116" fmla="*/ 1960 w 1026"/>
                    <a:gd name="T117" fmla="*/ 510 h 1413"/>
                    <a:gd name="T118" fmla="*/ 1977 w 1026"/>
                    <a:gd name="T119" fmla="*/ 437 h 14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6" h="1413">
                      <a:moveTo>
                        <a:pt x="363" y="69"/>
                      </a:moveTo>
                      <a:cubicBezTo>
                        <a:pt x="376" y="78"/>
                        <a:pt x="383" y="74"/>
                        <a:pt x="396" y="66"/>
                      </a:cubicBezTo>
                      <a:cubicBezTo>
                        <a:pt x="391" y="42"/>
                        <a:pt x="396" y="27"/>
                        <a:pt x="420" y="21"/>
                      </a:cubicBezTo>
                      <a:cubicBezTo>
                        <a:pt x="430" y="15"/>
                        <a:pt x="437" y="6"/>
                        <a:pt x="447" y="0"/>
                      </a:cubicBezTo>
                      <a:cubicBezTo>
                        <a:pt x="450" y="1"/>
                        <a:pt x="456" y="0"/>
                        <a:pt x="456" y="3"/>
                      </a:cubicBezTo>
                      <a:cubicBezTo>
                        <a:pt x="459" y="22"/>
                        <a:pt x="437" y="24"/>
                        <a:pt x="462" y="18"/>
                      </a:cubicBezTo>
                      <a:cubicBezTo>
                        <a:pt x="465" y="15"/>
                        <a:pt x="467" y="9"/>
                        <a:pt x="471" y="9"/>
                      </a:cubicBezTo>
                      <a:cubicBezTo>
                        <a:pt x="477" y="8"/>
                        <a:pt x="483" y="13"/>
                        <a:pt x="489" y="15"/>
                      </a:cubicBezTo>
                      <a:cubicBezTo>
                        <a:pt x="492" y="16"/>
                        <a:pt x="498" y="18"/>
                        <a:pt x="498" y="18"/>
                      </a:cubicBezTo>
                      <a:cubicBezTo>
                        <a:pt x="506" y="31"/>
                        <a:pt x="517" y="25"/>
                        <a:pt x="534" y="27"/>
                      </a:cubicBezTo>
                      <a:cubicBezTo>
                        <a:pt x="538" y="39"/>
                        <a:pt x="543" y="41"/>
                        <a:pt x="555" y="45"/>
                      </a:cubicBezTo>
                      <a:cubicBezTo>
                        <a:pt x="561" y="41"/>
                        <a:pt x="567" y="37"/>
                        <a:pt x="573" y="33"/>
                      </a:cubicBezTo>
                      <a:cubicBezTo>
                        <a:pt x="576" y="31"/>
                        <a:pt x="582" y="27"/>
                        <a:pt x="582" y="27"/>
                      </a:cubicBezTo>
                      <a:cubicBezTo>
                        <a:pt x="615" y="49"/>
                        <a:pt x="585" y="37"/>
                        <a:pt x="615" y="27"/>
                      </a:cubicBezTo>
                      <a:cubicBezTo>
                        <a:pt x="633" y="33"/>
                        <a:pt x="624" y="50"/>
                        <a:pt x="639" y="60"/>
                      </a:cubicBezTo>
                      <a:cubicBezTo>
                        <a:pt x="643" y="73"/>
                        <a:pt x="658" y="104"/>
                        <a:pt x="669" y="111"/>
                      </a:cubicBezTo>
                      <a:cubicBezTo>
                        <a:pt x="683" y="132"/>
                        <a:pt x="674" y="127"/>
                        <a:pt x="690" y="132"/>
                      </a:cubicBezTo>
                      <a:cubicBezTo>
                        <a:pt x="696" y="131"/>
                        <a:pt x="702" y="130"/>
                        <a:pt x="708" y="129"/>
                      </a:cubicBezTo>
                      <a:cubicBezTo>
                        <a:pt x="714" y="127"/>
                        <a:pt x="726" y="123"/>
                        <a:pt x="726" y="123"/>
                      </a:cubicBezTo>
                      <a:cubicBezTo>
                        <a:pt x="738" y="126"/>
                        <a:pt x="746" y="128"/>
                        <a:pt x="756" y="135"/>
                      </a:cubicBezTo>
                      <a:cubicBezTo>
                        <a:pt x="777" y="167"/>
                        <a:pt x="744" y="118"/>
                        <a:pt x="771" y="153"/>
                      </a:cubicBezTo>
                      <a:cubicBezTo>
                        <a:pt x="775" y="159"/>
                        <a:pt x="783" y="171"/>
                        <a:pt x="783" y="171"/>
                      </a:cubicBezTo>
                      <a:cubicBezTo>
                        <a:pt x="787" y="185"/>
                        <a:pt x="793" y="196"/>
                        <a:pt x="798" y="210"/>
                      </a:cubicBezTo>
                      <a:cubicBezTo>
                        <a:pt x="800" y="216"/>
                        <a:pt x="802" y="222"/>
                        <a:pt x="804" y="228"/>
                      </a:cubicBezTo>
                      <a:cubicBezTo>
                        <a:pt x="805" y="231"/>
                        <a:pt x="807" y="237"/>
                        <a:pt x="807" y="237"/>
                      </a:cubicBezTo>
                      <a:cubicBezTo>
                        <a:pt x="803" y="250"/>
                        <a:pt x="791" y="255"/>
                        <a:pt x="786" y="270"/>
                      </a:cubicBezTo>
                      <a:cubicBezTo>
                        <a:pt x="791" y="286"/>
                        <a:pt x="797" y="277"/>
                        <a:pt x="804" y="267"/>
                      </a:cubicBezTo>
                      <a:cubicBezTo>
                        <a:pt x="833" y="271"/>
                        <a:pt x="829" y="269"/>
                        <a:pt x="834" y="294"/>
                      </a:cubicBezTo>
                      <a:cubicBezTo>
                        <a:pt x="847" y="285"/>
                        <a:pt x="854" y="289"/>
                        <a:pt x="867" y="297"/>
                      </a:cubicBezTo>
                      <a:cubicBezTo>
                        <a:pt x="874" y="308"/>
                        <a:pt x="879" y="314"/>
                        <a:pt x="891" y="318"/>
                      </a:cubicBezTo>
                      <a:cubicBezTo>
                        <a:pt x="892" y="321"/>
                        <a:pt x="895" y="324"/>
                        <a:pt x="894" y="327"/>
                      </a:cubicBezTo>
                      <a:cubicBezTo>
                        <a:pt x="891" y="334"/>
                        <a:pt x="873" y="326"/>
                        <a:pt x="894" y="333"/>
                      </a:cubicBezTo>
                      <a:cubicBezTo>
                        <a:pt x="900" y="331"/>
                        <a:pt x="906" y="329"/>
                        <a:pt x="912" y="327"/>
                      </a:cubicBezTo>
                      <a:cubicBezTo>
                        <a:pt x="915" y="326"/>
                        <a:pt x="921" y="324"/>
                        <a:pt x="921" y="324"/>
                      </a:cubicBezTo>
                      <a:cubicBezTo>
                        <a:pt x="940" y="336"/>
                        <a:pt x="960" y="339"/>
                        <a:pt x="978" y="351"/>
                      </a:cubicBezTo>
                      <a:cubicBezTo>
                        <a:pt x="981" y="361"/>
                        <a:pt x="987" y="368"/>
                        <a:pt x="990" y="378"/>
                      </a:cubicBezTo>
                      <a:cubicBezTo>
                        <a:pt x="999" y="376"/>
                        <a:pt x="1010" y="370"/>
                        <a:pt x="1017" y="381"/>
                      </a:cubicBezTo>
                      <a:cubicBezTo>
                        <a:pt x="1022" y="389"/>
                        <a:pt x="1026" y="408"/>
                        <a:pt x="1026" y="408"/>
                      </a:cubicBezTo>
                      <a:cubicBezTo>
                        <a:pt x="1022" y="438"/>
                        <a:pt x="1023" y="471"/>
                        <a:pt x="996" y="489"/>
                      </a:cubicBezTo>
                      <a:cubicBezTo>
                        <a:pt x="991" y="497"/>
                        <a:pt x="976" y="514"/>
                        <a:pt x="972" y="525"/>
                      </a:cubicBezTo>
                      <a:cubicBezTo>
                        <a:pt x="970" y="531"/>
                        <a:pt x="972" y="541"/>
                        <a:pt x="966" y="543"/>
                      </a:cubicBezTo>
                      <a:cubicBezTo>
                        <a:pt x="951" y="548"/>
                        <a:pt x="943" y="558"/>
                        <a:pt x="930" y="567"/>
                      </a:cubicBezTo>
                      <a:cubicBezTo>
                        <a:pt x="925" y="583"/>
                        <a:pt x="916" y="596"/>
                        <a:pt x="912" y="612"/>
                      </a:cubicBezTo>
                      <a:cubicBezTo>
                        <a:pt x="909" y="623"/>
                        <a:pt x="909" y="635"/>
                        <a:pt x="903" y="645"/>
                      </a:cubicBezTo>
                      <a:cubicBezTo>
                        <a:pt x="899" y="651"/>
                        <a:pt x="893" y="656"/>
                        <a:pt x="891" y="663"/>
                      </a:cubicBezTo>
                      <a:cubicBezTo>
                        <a:pt x="881" y="692"/>
                        <a:pt x="870" y="723"/>
                        <a:pt x="843" y="741"/>
                      </a:cubicBezTo>
                      <a:cubicBezTo>
                        <a:pt x="837" y="758"/>
                        <a:pt x="830" y="759"/>
                        <a:pt x="816" y="768"/>
                      </a:cubicBezTo>
                      <a:cubicBezTo>
                        <a:pt x="805" y="784"/>
                        <a:pt x="789" y="787"/>
                        <a:pt x="771" y="792"/>
                      </a:cubicBezTo>
                      <a:cubicBezTo>
                        <a:pt x="750" y="806"/>
                        <a:pt x="760" y="802"/>
                        <a:pt x="744" y="807"/>
                      </a:cubicBezTo>
                      <a:cubicBezTo>
                        <a:pt x="735" y="804"/>
                        <a:pt x="717" y="810"/>
                        <a:pt x="717" y="810"/>
                      </a:cubicBezTo>
                      <a:cubicBezTo>
                        <a:pt x="713" y="816"/>
                        <a:pt x="710" y="823"/>
                        <a:pt x="705" y="828"/>
                      </a:cubicBezTo>
                      <a:cubicBezTo>
                        <a:pt x="702" y="831"/>
                        <a:pt x="698" y="834"/>
                        <a:pt x="696" y="837"/>
                      </a:cubicBezTo>
                      <a:cubicBezTo>
                        <a:pt x="684" y="853"/>
                        <a:pt x="680" y="880"/>
                        <a:pt x="666" y="894"/>
                      </a:cubicBezTo>
                      <a:cubicBezTo>
                        <a:pt x="659" y="901"/>
                        <a:pt x="698" y="916"/>
                        <a:pt x="642" y="906"/>
                      </a:cubicBezTo>
                      <a:lnTo>
                        <a:pt x="606" y="948"/>
                      </a:lnTo>
                      <a:lnTo>
                        <a:pt x="549" y="987"/>
                      </a:lnTo>
                      <a:lnTo>
                        <a:pt x="525" y="1023"/>
                      </a:lnTo>
                      <a:lnTo>
                        <a:pt x="480" y="1023"/>
                      </a:lnTo>
                      <a:lnTo>
                        <a:pt x="459" y="1017"/>
                      </a:lnTo>
                      <a:lnTo>
                        <a:pt x="459" y="1044"/>
                      </a:lnTo>
                      <a:lnTo>
                        <a:pt x="435" y="1080"/>
                      </a:lnTo>
                      <a:lnTo>
                        <a:pt x="402" y="1098"/>
                      </a:lnTo>
                      <a:lnTo>
                        <a:pt x="351" y="1101"/>
                      </a:lnTo>
                      <a:lnTo>
                        <a:pt x="333" y="1125"/>
                      </a:lnTo>
                      <a:lnTo>
                        <a:pt x="306" y="1146"/>
                      </a:lnTo>
                      <a:lnTo>
                        <a:pt x="291" y="1125"/>
                      </a:lnTo>
                      <a:lnTo>
                        <a:pt x="276" y="1158"/>
                      </a:lnTo>
                      <a:lnTo>
                        <a:pt x="282" y="1176"/>
                      </a:lnTo>
                      <a:lnTo>
                        <a:pt x="249" y="1191"/>
                      </a:lnTo>
                      <a:lnTo>
                        <a:pt x="228" y="1218"/>
                      </a:lnTo>
                      <a:lnTo>
                        <a:pt x="201" y="1215"/>
                      </a:lnTo>
                      <a:lnTo>
                        <a:pt x="174" y="1248"/>
                      </a:lnTo>
                      <a:lnTo>
                        <a:pt x="177" y="1263"/>
                      </a:lnTo>
                      <a:lnTo>
                        <a:pt x="156" y="1284"/>
                      </a:lnTo>
                      <a:lnTo>
                        <a:pt x="138" y="1290"/>
                      </a:lnTo>
                      <a:lnTo>
                        <a:pt x="117" y="1314"/>
                      </a:lnTo>
                      <a:lnTo>
                        <a:pt x="96" y="1314"/>
                      </a:lnTo>
                      <a:lnTo>
                        <a:pt x="63" y="1347"/>
                      </a:lnTo>
                      <a:lnTo>
                        <a:pt x="39" y="1368"/>
                      </a:lnTo>
                      <a:lnTo>
                        <a:pt x="54" y="1380"/>
                      </a:lnTo>
                      <a:lnTo>
                        <a:pt x="66" y="1413"/>
                      </a:lnTo>
                      <a:lnTo>
                        <a:pt x="39" y="1410"/>
                      </a:lnTo>
                      <a:lnTo>
                        <a:pt x="0" y="1392"/>
                      </a:lnTo>
                      <a:lnTo>
                        <a:pt x="18" y="1371"/>
                      </a:lnTo>
                      <a:lnTo>
                        <a:pt x="9" y="1344"/>
                      </a:lnTo>
                      <a:lnTo>
                        <a:pt x="21" y="1332"/>
                      </a:lnTo>
                      <a:lnTo>
                        <a:pt x="45" y="1305"/>
                      </a:lnTo>
                      <a:lnTo>
                        <a:pt x="105" y="1215"/>
                      </a:lnTo>
                      <a:lnTo>
                        <a:pt x="159" y="1134"/>
                      </a:lnTo>
                      <a:lnTo>
                        <a:pt x="201" y="1095"/>
                      </a:lnTo>
                      <a:lnTo>
                        <a:pt x="219" y="1053"/>
                      </a:lnTo>
                      <a:lnTo>
                        <a:pt x="234" y="1047"/>
                      </a:lnTo>
                      <a:lnTo>
                        <a:pt x="300" y="966"/>
                      </a:lnTo>
                      <a:lnTo>
                        <a:pt x="315" y="924"/>
                      </a:lnTo>
                      <a:lnTo>
                        <a:pt x="333" y="912"/>
                      </a:lnTo>
                      <a:lnTo>
                        <a:pt x="339" y="882"/>
                      </a:lnTo>
                      <a:lnTo>
                        <a:pt x="357" y="858"/>
                      </a:lnTo>
                      <a:cubicBezTo>
                        <a:pt x="364" y="844"/>
                        <a:pt x="370" y="833"/>
                        <a:pt x="381" y="822"/>
                      </a:cubicBezTo>
                      <a:cubicBezTo>
                        <a:pt x="386" y="806"/>
                        <a:pt x="382" y="816"/>
                        <a:pt x="396" y="795"/>
                      </a:cubicBezTo>
                      <a:cubicBezTo>
                        <a:pt x="401" y="787"/>
                        <a:pt x="405" y="769"/>
                        <a:pt x="408" y="759"/>
                      </a:cubicBezTo>
                      <a:cubicBezTo>
                        <a:pt x="418" y="728"/>
                        <a:pt x="428" y="697"/>
                        <a:pt x="438" y="666"/>
                      </a:cubicBezTo>
                      <a:cubicBezTo>
                        <a:pt x="434" y="648"/>
                        <a:pt x="429" y="637"/>
                        <a:pt x="414" y="627"/>
                      </a:cubicBezTo>
                      <a:lnTo>
                        <a:pt x="387" y="597"/>
                      </a:lnTo>
                      <a:cubicBezTo>
                        <a:pt x="387" y="597"/>
                        <a:pt x="378" y="570"/>
                        <a:pt x="378" y="570"/>
                      </a:cubicBezTo>
                      <a:cubicBezTo>
                        <a:pt x="377" y="567"/>
                        <a:pt x="375" y="561"/>
                        <a:pt x="375" y="561"/>
                      </a:cubicBezTo>
                      <a:cubicBezTo>
                        <a:pt x="374" y="551"/>
                        <a:pt x="372" y="516"/>
                        <a:pt x="369" y="501"/>
                      </a:cubicBezTo>
                      <a:cubicBezTo>
                        <a:pt x="369" y="501"/>
                        <a:pt x="362" y="479"/>
                        <a:pt x="360" y="474"/>
                      </a:cubicBezTo>
                      <a:cubicBezTo>
                        <a:pt x="359" y="471"/>
                        <a:pt x="357" y="465"/>
                        <a:pt x="357" y="465"/>
                      </a:cubicBezTo>
                      <a:cubicBezTo>
                        <a:pt x="356" y="460"/>
                        <a:pt x="354" y="420"/>
                        <a:pt x="348" y="414"/>
                      </a:cubicBezTo>
                      <a:cubicBezTo>
                        <a:pt x="344" y="410"/>
                        <a:pt x="330" y="408"/>
                        <a:pt x="330" y="408"/>
                      </a:cubicBezTo>
                      <a:cubicBezTo>
                        <a:pt x="325" y="393"/>
                        <a:pt x="329" y="379"/>
                        <a:pt x="324" y="363"/>
                      </a:cubicBezTo>
                      <a:cubicBezTo>
                        <a:pt x="328" y="351"/>
                        <a:pt x="335" y="353"/>
                        <a:pt x="342" y="342"/>
                      </a:cubicBezTo>
                      <a:cubicBezTo>
                        <a:pt x="346" y="327"/>
                        <a:pt x="346" y="321"/>
                        <a:pt x="333" y="312"/>
                      </a:cubicBezTo>
                      <a:cubicBezTo>
                        <a:pt x="331" y="309"/>
                        <a:pt x="327" y="307"/>
                        <a:pt x="327" y="303"/>
                      </a:cubicBezTo>
                      <a:cubicBezTo>
                        <a:pt x="327" y="285"/>
                        <a:pt x="348" y="234"/>
                        <a:pt x="366" y="228"/>
                      </a:cubicBezTo>
                      <a:cubicBezTo>
                        <a:pt x="372" y="211"/>
                        <a:pt x="384" y="200"/>
                        <a:pt x="390" y="183"/>
                      </a:cubicBezTo>
                      <a:cubicBezTo>
                        <a:pt x="382" y="158"/>
                        <a:pt x="381" y="161"/>
                        <a:pt x="387" y="132"/>
                      </a:cubicBezTo>
                      <a:cubicBezTo>
                        <a:pt x="381" y="114"/>
                        <a:pt x="376" y="91"/>
                        <a:pt x="360" y="81"/>
                      </a:cubicBezTo>
                      <a:cubicBezTo>
                        <a:pt x="352" y="69"/>
                        <a:pt x="339" y="70"/>
                        <a:pt x="354" y="60"/>
                      </a:cubicBezTo>
                      <a:cubicBezTo>
                        <a:pt x="365" y="64"/>
                        <a:pt x="363" y="60"/>
                        <a:pt x="363" y="6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3" name="Freeform 146"/>
                <p:cNvSpPr>
                  <a:spLocks/>
                </p:cNvSpPr>
                <p:nvPr userDrawn="1"/>
              </p:nvSpPr>
              <p:spPr bwMode="ltGray">
                <a:xfrm>
                  <a:off x="5015" y="3516"/>
                  <a:ext cx="58" cy="46"/>
                </a:xfrm>
                <a:custGeom>
                  <a:avLst/>
                  <a:gdLst>
                    <a:gd name="T0" fmla="*/ 0 w 47"/>
                    <a:gd name="T1" fmla="*/ 88 h 39"/>
                    <a:gd name="T2" fmla="*/ 96 w 47"/>
                    <a:gd name="T3" fmla="*/ 0 h 39"/>
                    <a:gd name="T4" fmla="*/ 226 w 47"/>
                    <a:gd name="T5" fmla="*/ 65 h 39"/>
                    <a:gd name="T6" fmla="*/ 131 w 47"/>
                    <a:gd name="T7" fmla="*/ 145 h 39"/>
                    <a:gd name="T8" fmla="*/ 80 w 47"/>
                    <a:gd name="T9" fmla="*/ 137 h 39"/>
                    <a:gd name="T10" fmla="*/ 65 w 47"/>
                    <a:gd name="T11" fmla="*/ 103 h 39"/>
                    <a:gd name="T12" fmla="*/ 0 w 47"/>
                    <a:gd name="T13" fmla="*/ 8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39">
                      <a:moveTo>
                        <a:pt x="0" y="24"/>
                      </a:moveTo>
                      <a:cubicBezTo>
                        <a:pt x="3" y="10"/>
                        <a:pt x="4" y="5"/>
                        <a:pt x="18" y="0"/>
                      </a:cubicBezTo>
                      <a:cubicBezTo>
                        <a:pt x="31" y="9"/>
                        <a:pt x="26" y="14"/>
                        <a:pt x="42" y="18"/>
                      </a:cubicBezTo>
                      <a:cubicBezTo>
                        <a:pt x="47" y="33"/>
                        <a:pt x="38" y="36"/>
                        <a:pt x="24" y="39"/>
                      </a:cubicBezTo>
                      <a:cubicBezTo>
                        <a:pt x="21" y="38"/>
                        <a:pt x="17" y="38"/>
                        <a:pt x="15" y="36"/>
                      </a:cubicBezTo>
                      <a:cubicBezTo>
                        <a:pt x="13" y="34"/>
                        <a:pt x="14" y="29"/>
                        <a:pt x="12" y="27"/>
                      </a:cubicBezTo>
                      <a:cubicBezTo>
                        <a:pt x="9" y="24"/>
                        <a:pt x="0" y="24"/>
                        <a:pt x="0" y="2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4" name="Freeform 147"/>
                <p:cNvSpPr>
                  <a:spLocks/>
                </p:cNvSpPr>
                <p:nvPr userDrawn="1"/>
              </p:nvSpPr>
              <p:spPr bwMode="ltGray">
                <a:xfrm>
                  <a:off x="4077" y="903"/>
                  <a:ext cx="1217" cy="1062"/>
                </a:xfrm>
                <a:custGeom>
                  <a:avLst/>
                  <a:gdLst>
                    <a:gd name="T0" fmla="*/ 2223 w 984"/>
                    <a:gd name="T1" fmla="*/ 39 h 844"/>
                    <a:gd name="T2" fmla="*/ 2749 w 984"/>
                    <a:gd name="T3" fmla="*/ 215 h 844"/>
                    <a:gd name="T4" fmla="*/ 3010 w 984"/>
                    <a:gd name="T5" fmla="*/ 234 h 844"/>
                    <a:gd name="T6" fmla="*/ 3164 w 984"/>
                    <a:gd name="T7" fmla="*/ 817 h 844"/>
                    <a:gd name="T8" fmla="*/ 3211 w 984"/>
                    <a:gd name="T9" fmla="*/ 564 h 844"/>
                    <a:gd name="T10" fmla="*/ 3313 w 984"/>
                    <a:gd name="T11" fmla="*/ 440 h 844"/>
                    <a:gd name="T12" fmla="*/ 3516 w 984"/>
                    <a:gd name="T13" fmla="*/ 795 h 844"/>
                    <a:gd name="T14" fmla="*/ 3733 w 984"/>
                    <a:gd name="T15" fmla="*/ 614 h 844"/>
                    <a:gd name="T16" fmla="*/ 3865 w 984"/>
                    <a:gd name="T17" fmla="*/ 540 h 844"/>
                    <a:gd name="T18" fmla="*/ 4169 w 984"/>
                    <a:gd name="T19" fmla="*/ 16 h 844"/>
                    <a:gd name="T20" fmla="*/ 4371 w 984"/>
                    <a:gd name="T21" fmla="*/ 440 h 844"/>
                    <a:gd name="T22" fmla="*/ 4371 w 984"/>
                    <a:gd name="T23" fmla="*/ 817 h 844"/>
                    <a:gd name="T24" fmla="*/ 4324 w 984"/>
                    <a:gd name="T25" fmla="*/ 993 h 844"/>
                    <a:gd name="T26" fmla="*/ 4190 w 984"/>
                    <a:gd name="T27" fmla="*/ 1018 h 844"/>
                    <a:gd name="T28" fmla="*/ 4169 w 984"/>
                    <a:gd name="T29" fmla="*/ 1166 h 844"/>
                    <a:gd name="T30" fmla="*/ 4392 w 984"/>
                    <a:gd name="T31" fmla="*/ 1417 h 844"/>
                    <a:gd name="T32" fmla="*/ 4302 w 984"/>
                    <a:gd name="T33" fmla="*/ 2027 h 844"/>
                    <a:gd name="T34" fmla="*/ 4546 w 984"/>
                    <a:gd name="T35" fmla="*/ 2601 h 844"/>
                    <a:gd name="T36" fmla="*/ 4673 w 984"/>
                    <a:gd name="T37" fmla="*/ 2825 h 844"/>
                    <a:gd name="T38" fmla="*/ 4546 w 984"/>
                    <a:gd name="T39" fmla="*/ 2825 h 844"/>
                    <a:gd name="T40" fmla="*/ 4084 w 984"/>
                    <a:gd name="T41" fmla="*/ 2378 h 844"/>
                    <a:gd name="T42" fmla="*/ 3715 w 984"/>
                    <a:gd name="T43" fmla="*/ 2530 h 844"/>
                    <a:gd name="T44" fmla="*/ 3230 w 984"/>
                    <a:gd name="T45" fmla="*/ 2778 h 844"/>
                    <a:gd name="T46" fmla="*/ 3516 w 984"/>
                    <a:gd name="T47" fmla="*/ 3630 h 844"/>
                    <a:gd name="T48" fmla="*/ 3885 w 984"/>
                    <a:gd name="T49" fmla="*/ 3835 h 844"/>
                    <a:gd name="T50" fmla="*/ 4042 w 984"/>
                    <a:gd name="T51" fmla="*/ 3457 h 844"/>
                    <a:gd name="T52" fmla="*/ 4237 w 984"/>
                    <a:gd name="T53" fmla="*/ 3580 h 844"/>
                    <a:gd name="T54" fmla="*/ 4190 w 984"/>
                    <a:gd name="T55" fmla="*/ 3960 h 844"/>
                    <a:gd name="T56" fmla="*/ 4392 w 984"/>
                    <a:gd name="T57" fmla="*/ 4212 h 844"/>
                    <a:gd name="T58" fmla="*/ 4585 w 984"/>
                    <a:gd name="T59" fmla="*/ 4136 h 844"/>
                    <a:gd name="T60" fmla="*/ 5047 w 984"/>
                    <a:gd name="T61" fmla="*/ 5067 h 844"/>
                    <a:gd name="T62" fmla="*/ 5156 w 984"/>
                    <a:gd name="T63" fmla="*/ 5190 h 844"/>
                    <a:gd name="T64" fmla="*/ 4786 w 984"/>
                    <a:gd name="T65" fmla="*/ 5089 h 844"/>
                    <a:gd name="T66" fmla="*/ 4546 w 984"/>
                    <a:gd name="T67" fmla="*/ 4764 h 844"/>
                    <a:gd name="T68" fmla="*/ 4260 w 984"/>
                    <a:gd name="T69" fmla="*/ 4461 h 844"/>
                    <a:gd name="T70" fmla="*/ 3843 w 984"/>
                    <a:gd name="T71" fmla="*/ 4162 h 844"/>
                    <a:gd name="T72" fmla="*/ 3360 w 984"/>
                    <a:gd name="T73" fmla="*/ 4058 h 844"/>
                    <a:gd name="T74" fmla="*/ 2770 w 984"/>
                    <a:gd name="T75" fmla="*/ 3733 h 844"/>
                    <a:gd name="T76" fmla="*/ 2527 w 984"/>
                    <a:gd name="T77" fmla="*/ 3183 h 844"/>
                    <a:gd name="T78" fmla="*/ 2356 w 984"/>
                    <a:gd name="T79" fmla="*/ 2902 h 844"/>
                    <a:gd name="T80" fmla="*/ 2088 w 984"/>
                    <a:gd name="T81" fmla="*/ 2702 h 844"/>
                    <a:gd name="T82" fmla="*/ 1871 w 984"/>
                    <a:gd name="T83" fmla="*/ 2323 h 844"/>
                    <a:gd name="T84" fmla="*/ 1939 w 984"/>
                    <a:gd name="T85" fmla="*/ 2601 h 844"/>
                    <a:gd name="T86" fmla="*/ 2286 w 984"/>
                    <a:gd name="T87" fmla="*/ 3107 h 844"/>
                    <a:gd name="T88" fmla="*/ 2312 w 984"/>
                    <a:gd name="T89" fmla="*/ 3308 h 844"/>
                    <a:gd name="T90" fmla="*/ 2156 w 984"/>
                    <a:gd name="T91" fmla="*/ 3132 h 844"/>
                    <a:gd name="T92" fmla="*/ 1939 w 984"/>
                    <a:gd name="T93" fmla="*/ 2923 h 844"/>
                    <a:gd name="T94" fmla="*/ 1719 w 984"/>
                    <a:gd name="T95" fmla="*/ 2530 h 844"/>
                    <a:gd name="T96" fmla="*/ 1454 w 984"/>
                    <a:gd name="T97" fmla="*/ 2172 h 844"/>
                    <a:gd name="T98" fmla="*/ 1151 w 984"/>
                    <a:gd name="T99" fmla="*/ 1969 h 844"/>
                    <a:gd name="T100" fmla="*/ 841 w 984"/>
                    <a:gd name="T101" fmla="*/ 1491 h 844"/>
                    <a:gd name="T102" fmla="*/ 362 w 984"/>
                    <a:gd name="T103" fmla="*/ 415 h 844"/>
                    <a:gd name="T104" fmla="*/ 186 w 984"/>
                    <a:gd name="T105" fmla="*/ 234 h 844"/>
                    <a:gd name="T106" fmla="*/ 254 w 984"/>
                    <a:gd name="T107" fmla="*/ 137 h 844"/>
                    <a:gd name="T108" fmla="*/ 560 w 984"/>
                    <a:gd name="T109" fmla="*/ 440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5" name="Freeform 148"/>
                <p:cNvSpPr>
                  <a:spLocks/>
                </p:cNvSpPr>
                <p:nvPr userDrawn="1"/>
              </p:nvSpPr>
              <p:spPr bwMode="ltGray">
                <a:xfrm>
                  <a:off x="3702" y="1646"/>
                  <a:ext cx="44" cy="60"/>
                </a:xfrm>
                <a:custGeom>
                  <a:avLst/>
                  <a:gdLst>
                    <a:gd name="T0" fmla="*/ 29 w 36"/>
                    <a:gd name="T1" fmla="*/ 169 h 48"/>
                    <a:gd name="T2" fmla="*/ 49 w 36"/>
                    <a:gd name="T3" fmla="*/ 289 h 48"/>
                    <a:gd name="T4" fmla="*/ 29 w 36"/>
                    <a:gd name="T5" fmla="*/ 169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6" name="Freeform 149"/>
                <p:cNvSpPr>
                  <a:spLocks/>
                </p:cNvSpPr>
                <p:nvPr userDrawn="1"/>
              </p:nvSpPr>
              <p:spPr bwMode="ltGray">
                <a:xfrm>
                  <a:off x="3670" y="1624"/>
                  <a:ext cx="46" cy="47"/>
                </a:xfrm>
                <a:custGeom>
                  <a:avLst/>
                  <a:gdLst>
                    <a:gd name="T0" fmla="*/ 0 w 36"/>
                    <a:gd name="T1" fmla="*/ 36 h 37"/>
                    <a:gd name="T2" fmla="*/ 83 w 36"/>
                    <a:gd name="T3" fmla="*/ 1 h 37"/>
                    <a:gd name="T4" fmla="*/ 257 w 36"/>
                    <a:gd name="T5" fmla="*/ 119 h 37"/>
                    <a:gd name="T6" fmla="*/ 59 w 36"/>
                    <a:gd name="T7" fmla="*/ 119 h 37"/>
                    <a:gd name="T8" fmla="*/ 0 w 36"/>
                    <a:gd name="T9" fmla="*/ 3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7" name="Freeform 150"/>
                <p:cNvSpPr>
                  <a:spLocks/>
                </p:cNvSpPr>
                <p:nvPr userDrawn="1"/>
              </p:nvSpPr>
              <p:spPr bwMode="ltGray">
                <a:xfrm>
                  <a:off x="5074" y="1513"/>
                  <a:ext cx="210" cy="121"/>
                </a:xfrm>
                <a:custGeom>
                  <a:avLst/>
                  <a:gdLst>
                    <a:gd name="T0" fmla="*/ 0 w 170"/>
                    <a:gd name="T1" fmla="*/ 313 h 96"/>
                    <a:gd name="T2" fmla="*/ 151 w 170"/>
                    <a:gd name="T3" fmla="*/ 159 h 96"/>
                    <a:gd name="T4" fmla="*/ 304 w 170"/>
                    <a:gd name="T5" fmla="*/ 134 h 96"/>
                    <a:gd name="T6" fmla="*/ 435 w 170"/>
                    <a:gd name="T7" fmla="*/ 59 h 96"/>
                    <a:gd name="T8" fmla="*/ 346 w 170"/>
                    <a:gd name="T9" fmla="*/ 159 h 96"/>
                    <a:gd name="T10" fmla="*/ 672 w 170"/>
                    <a:gd name="T11" fmla="*/ 313 h 96"/>
                    <a:gd name="T12" fmla="*/ 871 w 170"/>
                    <a:gd name="T13" fmla="*/ 415 h 96"/>
                    <a:gd name="T14" fmla="*/ 631 w 170"/>
                    <a:gd name="T15" fmla="*/ 490 h 96"/>
                    <a:gd name="T16" fmla="*/ 479 w 170"/>
                    <a:gd name="T17" fmla="*/ 367 h 96"/>
                    <a:gd name="T18" fmla="*/ 414 w 170"/>
                    <a:gd name="T19" fmla="*/ 338 h 96"/>
                    <a:gd name="T20" fmla="*/ 131 w 170"/>
                    <a:gd name="T21" fmla="*/ 263 h 96"/>
                    <a:gd name="T22" fmla="*/ 0 w 170"/>
                    <a:gd name="T23" fmla="*/ 313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8" name="Freeform 151"/>
                <p:cNvSpPr>
                  <a:spLocks/>
                </p:cNvSpPr>
                <p:nvPr userDrawn="1"/>
              </p:nvSpPr>
              <p:spPr bwMode="ltGray">
                <a:xfrm>
                  <a:off x="5308" y="1615"/>
                  <a:ext cx="165" cy="56"/>
                </a:xfrm>
                <a:custGeom>
                  <a:avLst/>
                  <a:gdLst>
                    <a:gd name="T0" fmla="*/ 0 w 138"/>
                    <a:gd name="T1" fmla="*/ 0 h 44"/>
                    <a:gd name="T2" fmla="*/ 234 w 138"/>
                    <a:gd name="T3" fmla="*/ 28 h 44"/>
                    <a:gd name="T4" fmla="*/ 396 w 138"/>
                    <a:gd name="T5" fmla="*/ 167 h 44"/>
                    <a:gd name="T6" fmla="*/ 502 w 138"/>
                    <a:gd name="T7" fmla="*/ 136 h 44"/>
                    <a:gd name="T8" fmla="*/ 487 w 138"/>
                    <a:gd name="T9" fmla="*/ 302 h 44"/>
                    <a:gd name="T10" fmla="*/ 286 w 138"/>
                    <a:gd name="T11" fmla="*/ 279 h 44"/>
                    <a:gd name="T12" fmla="*/ 0 w 138"/>
                    <a:gd name="T13" fmla="*/ 249 h 44"/>
                    <a:gd name="T14" fmla="*/ 126 w 138"/>
                    <a:gd name="T15" fmla="*/ 136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199" name="Freeform 152"/>
                <p:cNvSpPr>
                  <a:spLocks/>
                </p:cNvSpPr>
                <p:nvPr userDrawn="1"/>
              </p:nvSpPr>
              <p:spPr bwMode="ltGray">
                <a:xfrm>
                  <a:off x="5206" y="1644"/>
                  <a:ext cx="75" cy="53"/>
                </a:xfrm>
                <a:custGeom>
                  <a:avLst/>
                  <a:gdLst>
                    <a:gd name="T0" fmla="*/ 150 w 57"/>
                    <a:gd name="T1" fmla="*/ 160 h 42"/>
                    <a:gd name="T2" fmla="*/ 333 w 57"/>
                    <a:gd name="T3" fmla="*/ 80 h 42"/>
                    <a:gd name="T4" fmla="*/ 150 w 57"/>
                    <a:gd name="T5" fmla="*/ 160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0" name="Freeform 153"/>
                <p:cNvSpPr>
                  <a:spLocks/>
                </p:cNvSpPr>
                <p:nvPr userDrawn="1"/>
              </p:nvSpPr>
              <p:spPr bwMode="ltGray">
                <a:xfrm>
                  <a:off x="5171" y="1484"/>
                  <a:ext cx="50" cy="66"/>
                </a:xfrm>
                <a:custGeom>
                  <a:avLst/>
                  <a:gdLst>
                    <a:gd name="T0" fmla="*/ 103 w 39"/>
                    <a:gd name="T1" fmla="*/ 220 h 52"/>
                    <a:gd name="T2" fmla="*/ 103 w 39"/>
                    <a:gd name="T3" fmla="*/ 0 h 52"/>
                    <a:gd name="T4" fmla="*/ 103 w 39"/>
                    <a:gd name="T5" fmla="*/ 220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1" name="Freeform 154"/>
                <p:cNvSpPr>
                  <a:spLocks/>
                </p:cNvSpPr>
                <p:nvPr userDrawn="1"/>
              </p:nvSpPr>
              <p:spPr bwMode="ltGray">
                <a:xfrm>
                  <a:off x="5529" y="1685"/>
                  <a:ext cx="54" cy="100"/>
                </a:xfrm>
                <a:custGeom>
                  <a:avLst/>
                  <a:gdLst>
                    <a:gd name="T0" fmla="*/ 21 w 44"/>
                    <a:gd name="T1" fmla="*/ 56 h 80"/>
                    <a:gd name="T2" fmla="*/ 107 w 44"/>
                    <a:gd name="T3" fmla="*/ 195 h 80"/>
                    <a:gd name="T4" fmla="*/ 122 w 44"/>
                    <a:gd name="T5" fmla="*/ 291 h 80"/>
                    <a:gd name="T6" fmla="*/ 184 w 44"/>
                    <a:gd name="T7" fmla="*/ 319 h 80"/>
                    <a:gd name="T8" fmla="*/ 122 w 44"/>
                    <a:gd name="T9" fmla="*/ 438 h 80"/>
                    <a:gd name="T10" fmla="*/ 0 w 44"/>
                    <a:gd name="T11" fmla="*/ 125 h 80"/>
                    <a:gd name="T12" fmla="*/ 21 w 44"/>
                    <a:gd name="T13" fmla="*/ 5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2" name="Freeform 155"/>
                <p:cNvSpPr>
                  <a:spLocks/>
                </p:cNvSpPr>
                <p:nvPr userDrawn="1"/>
              </p:nvSpPr>
              <p:spPr bwMode="ltGray">
                <a:xfrm>
                  <a:off x="4164" y="90"/>
                  <a:ext cx="859" cy="473"/>
                </a:xfrm>
                <a:custGeom>
                  <a:avLst/>
                  <a:gdLst>
                    <a:gd name="T0" fmla="*/ 894 w 695"/>
                    <a:gd name="T1" fmla="*/ 0 h 376"/>
                    <a:gd name="T2" fmla="*/ 1849 w 695"/>
                    <a:gd name="T3" fmla="*/ 428 h 376"/>
                    <a:gd name="T4" fmla="*/ 2633 w 695"/>
                    <a:gd name="T5" fmla="*/ 828 h 376"/>
                    <a:gd name="T6" fmla="*/ 3327 w 695"/>
                    <a:gd name="T7" fmla="*/ 1258 h 376"/>
                    <a:gd name="T8" fmla="*/ 3204 w 695"/>
                    <a:gd name="T9" fmla="*/ 1307 h 376"/>
                    <a:gd name="T10" fmla="*/ 3226 w 695"/>
                    <a:gd name="T11" fmla="*/ 1552 h 376"/>
                    <a:gd name="T12" fmla="*/ 3248 w 695"/>
                    <a:gd name="T13" fmla="*/ 1681 h 376"/>
                    <a:gd name="T14" fmla="*/ 3310 w 695"/>
                    <a:gd name="T15" fmla="*/ 1906 h 376"/>
                    <a:gd name="T16" fmla="*/ 3399 w 695"/>
                    <a:gd name="T17" fmla="*/ 2061 h 376"/>
                    <a:gd name="T18" fmla="*/ 3720 w 695"/>
                    <a:gd name="T19" fmla="*/ 2237 h 376"/>
                    <a:gd name="T20" fmla="*/ 3682 w 695"/>
                    <a:gd name="T21" fmla="*/ 2356 h 376"/>
                    <a:gd name="T22" fmla="*/ 3115 w 695"/>
                    <a:gd name="T23" fmla="*/ 2135 h 376"/>
                    <a:gd name="T24" fmla="*/ 2937 w 695"/>
                    <a:gd name="T25" fmla="*/ 2086 h 376"/>
                    <a:gd name="T26" fmla="*/ 2835 w 695"/>
                    <a:gd name="T27" fmla="*/ 1906 h 376"/>
                    <a:gd name="T28" fmla="*/ 2811 w 695"/>
                    <a:gd name="T29" fmla="*/ 1986 h 376"/>
                    <a:gd name="T30" fmla="*/ 2614 w 695"/>
                    <a:gd name="T31" fmla="*/ 1854 h 376"/>
                    <a:gd name="T32" fmla="*/ 2311 w 695"/>
                    <a:gd name="T33" fmla="*/ 1658 h 376"/>
                    <a:gd name="T34" fmla="*/ 2177 w 695"/>
                    <a:gd name="T35" fmla="*/ 1479 h 376"/>
                    <a:gd name="T36" fmla="*/ 2006 w 695"/>
                    <a:gd name="T37" fmla="*/ 1406 h 376"/>
                    <a:gd name="T38" fmla="*/ 1678 w 695"/>
                    <a:gd name="T39" fmla="*/ 1204 h 376"/>
                    <a:gd name="T40" fmla="*/ 1437 w 695"/>
                    <a:gd name="T41" fmla="*/ 1049 h 376"/>
                    <a:gd name="T42" fmla="*/ 978 w 695"/>
                    <a:gd name="T43" fmla="*/ 852 h 376"/>
                    <a:gd name="T44" fmla="*/ 633 w 695"/>
                    <a:gd name="T45" fmla="*/ 828 h 376"/>
                    <a:gd name="T46" fmla="*/ 393 w 695"/>
                    <a:gd name="T47" fmla="*/ 828 h 376"/>
                    <a:gd name="T48" fmla="*/ 371 w 695"/>
                    <a:gd name="T49" fmla="*/ 755 h 376"/>
                    <a:gd name="T50" fmla="*/ 304 w 695"/>
                    <a:gd name="T51" fmla="*/ 703 h 376"/>
                    <a:gd name="T52" fmla="*/ 110 w 695"/>
                    <a:gd name="T53" fmla="*/ 632 h 376"/>
                    <a:gd name="T54" fmla="*/ 0 w 695"/>
                    <a:gd name="T55" fmla="*/ 370 h 376"/>
                    <a:gd name="T56" fmla="*/ 258 w 695"/>
                    <a:gd name="T57" fmla="*/ 249 h 376"/>
                    <a:gd name="T58" fmla="*/ 304 w 695"/>
                    <a:gd name="T59" fmla="*/ 326 h 376"/>
                    <a:gd name="T60" fmla="*/ 436 w 695"/>
                    <a:gd name="T61" fmla="*/ 272 h 376"/>
                    <a:gd name="T62" fmla="*/ 525 w 695"/>
                    <a:gd name="T63" fmla="*/ 294 h 376"/>
                    <a:gd name="T64" fmla="*/ 585 w 695"/>
                    <a:gd name="T65" fmla="*/ 326 h 376"/>
                    <a:gd name="T66" fmla="*/ 525 w 695"/>
                    <a:gd name="T67" fmla="*/ 123 h 376"/>
                    <a:gd name="T68" fmla="*/ 894 w 695"/>
                    <a:gd name="T69" fmla="*/ 0 h 3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5" h="376">
                      <a:moveTo>
                        <a:pt x="164" y="0"/>
                      </a:moveTo>
                      <a:lnTo>
                        <a:pt x="340" y="68"/>
                      </a:lnTo>
                      <a:lnTo>
                        <a:pt x="484" y="132"/>
                      </a:lnTo>
                      <a:cubicBezTo>
                        <a:pt x="527" y="155"/>
                        <a:pt x="573" y="171"/>
                        <a:pt x="612" y="200"/>
                      </a:cubicBezTo>
                      <a:cubicBezTo>
                        <a:pt x="619" y="205"/>
                        <a:pt x="588" y="208"/>
                        <a:pt x="588" y="208"/>
                      </a:cubicBezTo>
                      <a:cubicBezTo>
                        <a:pt x="577" y="225"/>
                        <a:pt x="568" y="240"/>
                        <a:pt x="592" y="248"/>
                      </a:cubicBezTo>
                      <a:cubicBezTo>
                        <a:pt x="616" y="240"/>
                        <a:pt x="607" y="257"/>
                        <a:pt x="596" y="268"/>
                      </a:cubicBezTo>
                      <a:cubicBezTo>
                        <a:pt x="589" y="289"/>
                        <a:pt x="590" y="276"/>
                        <a:pt x="608" y="304"/>
                      </a:cubicBezTo>
                      <a:cubicBezTo>
                        <a:pt x="613" y="312"/>
                        <a:pt x="615" y="325"/>
                        <a:pt x="624" y="328"/>
                      </a:cubicBezTo>
                      <a:cubicBezTo>
                        <a:pt x="645" y="335"/>
                        <a:pt x="665" y="343"/>
                        <a:pt x="684" y="356"/>
                      </a:cubicBezTo>
                      <a:cubicBezTo>
                        <a:pt x="686" y="363"/>
                        <a:pt x="695" y="376"/>
                        <a:pt x="676" y="376"/>
                      </a:cubicBezTo>
                      <a:cubicBezTo>
                        <a:pt x="658" y="376"/>
                        <a:pt x="591" y="347"/>
                        <a:pt x="572" y="340"/>
                      </a:cubicBezTo>
                      <a:cubicBezTo>
                        <a:pt x="562" y="336"/>
                        <a:pt x="540" y="332"/>
                        <a:pt x="540" y="332"/>
                      </a:cubicBezTo>
                      <a:cubicBezTo>
                        <a:pt x="531" y="304"/>
                        <a:pt x="540" y="311"/>
                        <a:pt x="520" y="304"/>
                      </a:cubicBezTo>
                      <a:cubicBezTo>
                        <a:pt x="519" y="308"/>
                        <a:pt x="520" y="315"/>
                        <a:pt x="516" y="316"/>
                      </a:cubicBezTo>
                      <a:cubicBezTo>
                        <a:pt x="515" y="316"/>
                        <a:pt x="486" y="300"/>
                        <a:pt x="480" y="296"/>
                      </a:cubicBezTo>
                      <a:cubicBezTo>
                        <a:pt x="467" y="277"/>
                        <a:pt x="443" y="277"/>
                        <a:pt x="424" y="264"/>
                      </a:cubicBezTo>
                      <a:cubicBezTo>
                        <a:pt x="414" y="249"/>
                        <a:pt x="406" y="253"/>
                        <a:pt x="400" y="236"/>
                      </a:cubicBezTo>
                      <a:cubicBezTo>
                        <a:pt x="408" y="212"/>
                        <a:pt x="385" y="221"/>
                        <a:pt x="368" y="224"/>
                      </a:cubicBezTo>
                      <a:cubicBezTo>
                        <a:pt x="330" y="216"/>
                        <a:pt x="355" y="200"/>
                        <a:pt x="308" y="192"/>
                      </a:cubicBezTo>
                      <a:cubicBezTo>
                        <a:pt x="282" y="201"/>
                        <a:pt x="294" y="173"/>
                        <a:pt x="264" y="168"/>
                      </a:cubicBezTo>
                      <a:cubicBezTo>
                        <a:pt x="233" y="163"/>
                        <a:pt x="206" y="153"/>
                        <a:pt x="180" y="136"/>
                      </a:cubicBezTo>
                      <a:cubicBezTo>
                        <a:pt x="157" y="141"/>
                        <a:pt x="139" y="138"/>
                        <a:pt x="116" y="132"/>
                      </a:cubicBezTo>
                      <a:cubicBezTo>
                        <a:pt x="100" y="137"/>
                        <a:pt x="93" y="141"/>
                        <a:pt x="72" y="132"/>
                      </a:cubicBezTo>
                      <a:cubicBezTo>
                        <a:pt x="68" y="130"/>
                        <a:pt x="71" y="123"/>
                        <a:pt x="68" y="120"/>
                      </a:cubicBezTo>
                      <a:cubicBezTo>
                        <a:pt x="65" y="116"/>
                        <a:pt x="60" y="115"/>
                        <a:pt x="56" y="112"/>
                      </a:cubicBezTo>
                      <a:cubicBezTo>
                        <a:pt x="38" y="118"/>
                        <a:pt x="31" y="116"/>
                        <a:pt x="20" y="100"/>
                      </a:cubicBezTo>
                      <a:cubicBezTo>
                        <a:pt x="16" y="86"/>
                        <a:pt x="0" y="60"/>
                        <a:pt x="0" y="60"/>
                      </a:cubicBezTo>
                      <a:cubicBezTo>
                        <a:pt x="7" y="38"/>
                        <a:pt x="25" y="43"/>
                        <a:pt x="48" y="40"/>
                      </a:cubicBezTo>
                      <a:cubicBezTo>
                        <a:pt x="51" y="44"/>
                        <a:pt x="51" y="51"/>
                        <a:pt x="56" y="52"/>
                      </a:cubicBezTo>
                      <a:cubicBezTo>
                        <a:pt x="64" y="53"/>
                        <a:pt x="80" y="44"/>
                        <a:pt x="80" y="44"/>
                      </a:cubicBezTo>
                      <a:cubicBezTo>
                        <a:pt x="85" y="45"/>
                        <a:pt x="91" y="46"/>
                        <a:pt x="96" y="48"/>
                      </a:cubicBezTo>
                      <a:cubicBezTo>
                        <a:pt x="100" y="49"/>
                        <a:pt x="106" y="56"/>
                        <a:pt x="108" y="52"/>
                      </a:cubicBezTo>
                      <a:cubicBezTo>
                        <a:pt x="113" y="42"/>
                        <a:pt x="101" y="27"/>
                        <a:pt x="96" y="20"/>
                      </a:cubicBezTo>
                      <a:cubicBezTo>
                        <a:pt x="110" y="11"/>
                        <a:pt x="148" y="0"/>
                        <a:pt x="164"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3" name="Freeform 156"/>
                <p:cNvSpPr>
                  <a:spLocks/>
                </p:cNvSpPr>
                <p:nvPr userDrawn="1"/>
              </p:nvSpPr>
              <p:spPr bwMode="ltGray">
                <a:xfrm>
                  <a:off x="3917" y="138"/>
                  <a:ext cx="257" cy="147"/>
                </a:xfrm>
                <a:custGeom>
                  <a:avLst/>
                  <a:gdLst>
                    <a:gd name="T0" fmla="*/ 89 w 208"/>
                    <a:gd name="T1" fmla="*/ 149 h 118"/>
                    <a:gd name="T2" fmla="*/ 216 w 208"/>
                    <a:gd name="T3" fmla="*/ 126 h 118"/>
                    <a:gd name="T4" fmla="*/ 350 w 208"/>
                    <a:gd name="T5" fmla="*/ 57 h 118"/>
                    <a:gd name="T6" fmla="*/ 481 w 208"/>
                    <a:gd name="T7" fmla="*/ 2 h 118"/>
                    <a:gd name="T8" fmla="*/ 828 w 208"/>
                    <a:gd name="T9" fmla="*/ 32 h 118"/>
                    <a:gd name="T10" fmla="*/ 953 w 208"/>
                    <a:gd name="T11" fmla="*/ 77 h 118"/>
                    <a:gd name="T12" fmla="*/ 998 w 208"/>
                    <a:gd name="T13" fmla="*/ 404 h 118"/>
                    <a:gd name="T14" fmla="*/ 1132 w 208"/>
                    <a:gd name="T15" fmla="*/ 589 h 118"/>
                    <a:gd name="T16" fmla="*/ 1063 w 208"/>
                    <a:gd name="T17" fmla="*/ 612 h 118"/>
                    <a:gd name="T18" fmla="*/ 998 w 208"/>
                    <a:gd name="T19" fmla="*/ 589 h 118"/>
                    <a:gd name="T20" fmla="*/ 977 w 208"/>
                    <a:gd name="T21" fmla="*/ 663 h 118"/>
                    <a:gd name="T22" fmla="*/ 892 w 208"/>
                    <a:gd name="T23" fmla="*/ 684 h 118"/>
                    <a:gd name="T24" fmla="*/ 783 w 208"/>
                    <a:gd name="T25" fmla="*/ 522 h 118"/>
                    <a:gd name="T26" fmla="*/ 608 w 208"/>
                    <a:gd name="T27" fmla="*/ 404 h 118"/>
                    <a:gd name="T28" fmla="*/ 393 w 208"/>
                    <a:gd name="T29" fmla="*/ 360 h 118"/>
                    <a:gd name="T30" fmla="*/ 131 w 208"/>
                    <a:gd name="T31" fmla="*/ 289 h 118"/>
                    <a:gd name="T32" fmla="*/ 0 w 208"/>
                    <a:gd name="T33" fmla="*/ 244 h 118"/>
                    <a:gd name="T34" fmla="*/ 89 w 208"/>
                    <a:gd name="T35" fmla="*/ 149 h 1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8" h="118">
                      <a:moveTo>
                        <a:pt x="16" y="26"/>
                      </a:moveTo>
                      <a:cubicBezTo>
                        <a:pt x="41" y="9"/>
                        <a:pt x="15" y="22"/>
                        <a:pt x="40" y="22"/>
                      </a:cubicBezTo>
                      <a:cubicBezTo>
                        <a:pt x="51" y="22"/>
                        <a:pt x="55" y="14"/>
                        <a:pt x="64" y="10"/>
                      </a:cubicBezTo>
                      <a:cubicBezTo>
                        <a:pt x="72" y="7"/>
                        <a:pt x="88" y="2"/>
                        <a:pt x="88" y="2"/>
                      </a:cubicBezTo>
                      <a:cubicBezTo>
                        <a:pt x="110" y="5"/>
                        <a:pt x="132" y="0"/>
                        <a:pt x="152" y="6"/>
                      </a:cubicBezTo>
                      <a:cubicBezTo>
                        <a:pt x="160" y="8"/>
                        <a:pt x="176" y="14"/>
                        <a:pt x="176" y="14"/>
                      </a:cubicBezTo>
                      <a:cubicBezTo>
                        <a:pt x="172" y="35"/>
                        <a:pt x="158" y="61"/>
                        <a:pt x="184" y="70"/>
                      </a:cubicBezTo>
                      <a:cubicBezTo>
                        <a:pt x="193" y="83"/>
                        <a:pt x="203" y="87"/>
                        <a:pt x="208" y="102"/>
                      </a:cubicBezTo>
                      <a:cubicBezTo>
                        <a:pt x="204" y="103"/>
                        <a:pt x="200" y="106"/>
                        <a:pt x="196" y="106"/>
                      </a:cubicBezTo>
                      <a:cubicBezTo>
                        <a:pt x="192" y="106"/>
                        <a:pt x="188" y="100"/>
                        <a:pt x="184" y="102"/>
                      </a:cubicBezTo>
                      <a:cubicBezTo>
                        <a:pt x="180" y="104"/>
                        <a:pt x="183" y="111"/>
                        <a:pt x="180" y="114"/>
                      </a:cubicBezTo>
                      <a:cubicBezTo>
                        <a:pt x="176" y="117"/>
                        <a:pt x="169" y="117"/>
                        <a:pt x="164" y="118"/>
                      </a:cubicBezTo>
                      <a:cubicBezTo>
                        <a:pt x="126" y="113"/>
                        <a:pt x="127" y="116"/>
                        <a:pt x="144" y="90"/>
                      </a:cubicBezTo>
                      <a:cubicBezTo>
                        <a:pt x="127" y="84"/>
                        <a:pt x="104" y="93"/>
                        <a:pt x="112" y="70"/>
                      </a:cubicBezTo>
                      <a:cubicBezTo>
                        <a:pt x="96" y="59"/>
                        <a:pt x="90" y="68"/>
                        <a:pt x="72" y="62"/>
                      </a:cubicBezTo>
                      <a:cubicBezTo>
                        <a:pt x="65" y="41"/>
                        <a:pt x="45" y="56"/>
                        <a:pt x="24" y="50"/>
                      </a:cubicBezTo>
                      <a:cubicBezTo>
                        <a:pt x="16" y="48"/>
                        <a:pt x="0" y="42"/>
                        <a:pt x="0" y="42"/>
                      </a:cubicBezTo>
                      <a:cubicBezTo>
                        <a:pt x="14" y="32"/>
                        <a:pt x="10" y="38"/>
                        <a:pt x="16" y="2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4" name="Freeform 157"/>
                <p:cNvSpPr>
                  <a:spLocks/>
                </p:cNvSpPr>
                <p:nvPr userDrawn="1"/>
              </p:nvSpPr>
              <p:spPr bwMode="ltGray">
                <a:xfrm>
                  <a:off x="3771" y="347"/>
                  <a:ext cx="105" cy="90"/>
                </a:xfrm>
                <a:custGeom>
                  <a:avLst/>
                  <a:gdLst>
                    <a:gd name="T0" fmla="*/ 63 w 84"/>
                    <a:gd name="T1" fmla="*/ 49 h 72"/>
                    <a:gd name="T2" fmla="*/ 275 w 84"/>
                    <a:gd name="T3" fmla="*/ 75 h 72"/>
                    <a:gd name="T4" fmla="*/ 401 w 84"/>
                    <a:gd name="T5" fmla="*/ 169 h 72"/>
                    <a:gd name="T6" fmla="*/ 358 w 84"/>
                    <a:gd name="T7" fmla="*/ 289 h 72"/>
                    <a:gd name="T8" fmla="*/ 319 w 84"/>
                    <a:gd name="T9" fmla="*/ 430 h 72"/>
                    <a:gd name="T10" fmla="*/ 213 w 84"/>
                    <a:gd name="T11" fmla="*/ 406 h 72"/>
                    <a:gd name="T12" fmla="*/ 90 w 84"/>
                    <a:gd name="T13" fmla="*/ 310 h 72"/>
                    <a:gd name="T14" fmla="*/ 63 w 84"/>
                    <a:gd name="T15" fmla="*/ 49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72">
                      <a:moveTo>
                        <a:pt x="12" y="8"/>
                      </a:moveTo>
                      <a:cubicBezTo>
                        <a:pt x="29" y="4"/>
                        <a:pt x="33" y="0"/>
                        <a:pt x="52" y="12"/>
                      </a:cubicBezTo>
                      <a:cubicBezTo>
                        <a:pt x="60" y="17"/>
                        <a:pt x="76" y="28"/>
                        <a:pt x="76" y="28"/>
                      </a:cubicBezTo>
                      <a:cubicBezTo>
                        <a:pt x="84" y="53"/>
                        <a:pt x="80" y="28"/>
                        <a:pt x="68" y="48"/>
                      </a:cubicBezTo>
                      <a:cubicBezTo>
                        <a:pt x="64" y="55"/>
                        <a:pt x="60" y="72"/>
                        <a:pt x="60" y="72"/>
                      </a:cubicBezTo>
                      <a:cubicBezTo>
                        <a:pt x="53" y="71"/>
                        <a:pt x="46" y="71"/>
                        <a:pt x="40" y="68"/>
                      </a:cubicBezTo>
                      <a:cubicBezTo>
                        <a:pt x="31" y="64"/>
                        <a:pt x="16" y="52"/>
                        <a:pt x="16" y="52"/>
                      </a:cubicBezTo>
                      <a:cubicBezTo>
                        <a:pt x="13" y="34"/>
                        <a:pt x="0" y="20"/>
                        <a:pt x="12" y="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5" name="Freeform 158"/>
                <p:cNvSpPr>
                  <a:spLocks/>
                </p:cNvSpPr>
                <p:nvPr userDrawn="1"/>
              </p:nvSpPr>
              <p:spPr bwMode="ltGray">
                <a:xfrm>
                  <a:off x="3745" y="280"/>
                  <a:ext cx="53" cy="62"/>
                </a:xfrm>
                <a:custGeom>
                  <a:avLst/>
                  <a:gdLst>
                    <a:gd name="T0" fmla="*/ 88 w 39"/>
                    <a:gd name="T1" fmla="*/ 219 h 49"/>
                    <a:gd name="T2" fmla="*/ 454 w 39"/>
                    <a:gd name="T3" fmla="*/ 138 h 49"/>
                    <a:gd name="T4" fmla="*/ 222 w 39"/>
                    <a:gd name="T5" fmla="*/ 320 h 49"/>
                    <a:gd name="T6" fmla="*/ 88 w 39"/>
                    <a:gd name="T7" fmla="*/ 296 h 49"/>
                    <a:gd name="T8" fmla="*/ 88 w 39"/>
                    <a:gd name="T9" fmla="*/ 219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9">
                      <a:moveTo>
                        <a:pt x="7" y="33"/>
                      </a:moveTo>
                      <a:cubicBezTo>
                        <a:pt x="34" y="6"/>
                        <a:pt x="25" y="0"/>
                        <a:pt x="39" y="21"/>
                      </a:cubicBezTo>
                      <a:cubicBezTo>
                        <a:pt x="30" y="49"/>
                        <a:pt x="39" y="42"/>
                        <a:pt x="19" y="49"/>
                      </a:cubicBezTo>
                      <a:cubicBezTo>
                        <a:pt x="15" y="48"/>
                        <a:pt x="9" y="49"/>
                        <a:pt x="7" y="45"/>
                      </a:cubicBezTo>
                      <a:cubicBezTo>
                        <a:pt x="0" y="32"/>
                        <a:pt x="19" y="33"/>
                        <a:pt x="7" y="3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6" name="Freeform 159"/>
                <p:cNvSpPr>
                  <a:spLocks/>
                </p:cNvSpPr>
                <p:nvPr userDrawn="1"/>
              </p:nvSpPr>
              <p:spPr bwMode="ltGray">
                <a:xfrm>
                  <a:off x="3826" y="295"/>
                  <a:ext cx="117" cy="72"/>
                </a:xfrm>
                <a:custGeom>
                  <a:avLst/>
                  <a:gdLst>
                    <a:gd name="T0" fmla="*/ 0 w 97"/>
                    <a:gd name="T1" fmla="*/ 85 h 55"/>
                    <a:gd name="T2" fmla="*/ 146 w 97"/>
                    <a:gd name="T3" fmla="*/ 50 h 55"/>
                    <a:gd name="T4" fmla="*/ 411 w 97"/>
                    <a:gd name="T5" fmla="*/ 226 h 55"/>
                    <a:gd name="T6" fmla="*/ 269 w 97"/>
                    <a:gd name="T7" fmla="*/ 296 h 55"/>
                    <a:gd name="T8" fmla="*/ 253 w 97"/>
                    <a:gd name="T9" fmla="*/ 398 h 55"/>
                    <a:gd name="T10" fmla="*/ 197 w 97"/>
                    <a:gd name="T11" fmla="*/ 427 h 55"/>
                    <a:gd name="T12" fmla="*/ 125 w 97"/>
                    <a:gd name="T13" fmla="*/ 259 h 55"/>
                    <a:gd name="T14" fmla="*/ 0 w 97"/>
                    <a:gd name="T15" fmla="*/ 85 h 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 h="55">
                      <a:moveTo>
                        <a:pt x="0" y="10"/>
                      </a:moveTo>
                      <a:cubicBezTo>
                        <a:pt x="21" y="13"/>
                        <a:pt x="39" y="28"/>
                        <a:pt x="32" y="6"/>
                      </a:cubicBezTo>
                      <a:cubicBezTo>
                        <a:pt x="51" y="0"/>
                        <a:pt x="75" y="15"/>
                        <a:pt x="92" y="26"/>
                      </a:cubicBezTo>
                      <a:cubicBezTo>
                        <a:pt x="83" y="53"/>
                        <a:pt x="97" y="25"/>
                        <a:pt x="60" y="34"/>
                      </a:cubicBezTo>
                      <a:cubicBezTo>
                        <a:pt x="56" y="35"/>
                        <a:pt x="59" y="43"/>
                        <a:pt x="56" y="46"/>
                      </a:cubicBezTo>
                      <a:cubicBezTo>
                        <a:pt x="53" y="49"/>
                        <a:pt x="48" y="49"/>
                        <a:pt x="44" y="50"/>
                      </a:cubicBezTo>
                      <a:cubicBezTo>
                        <a:pt x="15" y="40"/>
                        <a:pt x="48" y="55"/>
                        <a:pt x="28" y="30"/>
                      </a:cubicBezTo>
                      <a:cubicBezTo>
                        <a:pt x="22" y="22"/>
                        <a:pt x="8" y="26"/>
                        <a:pt x="0" y="1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7" name="Freeform 160"/>
                <p:cNvSpPr>
                  <a:spLocks/>
                </p:cNvSpPr>
                <p:nvPr userDrawn="1"/>
              </p:nvSpPr>
              <p:spPr bwMode="ltGray">
                <a:xfrm>
                  <a:off x="3826" y="261"/>
                  <a:ext cx="27" cy="37"/>
                </a:xfrm>
                <a:custGeom>
                  <a:avLst/>
                  <a:gdLst>
                    <a:gd name="T0" fmla="*/ 10 w 26"/>
                    <a:gd name="T1" fmla="*/ 0 h 29"/>
                    <a:gd name="T2" fmla="*/ 0 w 26"/>
                    <a:gd name="T3" fmla="*/ 143 h 29"/>
                    <a:gd name="T4" fmla="*/ 10 w 26"/>
                    <a:gd name="T5" fmla="*/ 0 h 29"/>
                    <a:gd name="T6" fmla="*/ 0 60000 65536"/>
                    <a:gd name="T7" fmla="*/ 0 60000 65536"/>
                    <a:gd name="T8" fmla="*/ 0 60000 65536"/>
                  </a:gdLst>
                  <a:ahLst/>
                  <a:cxnLst>
                    <a:cxn ang="T6">
                      <a:pos x="T0" y="T1"/>
                    </a:cxn>
                    <a:cxn ang="T7">
                      <a:pos x="T2" y="T3"/>
                    </a:cxn>
                    <a:cxn ang="T8">
                      <a:pos x="T4" y="T5"/>
                    </a:cxn>
                  </a:cxnLst>
                  <a:rect l="0" t="0" r="r" b="b"/>
                  <a:pathLst>
                    <a:path w="26" h="29">
                      <a:moveTo>
                        <a:pt x="4" y="0"/>
                      </a:moveTo>
                      <a:cubicBezTo>
                        <a:pt x="25" y="7"/>
                        <a:pt x="26" y="29"/>
                        <a:pt x="0" y="20"/>
                      </a:cubicBezTo>
                      <a:cubicBezTo>
                        <a:pt x="5" y="5"/>
                        <a:pt x="4" y="12"/>
                        <a:pt x="4"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8" name="Freeform 161"/>
                <p:cNvSpPr>
                  <a:spLocks/>
                </p:cNvSpPr>
                <p:nvPr userDrawn="1"/>
              </p:nvSpPr>
              <p:spPr bwMode="ltGray">
                <a:xfrm>
                  <a:off x="3892" y="183"/>
                  <a:ext cx="119" cy="100"/>
                </a:xfrm>
                <a:custGeom>
                  <a:avLst/>
                  <a:gdLst>
                    <a:gd name="T0" fmla="*/ 110 w 96"/>
                    <a:gd name="T1" fmla="*/ 197 h 79"/>
                    <a:gd name="T2" fmla="*/ 269 w 96"/>
                    <a:gd name="T3" fmla="*/ 144 h 79"/>
                    <a:gd name="T4" fmla="*/ 534 w 96"/>
                    <a:gd name="T5" fmla="*/ 277 h 79"/>
                    <a:gd name="T6" fmla="*/ 245 w 96"/>
                    <a:gd name="T7" fmla="*/ 376 h 79"/>
                    <a:gd name="T8" fmla="*/ 224 w 96"/>
                    <a:gd name="T9" fmla="*/ 297 h 79"/>
                    <a:gd name="T10" fmla="*/ 110 w 96"/>
                    <a:gd name="T11" fmla="*/ 197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9">
                      <a:moveTo>
                        <a:pt x="20" y="30"/>
                      </a:moveTo>
                      <a:cubicBezTo>
                        <a:pt x="0" y="0"/>
                        <a:pt x="35" y="18"/>
                        <a:pt x="48" y="22"/>
                      </a:cubicBezTo>
                      <a:cubicBezTo>
                        <a:pt x="65" y="28"/>
                        <a:pt x="79" y="36"/>
                        <a:pt x="96" y="42"/>
                      </a:cubicBezTo>
                      <a:cubicBezTo>
                        <a:pt x="87" y="79"/>
                        <a:pt x="74" y="48"/>
                        <a:pt x="44" y="58"/>
                      </a:cubicBezTo>
                      <a:cubicBezTo>
                        <a:pt x="43" y="54"/>
                        <a:pt x="43" y="48"/>
                        <a:pt x="40" y="46"/>
                      </a:cubicBezTo>
                      <a:cubicBezTo>
                        <a:pt x="17" y="30"/>
                        <a:pt x="11" y="48"/>
                        <a:pt x="20" y="3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09" name="Freeform 162"/>
                <p:cNvSpPr>
                  <a:spLocks/>
                </p:cNvSpPr>
                <p:nvPr userDrawn="1"/>
              </p:nvSpPr>
              <p:spPr bwMode="ltGray">
                <a:xfrm>
                  <a:off x="3963" y="280"/>
                  <a:ext cx="84" cy="58"/>
                </a:xfrm>
                <a:custGeom>
                  <a:avLst/>
                  <a:gdLst>
                    <a:gd name="T0" fmla="*/ 39 w 71"/>
                    <a:gd name="T1" fmla="*/ 32 h 46"/>
                    <a:gd name="T2" fmla="*/ 86 w 71"/>
                    <a:gd name="T3" fmla="*/ 1 h 46"/>
                    <a:gd name="T4" fmla="*/ 175 w 71"/>
                    <a:gd name="T5" fmla="*/ 106 h 46"/>
                    <a:gd name="T6" fmla="*/ 175 w 71"/>
                    <a:gd name="T7" fmla="*/ 291 h 46"/>
                    <a:gd name="T8" fmla="*/ 21 w 71"/>
                    <a:gd name="T9" fmla="*/ 213 h 46"/>
                    <a:gd name="T10" fmla="*/ 39 w 71"/>
                    <a:gd name="T11" fmla="*/ 32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46">
                      <a:moveTo>
                        <a:pt x="10" y="5"/>
                      </a:moveTo>
                      <a:cubicBezTo>
                        <a:pt x="14" y="4"/>
                        <a:pt x="18" y="0"/>
                        <a:pt x="22" y="1"/>
                      </a:cubicBezTo>
                      <a:cubicBezTo>
                        <a:pt x="31" y="4"/>
                        <a:pt x="46" y="17"/>
                        <a:pt x="46" y="17"/>
                      </a:cubicBezTo>
                      <a:cubicBezTo>
                        <a:pt x="65" y="46"/>
                        <a:pt x="71" y="39"/>
                        <a:pt x="46" y="45"/>
                      </a:cubicBezTo>
                      <a:cubicBezTo>
                        <a:pt x="32" y="42"/>
                        <a:pt x="6" y="33"/>
                        <a:pt x="6" y="33"/>
                      </a:cubicBezTo>
                      <a:cubicBezTo>
                        <a:pt x="2" y="21"/>
                        <a:pt x="0" y="15"/>
                        <a:pt x="10" y="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0" name="Freeform 163"/>
                <p:cNvSpPr>
                  <a:spLocks/>
                </p:cNvSpPr>
                <p:nvPr userDrawn="1"/>
              </p:nvSpPr>
              <p:spPr bwMode="ltGray">
                <a:xfrm>
                  <a:off x="4018" y="344"/>
                  <a:ext cx="110" cy="78"/>
                </a:xfrm>
                <a:custGeom>
                  <a:avLst/>
                  <a:gdLst>
                    <a:gd name="T0" fmla="*/ 28 w 85"/>
                    <a:gd name="T1" fmla="*/ 17 h 61"/>
                    <a:gd name="T2" fmla="*/ 502 w 85"/>
                    <a:gd name="T3" fmla="*/ 217 h 61"/>
                    <a:gd name="T4" fmla="*/ 189 w 85"/>
                    <a:gd name="T5" fmla="*/ 240 h 61"/>
                    <a:gd name="T6" fmla="*/ 0 w 85"/>
                    <a:gd name="T7" fmla="*/ 98 h 61"/>
                    <a:gd name="T8" fmla="*/ 61 w 85"/>
                    <a:gd name="T9" fmla="*/ 17 h 61"/>
                    <a:gd name="T10" fmla="*/ 160 w 85"/>
                    <a:gd name="T11" fmla="*/ 46 h 61"/>
                    <a:gd name="T12" fmla="*/ 28 w 85"/>
                    <a:gd name="T13" fmla="*/ 17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 h="61">
                      <a:moveTo>
                        <a:pt x="4" y="2"/>
                      </a:moveTo>
                      <a:cubicBezTo>
                        <a:pt x="34" y="7"/>
                        <a:pt x="40" y="14"/>
                        <a:pt x="64" y="30"/>
                      </a:cubicBezTo>
                      <a:cubicBezTo>
                        <a:pt x="85" y="61"/>
                        <a:pt x="36" y="42"/>
                        <a:pt x="24" y="34"/>
                      </a:cubicBezTo>
                      <a:cubicBezTo>
                        <a:pt x="7" y="23"/>
                        <a:pt x="15" y="29"/>
                        <a:pt x="0" y="14"/>
                      </a:cubicBezTo>
                      <a:cubicBezTo>
                        <a:pt x="3" y="10"/>
                        <a:pt x="4" y="4"/>
                        <a:pt x="8" y="2"/>
                      </a:cubicBezTo>
                      <a:cubicBezTo>
                        <a:pt x="12" y="0"/>
                        <a:pt x="24" y="6"/>
                        <a:pt x="20" y="6"/>
                      </a:cubicBezTo>
                      <a:cubicBezTo>
                        <a:pt x="15" y="6"/>
                        <a:pt x="9" y="3"/>
                        <a:pt x="4" y="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1" name="Freeform 164"/>
                <p:cNvSpPr>
                  <a:spLocks/>
                </p:cNvSpPr>
                <p:nvPr userDrawn="1"/>
              </p:nvSpPr>
              <p:spPr bwMode="ltGray">
                <a:xfrm>
                  <a:off x="4084" y="344"/>
                  <a:ext cx="95" cy="58"/>
                </a:xfrm>
                <a:custGeom>
                  <a:avLst/>
                  <a:gdLst>
                    <a:gd name="T0" fmla="*/ 111 w 77"/>
                    <a:gd name="T1" fmla="*/ 40 h 46"/>
                    <a:gd name="T2" fmla="*/ 283 w 77"/>
                    <a:gd name="T3" fmla="*/ 93 h 46"/>
                    <a:gd name="T4" fmla="*/ 412 w 77"/>
                    <a:gd name="T5" fmla="*/ 139 h 46"/>
                    <a:gd name="T6" fmla="*/ 222 w 77"/>
                    <a:gd name="T7" fmla="*/ 245 h 46"/>
                    <a:gd name="T8" fmla="*/ 111 w 77"/>
                    <a:gd name="T9" fmla="*/ 4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46">
                      <a:moveTo>
                        <a:pt x="21" y="6"/>
                      </a:moveTo>
                      <a:cubicBezTo>
                        <a:pt x="57" y="18"/>
                        <a:pt x="0" y="0"/>
                        <a:pt x="53" y="14"/>
                      </a:cubicBezTo>
                      <a:cubicBezTo>
                        <a:pt x="61" y="16"/>
                        <a:pt x="77" y="22"/>
                        <a:pt x="77" y="22"/>
                      </a:cubicBezTo>
                      <a:cubicBezTo>
                        <a:pt x="71" y="46"/>
                        <a:pt x="65" y="43"/>
                        <a:pt x="41" y="38"/>
                      </a:cubicBezTo>
                      <a:cubicBezTo>
                        <a:pt x="3" y="12"/>
                        <a:pt x="21" y="34"/>
                        <a:pt x="21" y="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2" name="Freeform 165"/>
                <p:cNvSpPr>
                  <a:spLocks/>
                </p:cNvSpPr>
                <p:nvPr userDrawn="1"/>
              </p:nvSpPr>
              <p:spPr bwMode="ltGray">
                <a:xfrm>
                  <a:off x="4073" y="291"/>
                  <a:ext cx="171" cy="47"/>
                </a:xfrm>
                <a:custGeom>
                  <a:avLst/>
                  <a:gdLst>
                    <a:gd name="T0" fmla="*/ 150 w 141"/>
                    <a:gd name="T1" fmla="*/ 107 h 37"/>
                    <a:gd name="T2" fmla="*/ 261 w 141"/>
                    <a:gd name="T3" fmla="*/ 107 h 37"/>
                    <a:gd name="T4" fmla="*/ 468 w 141"/>
                    <a:gd name="T5" fmla="*/ 0 h 37"/>
                    <a:gd name="T6" fmla="*/ 580 w 141"/>
                    <a:gd name="T7" fmla="*/ 28 h 37"/>
                    <a:gd name="T8" fmla="*/ 526 w 141"/>
                    <a:gd name="T9" fmla="*/ 220 h 37"/>
                    <a:gd name="T10" fmla="*/ 448 w 141"/>
                    <a:gd name="T11" fmla="*/ 192 h 37"/>
                    <a:gd name="T12" fmla="*/ 337 w 141"/>
                    <a:gd name="T13" fmla="*/ 244 h 37"/>
                    <a:gd name="T14" fmla="*/ 150 w 141"/>
                    <a:gd name="T15" fmla="*/ 10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1" h="37">
                      <a:moveTo>
                        <a:pt x="32" y="16"/>
                      </a:moveTo>
                      <a:cubicBezTo>
                        <a:pt x="64" y="5"/>
                        <a:pt x="24" y="16"/>
                        <a:pt x="56" y="16"/>
                      </a:cubicBezTo>
                      <a:cubicBezTo>
                        <a:pt x="72" y="16"/>
                        <a:pt x="87" y="9"/>
                        <a:pt x="100" y="0"/>
                      </a:cubicBezTo>
                      <a:cubicBezTo>
                        <a:pt x="108" y="1"/>
                        <a:pt x="117" y="0"/>
                        <a:pt x="124" y="4"/>
                      </a:cubicBezTo>
                      <a:cubicBezTo>
                        <a:pt x="141" y="14"/>
                        <a:pt x="119" y="30"/>
                        <a:pt x="112" y="32"/>
                      </a:cubicBezTo>
                      <a:cubicBezTo>
                        <a:pt x="107" y="31"/>
                        <a:pt x="101" y="27"/>
                        <a:pt x="96" y="28"/>
                      </a:cubicBezTo>
                      <a:cubicBezTo>
                        <a:pt x="88" y="29"/>
                        <a:pt x="72" y="36"/>
                        <a:pt x="72" y="36"/>
                      </a:cubicBezTo>
                      <a:cubicBezTo>
                        <a:pt x="63" y="35"/>
                        <a:pt x="0" y="37"/>
                        <a:pt x="32"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3" name="Freeform 166"/>
                <p:cNvSpPr>
                  <a:spLocks/>
                </p:cNvSpPr>
                <p:nvPr userDrawn="1"/>
              </p:nvSpPr>
              <p:spPr bwMode="ltGray">
                <a:xfrm>
                  <a:off x="4195" y="322"/>
                  <a:ext cx="539" cy="272"/>
                </a:xfrm>
                <a:custGeom>
                  <a:avLst/>
                  <a:gdLst>
                    <a:gd name="T0" fmla="*/ 257 w 436"/>
                    <a:gd name="T1" fmla="*/ 435 h 214"/>
                    <a:gd name="T2" fmla="*/ 40 w 436"/>
                    <a:gd name="T3" fmla="*/ 220 h 214"/>
                    <a:gd name="T4" fmla="*/ 147 w 436"/>
                    <a:gd name="T5" fmla="*/ 136 h 214"/>
                    <a:gd name="T6" fmla="*/ 367 w 436"/>
                    <a:gd name="T7" fmla="*/ 220 h 214"/>
                    <a:gd name="T8" fmla="*/ 736 w 436"/>
                    <a:gd name="T9" fmla="*/ 273 h 214"/>
                    <a:gd name="T10" fmla="*/ 872 w 436"/>
                    <a:gd name="T11" fmla="*/ 328 h 214"/>
                    <a:gd name="T12" fmla="*/ 1127 w 436"/>
                    <a:gd name="T13" fmla="*/ 377 h 214"/>
                    <a:gd name="T14" fmla="*/ 1658 w 436"/>
                    <a:gd name="T15" fmla="*/ 627 h 214"/>
                    <a:gd name="T16" fmla="*/ 1781 w 436"/>
                    <a:gd name="T17" fmla="*/ 575 h 214"/>
                    <a:gd name="T18" fmla="*/ 1959 w 436"/>
                    <a:gd name="T19" fmla="*/ 627 h 214"/>
                    <a:gd name="T20" fmla="*/ 1890 w 436"/>
                    <a:gd name="T21" fmla="*/ 847 h 214"/>
                    <a:gd name="T22" fmla="*/ 1696 w 436"/>
                    <a:gd name="T23" fmla="*/ 733 h 214"/>
                    <a:gd name="T24" fmla="*/ 1590 w 436"/>
                    <a:gd name="T25" fmla="*/ 759 h 214"/>
                    <a:gd name="T26" fmla="*/ 1658 w 436"/>
                    <a:gd name="T27" fmla="*/ 791 h 214"/>
                    <a:gd name="T28" fmla="*/ 1938 w 436"/>
                    <a:gd name="T29" fmla="*/ 953 h 214"/>
                    <a:gd name="T30" fmla="*/ 2201 w 436"/>
                    <a:gd name="T31" fmla="*/ 1115 h 214"/>
                    <a:gd name="T32" fmla="*/ 1959 w 436"/>
                    <a:gd name="T33" fmla="*/ 1281 h 214"/>
                    <a:gd name="T34" fmla="*/ 1696 w 436"/>
                    <a:gd name="T35" fmla="*/ 1089 h 214"/>
                    <a:gd name="T36" fmla="*/ 1391 w 436"/>
                    <a:gd name="T37" fmla="*/ 1173 h 214"/>
                    <a:gd name="T38" fmla="*/ 1415 w 436"/>
                    <a:gd name="T39" fmla="*/ 1008 h 214"/>
                    <a:gd name="T40" fmla="*/ 1480 w 436"/>
                    <a:gd name="T41" fmla="*/ 953 h 214"/>
                    <a:gd name="T42" fmla="*/ 1286 w 436"/>
                    <a:gd name="T43" fmla="*/ 904 h 214"/>
                    <a:gd name="T44" fmla="*/ 1345 w 436"/>
                    <a:gd name="T45" fmla="*/ 847 h 214"/>
                    <a:gd name="T46" fmla="*/ 1415 w 436"/>
                    <a:gd name="T47" fmla="*/ 819 h 214"/>
                    <a:gd name="T48" fmla="*/ 1263 w 436"/>
                    <a:gd name="T49" fmla="*/ 711 h 214"/>
                    <a:gd name="T50" fmla="*/ 712 w 436"/>
                    <a:gd name="T51" fmla="*/ 435 h 214"/>
                    <a:gd name="T52" fmla="*/ 649 w 436"/>
                    <a:gd name="T53" fmla="*/ 463 h 214"/>
                    <a:gd name="T54" fmla="*/ 584 w 436"/>
                    <a:gd name="T55" fmla="*/ 435 h 214"/>
                    <a:gd name="T56" fmla="*/ 367 w 436"/>
                    <a:gd name="T57" fmla="*/ 517 h 214"/>
                    <a:gd name="T58" fmla="*/ 257 w 436"/>
                    <a:gd name="T59" fmla="*/ 435 h 2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6" h="214">
                      <a:moveTo>
                        <a:pt x="47" y="64"/>
                      </a:moveTo>
                      <a:cubicBezTo>
                        <a:pt x="40" y="44"/>
                        <a:pt x="24" y="43"/>
                        <a:pt x="7" y="32"/>
                      </a:cubicBezTo>
                      <a:cubicBezTo>
                        <a:pt x="0" y="12"/>
                        <a:pt x="12" y="15"/>
                        <a:pt x="27" y="20"/>
                      </a:cubicBezTo>
                      <a:cubicBezTo>
                        <a:pt x="56" y="0"/>
                        <a:pt x="44" y="24"/>
                        <a:pt x="67" y="32"/>
                      </a:cubicBezTo>
                      <a:cubicBezTo>
                        <a:pt x="91" y="24"/>
                        <a:pt x="112" y="32"/>
                        <a:pt x="135" y="40"/>
                      </a:cubicBezTo>
                      <a:cubicBezTo>
                        <a:pt x="143" y="43"/>
                        <a:pt x="159" y="48"/>
                        <a:pt x="159" y="48"/>
                      </a:cubicBezTo>
                      <a:cubicBezTo>
                        <a:pt x="178" y="42"/>
                        <a:pt x="191" y="45"/>
                        <a:pt x="207" y="56"/>
                      </a:cubicBezTo>
                      <a:cubicBezTo>
                        <a:pt x="225" y="84"/>
                        <a:pt x="273" y="82"/>
                        <a:pt x="303" y="92"/>
                      </a:cubicBezTo>
                      <a:cubicBezTo>
                        <a:pt x="311" y="89"/>
                        <a:pt x="319" y="87"/>
                        <a:pt x="327" y="84"/>
                      </a:cubicBezTo>
                      <a:cubicBezTo>
                        <a:pt x="337" y="81"/>
                        <a:pt x="359" y="92"/>
                        <a:pt x="359" y="92"/>
                      </a:cubicBezTo>
                      <a:cubicBezTo>
                        <a:pt x="365" y="110"/>
                        <a:pt x="362" y="114"/>
                        <a:pt x="347" y="124"/>
                      </a:cubicBezTo>
                      <a:cubicBezTo>
                        <a:pt x="334" y="120"/>
                        <a:pt x="324" y="112"/>
                        <a:pt x="311" y="108"/>
                      </a:cubicBezTo>
                      <a:cubicBezTo>
                        <a:pt x="304" y="109"/>
                        <a:pt x="296" y="107"/>
                        <a:pt x="291" y="112"/>
                      </a:cubicBezTo>
                      <a:cubicBezTo>
                        <a:pt x="288" y="115"/>
                        <a:pt x="299" y="114"/>
                        <a:pt x="303" y="116"/>
                      </a:cubicBezTo>
                      <a:cubicBezTo>
                        <a:pt x="327" y="129"/>
                        <a:pt x="330" y="134"/>
                        <a:pt x="355" y="140"/>
                      </a:cubicBezTo>
                      <a:cubicBezTo>
                        <a:pt x="370" y="150"/>
                        <a:pt x="388" y="154"/>
                        <a:pt x="403" y="164"/>
                      </a:cubicBezTo>
                      <a:cubicBezTo>
                        <a:pt x="436" y="214"/>
                        <a:pt x="380" y="191"/>
                        <a:pt x="359" y="188"/>
                      </a:cubicBezTo>
                      <a:cubicBezTo>
                        <a:pt x="346" y="175"/>
                        <a:pt x="329" y="166"/>
                        <a:pt x="311" y="160"/>
                      </a:cubicBezTo>
                      <a:cubicBezTo>
                        <a:pt x="292" y="163"/>
                        <a:pt x="273" y="166"/>
                        <a:pt x="255" y="172"/>
                      </a:cubicBezTo>
                      <a:cubicBezTo>
                        <a:pt x="233" y="165"/>
                        <a:pt x="245" y="155"/>
                        <a:pt x="259" y="148"/>
                      </a:cubicBezTo>
                      <a:cubicBezTo>
                        <a:pt x="263" y="146"/>
                        <a:pt x="267" y="143"/>
                        <a:pt x="271" y="140"/>
                      </a:cubicBezTo>
                      <a:cubicBezTo>
                        <a:pt x="255" y="129"/>
                        <a:pt x="252" y="138"/>
                        <a:pt x="235" y="132"/>
                      </a:cubicBezTo>
                      <a:cubicBezTo>
                        <a:pt x="239" y="129"/>
                        <a:pt x="243" y="126"/>
                        <a:pt x="247" y="124"/>
                      </a:cubicBezTo>
                      <a:cubicBezTo>
                        <a:pt x="251" y="122"/>
                        <a:pt x="258" y="124"/>
                        <a:pt x="259" y="120"/>
                      </a:cubicBezTo>
                      <a:cubicBezTo>
                        <a:pt x="263" y="105"/>
                        <a:pt x="234" y="105"/>
                        <a:pt x="231" y="104"/>
                      </a:cubicBezTo>
                      <a:cubicBezTo>
                        <a:pt x="196" y="95"/>
                        <a:pt x="165" y="75"/>
                        <a:pt x="131" y="64"/>
                      </a:cubicBezTo>
                      <a:cubicBezTo>
                        <a:pt x="127" y="65"/>
                        <a:pt x="123" y="68"/>
                        <a:pt x="119" y="68"/>
                      </a:cubicBezTo>
                      <a:cubicBezTo>
                        <a:pt x="115" y="68"/>
                        <a:pt x="111" y="64"/>
                        <a:pt x="107" y="64"/>
                      </a:cubicBezTo>
                      <a:cubicBezTo>
                        <a:pt x="93" y="66"/>
                        <a:pt x="81" y="73"/>
                        <a:pt x="67" y="76"/>
                      </a:cubicBezTo>
                      <a:cubicBezTo>
                        <a:pt x="51" y="71"/>
                        <a:pt x="58" y="75"/>
                        <a:pt x="47" y="6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4" name="Freeform 167"/>
                <p:cNvSpPr>
                  <a:spLocks/>
                </p:cNvSpPr>
                <p:nvPr userDrawn="1"/>
              </p:nvSpPr>
              <p:spPr bwMode="ltGray">
                <a:xfrm>
                  <a:off x="4409" y="429"/>
                  <a:ext cx="53" cy="46"/>
                </a:xfrm>
                <a:custGeom>
                  <a:avLst/>
                  <a:gdLst>
                    <a:gd name="T0" fmla="*/ 96 w 43"/>
                    <a:gd name="T1" fmla="*/ 103 h 39"/>
                    <a:gd name="T2" fmla="*/ 182 w 43"/>
                    <a:gd name="T3" fmla="*/ 72 h 39"/>
                    <a:gd name="T4" fmla="*/ 224 w 43"/>
                    <a:gd name="T5" fmla="*/ 118 h 39"/>
                    <a:gd name="T6" fmla="*/ 96 w 43"/>
                    <a:gd name="T7" fmla="*/ 103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39">
                      <a:moveTo>
                        <a:pt x="18" y="27"/>
                      </a:moveTo>
                      <a:cubicBezTo>
                        <a:pt x="0" y="0"/>
                        <a:pt x="22" y="11"/>
                        <a:pt x="34" y="19"/>
                      </a:cubicBezTo>
                      <a:cubicBezTo>
                        <a:pt x="37" y="23"/>
                        <a:pt x="43" y="26"/>
                        <a:pt x="42" y="31"/>
                      </a:cubicBezTo>
                      <a:cubicBezTo>
                        <a:pt x="40" y="39"/>
                        <a:pt x="18" y="27"/>
                        <a:pt x="18" y="27"/>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5" name="Freeform 168"/>
                <p:cNvSpPr>
                  <a:spLocks/>
                </p:cNvSpPr>
                <p:nvPr userDrawn="1"/>
              </p:nvSpPr>
              <p:spPr bwMode="ltGray">
                <a:xfrm>
                  <a:off x="4402" y="508"/>
                  <a:ext cx="83" cy="55"/>
                </a:xfrm>
                <a:custGeom>
                  <a:avLst/>
                  <a:gdLst>
                    <a:gd name="T0" fmla="*/ 100 w 65"/>
                    <a:gd name="T1" fmla="*/ 75 h 44"/>
                    <a:gd name="T2" fmla="*/ 341 w 65"/>
                    <a:gd name="T3" fmla="*/ 95 h 44"/>
                    <a:gd name="T4" fmla="*/ 395 w 65"/>
                    <a:gd name="T5" fmla="*/ 169 h 44"/>
                    <a:gd name="T6" fmla="*/ 175 w 65"/>
                    <a:gd name="T7" fmla="*/ 264 h 44"/>
                    <a:gd name="T8" fmla="*/ 0 w 65"/>
                    <a:gd name="T9" fmla="*/ 75 h 44"/>
                    <a:gd name="T10" fmla="*/ 100 w 65"/>
                    <a:gd name="T11" fmla="*/ 75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44">
                      <a:moveTo>
                        <a:pt x="16" y="12"/>
                      </a:moveTo>
                      <a:cubicBezTo>
                        <a:pt x="31" y="17"/>
                        <a:pt x="41" y="11"/>
                        <a:pt x="56" y="16"/>
                      </a:cubicBezTo>
                      <a:cubicBezTo>
                        <a:pt x="59" y="20"/>
                        <a:pt x="65" y="23"/>
                        <a:pt x="64" y="28"/>
                      </a:cubicBezTo>
                      <a:cubicBezTo>
                        <a:pt x="61" y="41"/>
                        <a:pt x="28" y="44"/>
                        <a:pt x="28" y="44"/>
                      </a:cubicBezTo>
                      <a:cubicBezTo>
                        <a:pt x="19" y="31"/>
                        <a:pt x="9" y="25"/>
                        <a:pt x="0" y="12"/>
                      </a:cubicBezTo>
                      <a:cubicBezTo>
                        <a:pt x="14" y="2"/>
                        <a:pt x="10" y="0"/>
                        <a:pt x="16"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6" name="Freeform 169"/>
                <p:cNvSpPr>
                  <a:spLocks/>
                </p:cNvSpPr>
                <p:nvPr userDrawn="1"/>
              </p:nvSpPr>
              <p:spPr bwMode="ltGray">
                <a:xfrm>
                  <a:off x="4485" y="568"/>
                  <a:ext cx="27" cy="29"/>
                </a:xfrm>
                <a:custGeom>
                  <a:avLst/>
                  <a:gdLst>
                    <a:gd name="T0" fmla="*/ 37 w 19"/>
                    <a:gd name="T1" fmla="*/ 50 h 23"/>
                    <a:gd name="T2" fmla="*/ 135 w 19"/>
                    <a:gd name="T3" fmla="*/ 25 h 23"/>
                    <a:gd name="T4" fmla="*/ 111 w 19"/>
                    <a:gd name="T5" fmla="*/ 126 h 23"/>
                    <a:gd name="T6" fmla="*/ 0 w 19"/>
                    <a:gd name="T7" fmla="*/ 100 h 23"/>
                    <a:gd name="T8" fmla="*/ 37 w 19"/>
                    <a:gd name="T9" fmla="*/ 5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3">
                      <a:moveTo>
                        <a:pt x="4" y="8"/>
                      </a:moveTo>
                      <a:cubicBezTo>
                        <a:pt x="8" y="7"/>
                        <a:pt x="14" y="0"/>
                        <a:pt x="16" y="4"/>
                      </a:cubicBezTo>
                      <a:cubicBezTo>
                        <a:pt x="19" y="9"/>
                        <a:pt x="16" y="17"/>
                        <a:pt x="12" y="20"/>
                      </a:cubicBezTo>
                      <a:cubicBezTo>
                        <a:pt x="9" y="23"/>
                        <a:pt x="4" y="17"/>
                        <a:pt x="0" y="16"/>
                      </a:cubicBezTo>
                      <a:cubicBezTo>
                        <a:pt x="4" y="3"/>
                        <a:pt x="4" y="0"/>
                        <a:pt x="4" y="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7" name="Freeform 170"/>
                <p:cNvSpPr>
                  <a:spLocks/>
                </p:cNvSpPr>
                <p:nvPr userDrawn="1"/>
              </p:nvSpPr>
              <p:spPr bwMode="ltGray">
                <a:xfrm>
                  <a:off x="3881" y="377"/>
                  <a:ext cx="243" cy="108"/>
                </a:xfrm>
                <a:custGeom>
                  <a:avLst/>
                  <a:gdLst>
                    <a:gd name="T0" fmla="*/ 48 w 192"/>
                    <a:gd name="T1" fmla="*/ 0 h 85"/>
                    <a:gd name="T2" fmla="*/ 406 w 192"/>
                    <a:gd name="T3" fmla="*/ 107 h 85"/>
                    <a:gd name="T4" fmla="*/ 480 w 192"/>
                    <a:gd name="T5" fmla="*/ 78 h 85"/>
                    <a:gd name="T6" fmla="*/ 527 w 192"/>
                    <a:gd name="T7" fmla="*/ 0 h 85"/>
                    <a:gd name="T8" fmla="*/ 747 w 192"/>
                    <a:gd name="T9" fmla="*/ 136 h 85"/>
                    <a:gd name="T10" fmla="*/ 814 w 192"/>
                    <a:gd name="T11" fmla="*/ 220 h 85"/>
                    <a:gd name="T12" fmla="*/ 956 w 192"/>
                    <a:gd name="T13" fmla="*/ 273 h 85"/>
                    <a:gd name="T14" fmla="*/ 1149 w 192"/>
                    <a:gd name="T15" fmla="*/ 356 h 85"/>
                    <a:gd name="T16" fmla="*/ 1054 w 192"/>
                    <a:gd name="T17" fmla="*/ 517 h 85"/>
                    <a:gd name="T18" fmla="*/ 907 w 192"/>
                    <a:gd name="T19" fmla="*/ 407 h 85"/>
                    <a:gd name="T20" fmla="*/ 670 w 192"/>
                    <a:gd name="T21" fmla="*/ 517 h 85"/>
                    <a:gd name="T22" fmla="*/ 600 w 192"/>
                    <a:gd name="T23" fmla="*/ 574 h 85"/>
                    <a:gd name="T24" fmla="*/ 456 w 192"/>
                    <a:gd name="T25" fmla="*/ 455 h 85"/>
                    <a:gd name="T26" fmla="*/ 430 w 192"/>
                    <a:gd name="T27" fmla="*/ 244 h 85"/>
                    <a:gd name="T28" fmla="*/ 197 w 192"/>
                    <a:gd name="T29" fmla="*/ 356 h 85"/>
                    <a:gd name="T30" fmla="*/ 0 w 192"/>
                    <a:gd name="T31" fmla="*/ 220 h 85"/>
                    <a:gd name="T32" fmla="*/ 48 w 192"/>
                    <a:gd name="T33" fmla="*/ 58 h 85"/>
                    <a:gd name="T34" fmla="*/ 122 w 192"/>
                    <a:gd name="T35" fmla="*/ 28 h 85"/>
                    <a:gd name="T36" fmla="*/ 48 w 192"/>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2" h="85">
                      <a:moveTo>
                        <a:pt x="8" y="0"/>
                      </a:moveTo>
                      <a:cubicBezTo>
                        <a:pt x="28" y="7"/>
                        <a:pt x="48" y="9"/>
                        <a:pt x="68" y="16"/>
                      </a:cubicBezTo>
                      <a:cubicBezTo>
                        <a:pt x="72" y="15"/>
                        <a:pt x="77" y="15"/>
                        <a:pt x="80" y="12"/>
                      </a:cubicBezTo>
                      <a:cubicBezTo>
                        <a:pt x="84" y="9"/>
                        <a:pt x="83" y="1"/>
                        <a:pt x="88" y="0"/>
                      </a:cubicBezTo>
                      <a:cubicBezTo>
                        <a:pt x="89" y="0"/>
                        <a:pt x="119" y="16"/>
                        <a:pt x="124" y="20"/>
                      </a:cubicBezTo>
                      <a:cubicBezTo>
                        <a:pt x="128" y="24"/>
                        <a:pt x="131" y="29"/>
                        <a:pt x="136" y="32"/>
                      </a:cubicBezTo>
                      <a:cubicBezTo>
                        <a:pt x="143" y="36"/>
                        <a:pt x="160" y="40"/>
                        <a:pt x="160" y="40"/>
                      </a:cubicBezTo>
                      <a:cubicBezTo>
                        <a:pt x="178" y="34"/>
                        <a:pt x="182" y="37"/>
                        <a:pt x="192" y="52"/>
                      </a:cubicBezTo>
                      <a:cubicBezTo>
                        <a:pt x="191" y="58"/>
                        <a:pt x="192" y="81"/>
                        <a:pt x="176" y="76"/>
                      </a:cubicBezTo>
                      <a:cubicBezTo>
                        <a:pt x="167" y="73"/>
                        <a:pt x="152" y="60"/>
                        <a:pt x="152" y="60"/>
                      </a:cubicBezTo>
                      <a:cubicBezTo>
                        <a:pt x="138" y="69"/>
                        <a:pt x="128" y="72"/>
                        <a:pt x="112" y="76"/>
                      </a:cubicBezTo>
                      <a:cubicBezTo>
                        <a:pt x="108" y="79"/>
                        <a:pt x="105" y="85"/>
                        <a:pt x="100" y="84"/>
                      </a:cubicBezTo>
                      <a:cubicBezTo>
                        <a:pt x="91" y="82"/>
                        <a:pt x="76" y="68"/>
                        <a:pt x="76" y="68"/>
                      </a:cubicBezTo>
                      <a:cubicBezTo>
                        <a:pt x="86" y="39"/>
                        <a:pt x="91" y="49"/>
                        <a:pt x="72" y="36"/>
                      </a:cubicBezTo>
                      <a:cubicBezTo>
                        <a:pt x="57" y="40"/>
                        <a:pt x="47" y="47"/>
                        <a:pt x="32" y="52"/>
                      </a:cubicBezTo>
                      <a:cubicBezTo>
                        <a:pt x="4" y="45"/>
                        <a:pt x="24" y="40"/>
                        <a:pt x="0" y="32"/>
                      </a:cubicBezTo>
                      <a:cubicBezTo>
                        <a:pt x="3" y="24"/>
                        <a:pt x="5" y="16"/>
                        <a:pt x="8" y="8"/>
                      </a:cubicBezTo>
                      <a:cubicBezTo>
                        <a:pt x="9" y="4"/>
                        <a:pt x="20" y="8"/>
                        <a:pt x="20" y="4"/>
                      </a:cubicBezTo>
                      <a:cubicBezTo>
                        <a:pt x="20" y="0"/>
                        <a:pt x="12" y="1"/>
                        <a:pt x="8" y="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8" name="Freeform 171"/>
                <p:cNvSpPr>
                  <a:spLocks/>
                </p:cNvSpPr>
                <p:nvPr userDrawn="1"/>
              </p:nvSpPr>
              <p:spPr bwMode="ltGray">
                <a:xfrm>
                  <a:off x="3341" y="415"/>
                  <a:ext cx="1895" cy="634"/>
                </a:xfrm>
                <a:custGeom>
                  <a:avLst/>
                  <a:gdLst>
                    <a:gd name="T0" fmla="*/ 1623 w 1533"/>
                    <a:gd name="T1" fmla="*/ 516 h 504"/>
                    <a:gd name="T2" fmla="*/ 1846 w 1533"/>
                    <a:gd name="T3" fmla="*/ 440 h 504"/>
                    <a:gd name="T4" fmla="*/ 2079 w 1533"/>
                    <a:gd name="T5" fmla="*/ 264 h 504"/>
                    <a:gd name="T6" fmla="*/ 2822 w 1533"/>
                    <a:gd name="T7" fmla="*/ 415 h 504"/>
                    <a:gd name="T8" fmla="*/ 3501 w 1533"/>
                    <a:gd name="T9" fmla="*/ 387 h 504"/>
                    <a:gd name="T10" fmla="*/ 3542 w 1533"/>
                    <a:gd name="T11" fmla="*/ 16 h 504"/>
                    <a:gd name="T12" fmla="*/ 3916 w 1533"/>
                    <a:gd name="T13" fmla="*/ 340 h 504"/>
                    <a:gd name="T14" fmla="*/ 4181 w 1533"/>
                    <a:gd name="T15" fmla="*/ 186 h 504"/>
                    <a:gd name="T16" fmla="*/ 4220 w 1533"/>
                    <a:gd name="T17" fmla="*/ 137 h 504"/>
                    <a:gd name="T18" fmla="*/ 4718 w 1533"/>
                    <a:gd name="T19" fmla="*/ 440 h 504"/>
                    <a:gd name="T20" fmla="*/ 4610 w 1533"/>
                    <a:gd name="T21" fmla="*/ 564 h 504"/>
                    <a:gd name="T22" fmla="*/ 4569 w 1533"/>
                    <a:gd name="T23" fmla="*/ 843 h 504"/>
                    <a:gd name="T24" fmla="*/ 4657 w 1533"/>
                    <a:gd name="T25" fmla="*/ 1271 h 504"/>
                    <a:gd name="T26" fmla="*/ 5111 w 1533"/>
                    <a:gd name="T27" fmla="*/ 1541 h 504"/>
                    <a:gd name="T28" fmla="*/ 5832 w 1533"/>
                    <a:gd name="T29" fmla="*/ 1697 h 504"/>
                    <a:gd name="T30" fmla="*/ 6139 w 1533"/>
                    <a:gd name="T31" fmla="*/ 2043 h 504"/>
                    <a:gd name="T32" fmla="*/ 6050 w 1533"/>
                    <a:gd name="T33" fmla="*/ 1720 h 504"/>
                    <a:gd name="T34" fmla="*/ 5726 w 1533"/>
                    <a:gd name="T35" fmla="*/ 1216 h 504"/>
                    <a:gd name="T36" fmla="*/ 5505 w 1533"/>
                    <a:gd name="T37" fmla="*/ 843 h 504"/>
                    <a:gd name="T38" fmla="*/ 5791 w 1533"/>
                    <a:gd name="T39" fmla="*/ 916 h 504"/>
                    <a:gd name="T40" fmla="*/ 6250 w 1533"/>
                    <a:gd name="T41" fmla="*/ 941 h 504"/>
                    <a:gd name="T42" fmla="*/ 6686 w 1533"/>
                    <a:gd name="T43" fmla="*/ 1242 h 504"/>
                    <a:gd name="T44" fmla="*/ 7208 w 1533"/>
                    <a:gd name="T45" fmla="*/ 1489 h 504"/>
                    <a:gd name="T46" fmla="*/ 7948 w 1533"/>
                    <a:gd name="T47" fmla="*/ 2091 h 504"/>
                    <a:gd name="T48" fmla="*/ 8314 w 1533"/>
                    <a:gd name="T49" fmla="*/ 2269 h 504"/>
                    <a:gd name="T50" fmla="*/ 7601 w 1533"/>
                    <a:gd name="T51" fmla="*/ 1871 h 504"/>
                    <a:gd name="T52" fmla="*/ 7188 w 1533"/>
                    <a:gd name="T53" fmla="*/ 2498 h 504"/>
                    <a:gd name="T54" fmla="*/ 7642 w 1533"/>
                    <a:gd name="T55" fmla="*/ 2595 h 504"/>
                    <a:gd name="T56" fmla="*/ 7733 w 1533"/>
                    <a:gd name="T57" fmla="*/ 2944 h 504"/>
                    <a:gd name="T58" fmla="*/ 7580 w 1533"/>
                    <a:gd name="T59" fmla="*/ 2747 h 504"/>
                    <a:gd name="T60" fmla="*/ 6948 w 1533"/>
                    <a:gd name="T61" fmla="*/ 2920 h 504"/>
                    <a:gd name="T62" fmla="*/ 6686 w 1533"/>
                    <a:gd name="T63" fmla="*/ 3117 h 504"/>
                    <a:gd name="T64" fmla="*/ 6686 w 1533"/>
                    <a:gd name="T65" fmla="*/ 2769 h 504"/>
                    <a:gd name="T66" fmla="*/ 6401 w 1533"/>
                    <a:gd name="T67" fmla="*/ 2722 h 504"/>
                    <a:gd name="T68" fmla="*/ 5791 w 1533"/>
                    <a:gd name="T69" fmla="*/ 2570 h 504"/>
                    <a:gd name="T70" fmla="*/ 5178 w 1533"/>
                    <a:gd name="T71" fmla="*/ 2091 h 504"/>
                    <a:gd name="T72" fmla="*/ 4460 w 1533"/>
                    <a:gd name="T73" fmla="*/ 1720 h 504"/>
                    <a:gd name="T74" fmla="*/ 4200 w 1533"/>
                    <a:gd name="T75" fmla="*/ 1541 h 504"/>
                    <a:gd name="T76" fmla="*/ 3718 w 1533"/>
                    <a:gd name="T77" fmla="*/ 1415 h 504"/>
                    <a:gd name="T78" fmla="*/ 3370 w 1533"/>
                    <a:gd name="T79" fmla="*/ 1042 h 504"/>
                    <a:gd name="T80" fmla="*/ 3262 w 1533"/>
                    <a:gd name="T81" fmla="*/ 1118 h 504"/>
                    <a:gd name="T82" fmla="*/ 2846 w 1533"/>
                    <a:gd name="T83" fmla="*/ 967 h 504"/>
                    <a:gd name="T84" fmla="*/ 2759 w 1533"/>
                    <a:gd name="T85" fmla="*/ 639 h 504"/>
                    <a:gd name="T86" fmla="*/ 2542 w 1533"/>
                    <a:gd name="T87" fmla="*/ 585 h 504"/>
                    <a:gd name="T88" fmla="*/ 2323 w 1533"/>
                    <a:gd name="T89" fmla="*/ 989 h 504"/>
                    <a:gd name="T90" fmla="*/ 2079 w 1533"/>
                    <a:gd name="T91" fmla="*/ 1515 h 504"/>
                    <a:gd name="T92" fmla="*/ 1645 w 1533"/>
                    <a:gd name="T93" fmla="*/ 1515 h 504"/>
                    <a:gd name="T94" fmla="*/ 1295 w 1533"/>
                    <a:gd name="T95" fmla="*/ 1599 h 504"/>
                    <a:gd name="T96" fmla="*/ 1273 w 1533"/>
                    <a:gd name="T97" fmla="*/ 1769 h 504"/>
                    <a:gd name="T98" fmla="*/ 669 w 1533"/>
                    <a:gd name="T99" fmla="*/ 2166 h 504"/>
                    <a:gd name="T100" fmla="*/ 466 w 1533"/>
                    <a:gd name="T101" fmla="*/ 2340 h 504"/>
                    <a:gd name="T102" fmla="*/ 969 w 1533"/>
                    <a:gd name="T103" fmla="*/ 1796 h 504"/>
                    <a:gd name="T104" fmla="*/ 645 w 1533"/>
                    <a:gd name="T105" fmla="*/ 1620 h 504"/>
                    <a:gd name="T106" fmla="*/ 185 w 1533"/>
                    <a:gd name="T107" fmla="*/ 1541 h 504"/>
                    <a:gd name="T108" fmla="*/ 425 w 1533"/>
                    <a:gd name="T109" fmla="*/ 1018 h 504"/>
                    <a:gd name="T110" fmla="*/ 208 w 1533"/>
                    <a:gd name="T111" fmla="*/ 794 h 504"/>
                    <a:gd name="T112" fmla="*/ 166 w 1533"/>
                    <a:gd name="T113" fmla="*/ 711 h 504"/>
                    <a:gd name="T114" fmla="*/ 337 w 1533"/>
                    <a:gd name="T115" fmla="*/ 312 h 5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33" h="504">
                      <a:moveTo>
                        <a:pt x="82" y="34"/>
                      </a:moveTo>
                      <a:cubicBezTo>
                        <a:pt x="95" y="38"/>
                        <a:pt x="104" y="53"/>
                        <a:pt x="118" y="54"/>
                      </a:cubicBezTo>
                      <a:cubicBezTo>
                        <a:pt x="172" y="57"/>
                        <a:pt x="249" y="49"/>
                        <a:pt x="298" y="82"/>
                      </a:cubicBezTo>
                      <a:cubicBezTo>
                        <a:pt x="326" y="64"/>
                        <a:pt x="290" y="72"/>
                        <a:pt x="318" y="54"/>
                      </a:cubicBezTo>
                      <a:cubicBezTo>
                        <a:pt x="322" y="55"/>
                        <a:pt x="327" y="55"/>
                        <a:pt x="330" y="58"/>
                      </a:cubicBezTo>
                      <a:cubicBezTo>
                        <a:pt x="334" y="61"/>
                        <a:pt x="334" y="73"/>
                        <a:pt x="338" y="70"/>
                      </a:cubicBezTo>
                      <a:cubicBezTo>
                        <a:pt x="345" y="65"/>
                        <a:pt x="346" y="46"/>
                        <a:pt x="346" y="46"/>
                      </a:cubicBezTo>
                      <a:cubicBezTo>
                        <a:pt x="354" y="47"/>
                        <a:pt x="362" y="51"/>
                        <a:pt x="370" y="50"/>
                      </a:cubicBezTo>
                      <a:cubicBezTo>
                        <a:pt x="375" y="49"/>
                        <a:pt x="377" y="43"/>
                        <a:pt x="382" y="42"/>
                      </a:cubicBezTo>
                      <a:cubicBezTo>
                        <a:pt x="391" y="41"/>
                        <a:pt x="402" y="49"/>
                        <a:pt x="410" y="50"/>
                      </a:cubicBezTo>
                      <a:cubicBezTo>
                        <a:pt x="430" y="52"/>
                        <a:pt x="450" y="53"/>
                        <a:pt x="470" y="54"/>
                      </a:cubicBezTo>
                      <a:cubicBezTo>
                        <a:pt x="502" y="65"/>
                        <a:pt x="486" y="61"/>
                        <a:pt x="518" y="66"/>
                      </a:cubicBezTo>
                      <a:cubicBezTo>
                        <a:pt x="539" y="87"/>
                        <a:pt x="547" y="79"/>
                        <a:pt x="574" y="74"/>
                      </a:cubicBezTo>
                      <a:cubicBezTo>
                        <a:pt x="591" y="80"/>
                        <a:pt x="594" y="71"/>
                        <a:pt x="610" y="82"/>
                      </a:cubicBezTo>
                      <a:cubicBezTo>
                        <a:pt x="597" y="42"/>
                        <a:pt x="617" y="54"/>
                        <a:pt x="642" y="62"/>
                      </a:cubicBezTo>
                      <a:cubicBezTo>
                        <a:pt x="654" y="58"/>
                        <a:pt x="668" y="62"/>
                        <a:pt x="678" y="54"/>
                      </a:cubicBezTo>
                      <a:cubicBezTo>
                        <a:pt x="690" y="44"/>
                        <a:pt x="653" y="31"/>
                        <a:pt x="650" y="30"/>
                      </a:cubicBezTo>
                      <a:cubicBezTo>
                        <a:pt x="641" y="16"/>
                        <a:pt x="630" y="9"/>
                        <a:pt x="650" y="2"/>
                      </a:cubicBezTo>
                      <a:cubicBezTo>
                        <a:pt x="658" y="7"/>
                        <a:pt x="666" y="13"/>
                        <a:pt x="674" y="18"/>
                      </a:cubicBezTo>
                      <a:cubicBezTo>
                        <a:pt x="678" y="21"/>
                        <a:pt x="686" y="26"/>
                        <a:pt x="686" y="26"/>
                      </a:cubicBezTo>
                      <a:cubicBezTo>
                        <a:pt x="694" y="38"/>
                        <a:pt x="718" y="54"/>
                        <a:pt x="718" y="54"/>
                      </a:cubicBezTo>
                      <a:cubicBezTo>
                        <a:pt x="712" y="36"/>
                        <a:pt x="699" y="35"/>
                        <a:pt x="718" y="22"/>
                      </a:cubicBezTo>
                      <a:cubicBezTo>
                        <a:pt x="736" y="28"/>
                        <a:pt x="737" y="38"/>
                        <a:pt x="754" y="26"/>
                      </a:cubicBezTo>
                      <a:cubicBezTo>
                        <a:pt x="758" y="27"/>
                        <a:pt x="763" y="27"/>
                        <a:pt x="766" y="30"/>
                      </a:cubicBezTo>
                      <a:cubicBezTo>
                        <a:pt x="770" y="33"/>
                        <a:pt x="770" y="39"/>
                        <a:pt x="774" y="42"/>
                      </a:cubicBezTo>
                      <a:cubicBezTo>
                        <a:pt x="781" y="46"/>
                        <a:pt x="798" y="50"/>
                        <a:pt x="798" y="50"/>
                      </a:cubicBezTo>
                      <a:cubicBezTo>
                        <a:pt x="793" y="34"/>
                        <a:pt x="790" y="27"/>
                        <a:pt x="774" y="22"/>
                      </a:cubicBezTo>
                      <a:cubicBezTo>
                        <a:pt x="781" y="0"/>
                        <a:pt x="797" y="12"/>
                        <a:pt x="814" y="18"/>
                      </a:cubicBezTo>
                      <a:cubicBezTo>
                        <a:pt x="825" y="35"/>
                        <a:pt x="842" y="35"/>
                        <a:pt x="858" y="46"/>
                      </a:cubicBezTo>
                      <a:cubicBezTo>
                        <a:pt x="861" y="54"/>
                        <a:pt x="874" y="73"/>
                        <a:pt x="866" y="70"/>
                      </a:cubicBezTo>
                      <a:cubicBezTo>
                        <a:pt x="853" y="66"/>
                        <a:pt x="843" y="58"/>
                        <a:pt x="830" y="54"/>
                      </a:cubicBezTo>
                      <a:cubicBezTo>
                        <a:pt x="804" y="63"/>
                        <a:pt x="825" y="69"/>
                        <a:pt x="838" y="78"/>
                      </a:cubicBezTo>
                      <a:cubicBezTo>
                        <a:pt x="841" y="82"/>
                        <a:pt x="845" y="85"/>
                        <a:pt x="846" y="90"/>
                      </a:cubicBezTo>
                      <a:cubicBezTo>
                        <a:pt x="850" y="125"/>
                        <a:pt x="816" y="102"/>
                        <a:pt x="798" y="98"/>
                      </a:cubicBezTo>
                      <a:cubicBezTo>
                        <a:pt x="770" y="107"/>
                        <a:pt x="777" y="98"/>
                        <a:pt x="770" y="118"/>
                      </a:cubicBezTo>
                      <a:cubicBezTo>
                        <a:pt x="793" y="126"/>
                        <a:pt x="815" y="128"/>
                        <a:pt x="838" y="134"/>
                      </a:cubicBezTo>
                      <a:cubicBezTo>
                        <a:pt x="839" y="138"/>
                        <a:pt x="842" y="142"/>
                        <a:pt x="842" y="146"/>
                      </a:cubicBezTo>
                      <a:cubicBezTo>
                        <a:pt x="841" y="154"/>
                        <a:pt x="834" y="170"/>
                        <a:pt x="834" y="170"/>
                      </a:cubicBezTo>
                      <a:cubicBezTo>
                        <a:pt x="844" y="199"/>
                        <a:pt x="835" y="189"/>
                        <a:pt x="854" y="202"/>
                      </a:cubicBezTo>
                      <a:cubicBezTo>
                        <a:pt x="867" y="222"/>
                        <a:pt x="885" y="211"/>
                        <a:pt x="902" y="226"/>
                      </a:cubicBezTo>
                      <a:cubicBezTo>
                        <a:pt x="906" y="230"/>
                        <a:pt x="909" y="235"/>
                        <a:pt x="914" y="238"/>
                      </a:cubicBezTo>
                      <a:cubicBezTo>
                        <a:pt x="921" y="242"/>
                        <a:pt x="938" y="246"/>
                        <a:pt x="938" y="246"/>
                      </a:cubicBezTo>
                      <a:cubicBezTo>
                        <a:pt x="954" y="241"/>
                        <a:pt x="966" y="237"/>
                        <a:pt x="982" y="242"/>
                      </a:cubicBezTo>
                      <a:cubicBezTo>
                        <a:pt x="983" y="246"/>
                        <a:pt x="982" y="253"/>
                        <a:pt x="986" y="254"/>
                      </a:cubicBezTo>
                      <a:cubicBezTo>
                        <a:pt x="1009" y="262"/>
                        <a:pt x="1043" y="261"/>
                        <a:pt x="1070" y="270"/>
                      </a:cubicBezTo>
                      <a:cubicBezTo>
                        <a:pt x="1074" y="283"/>
                        <a:pt x="1098" y="298"/>
                        <a:pt x="1098" y="298"/>
                      </a:cubicBezTo>
                      <a:cubicBezTo>
                        <a:pt x="1108" y="328"/>
                        <a:pt x="1093" y="297"/>
                        <a:pt x="1114" y="302"/>
                      </a:cubicBezTo>
                      <a:cubicBezTo>
                        <a:pt x="1123" y="304"/>
                        <a:pt x="1120" y="320"/>
                        <a:pt x="1126" y="326"/>
                      </a:cubicBezTo>
                      <a:cubicBezTo>
                        <a:pt x="1134" y="334"/>
                        <a:pt x="1140" y="335"/>
                        <a:pt x="1150" y="338"/>
                      </a:cubicBezTo>
                      <a:cubicBezTo>
                        <a:pt x="1157" y="318"/>
                        <a:pt x="1150" y="302"/>
                        <a:pt x="1134" y="290"/>
                      </a:cubicBezTo>
                      <a:cubicBezTo>
                        <a:pt x="1126" y="284"/>
                        <a:pt x="1110" y="274"/>
                        <a:pt x="1110" y="274"/>
                      </a:cubicBezTo>
                      <a:cubicBezTo>
                        <a:pt x="1099" y="257"/>
                        <a:pt x="1111" y="231"/>
                        <a:pt x="1098" y="218"/>
                      </a:cubicBezTo>
                      <a:cubicBezTo>
                        <a:pt x="1091" y="211"/>
                        <a:pt x="1082" y="207"/>
                        <a:pt x="1074" y="202"/>
                      </a:cubicBezTo>
                      <a:cubicBezTo>
                        <a:pt x="1067" y="197"/>
                        <a:pt x="1050" y="194"/>
                        <a:pt x="1050" y="194"/>
                      </a:cubicBezTo>
                      <a:cubicBezTo>
                        <a:pt x="1026" y="202"/>
                        <a:pt x="1043" y="201"/>
                        <a:pt x="1034" y="166"/>
                      </a:cubicBezTo>
                      <a:cubicBezTo>
                        <a:pt x="1031" y="155"/>
                        <a:pt x="1022" y="152"/>
                        <a:pt x="1014" y="146"/>
                      </a:cubicBezTo>
                      <a:cubicBezTo>
                        <a:pt x="1013" y="142"/>
                        <a:pt x="1013" y="137"/>
                        <a:pt x="1010" y="134"/>
                      </a:cubicBezTo>
                      <a:cubicBezTo>
                        <a:pt x="997" y="124"/>
                        <a:pt x="983" y="138"/>
                        <a:pt x="1006" y="122"/>
                      </a:cubicBezTo>
                      <a:cubicBezTo>
                        <a:pt x="1012" y="123"/>
                        <a:pt x="1031" y="126"/>
                        <a:pt x="1038" y="130"/>
                      </a:cubicBezTo>
                      <a:cubicBezTo>
                        <a:pt x="1046" y="135"/>
                        <a:pt x="1062" y="146"/>
                        <a:pt x="1062" y="146"/>
                      </a:cubicBezTo>
                      <a:cubicBezTo>
                        <a:pt x="1108" y="131"/>
                        <a:pt x="1096" y="148"/>
                        <a:pt x="1114" y="170"/>
                      </a:cubicBezTo>
                      <a:cubicBezTo>
                        <a:pt x="1122" y="180"/>
                        <a:pt x="1150" y="186"/>
                        <a:pt x="1150" y="186"/>
                      </a:cubicBezTo>
                      <a:cubicBezTo>
                        <a:pt x="1161" y="169"/>
                        <a:pt x="1157" y="166"/>
                        <a:pt x="1146" y="150"/>
                      </a:cubicBezTo>
                      <a:cubicBezTo>
                        <a:pt x="1168" y="143"/>
                        <a:pt x="1163" y="153"/>
                        <a:pt x="1174" y="166"/>
                      </a:cubicBezTo>
                      <a:cubicBezTo>
                        <a:pt x="1182" y="176"/>
                        <a:pt x="1195" y="176"/>
                        <a:pt x="1206" y="178"/>
                      </a:cubicBezTo>
                      <a:cubicBezTo>
                        <a:pt x="1214" y="183"/>
                        <a:pt x="1218" y="193"/>
                        <a:pt x="1226" y="198"/>
                      </a:cubicBezTo>
                      <a:cubicBezTo>
                        <a:pt x="1232" y="202"/>
                        <a:pt x="1257" y="208"/>
                        <a:pt x="1266" y="210"/>
                      </a:cubicBezTo>
                      <a:cubicBezTo>
                        <a:pt x="1279" y="229"/>
                        <a:pt x="1269" y="220"/>
                        <a:pt x="1298" y="230"/>
                      </a:cubicBezTo>
                      <a:cubicBezTo>
                        <a:pt x="1306" y="233"/>
                        <a:pt x="1322" y="238"/>
                        <a:pt x="1322" y="238"/>
                      </a:cubicBezTo>
                      <a:cubicBezTo>
                        <a:pt x="1330" y="261"/>
                        <a:pt x="1350" y="251"/>
                        <a:pt x="1370" y="258"/>
                      </a:cubicBezTo>
                      <a:cubicBezTo>
                        <a:pt x="1403" y="291"/>
                        <a:pt x="1381" y="292"/>
                        <a:pt x="1426" y="298"/>
                      </a:cubicBezTo>
                      <a:cubicBezTo>
                        <a:pt x="1448" y="313"/>
                        <a:pt x="1433" y="326"/>
                        <a:pt x="1458" y="334"/>
                      </a:cubicBezTo>
                      <a:cubicBezTo>
                        <a:pt x="1462" y="333"/>
                        <a:pt x="1466" y="330"/>
                        <a:pt x="1470" y="330"/>
                      </a:cubicBezTo>
                      <a:cubicBezTo>
                        <a:pt x="1478" y="331"/>
                        <a:pt x="1494" y="338"/>
                        <a:pt x="1494" y="338"/>
                      </a:cubicBezTo>
                      <a:cubicBezTo>
                        <a:pt x="1503" y="352"/>
                        <a:pt x="1510" y="357"/>
                        <a:pt x="1526" y="362"/>
                      </a:cubicBezTo>
                      <a:cubicBezTo>
                        <a:pt x="1533" y="384"/>
                        <a:pt x="1519" y="382"/>
                        <a:pt x="1502" y="378"/>
                      </a:cubicBezTo>
                      <a:cubicBezTo>
                        <a:pt x="1474" y="360"/>
                        <a:pt x="1487" y="359"/>
                        <a:pt x="1466" y="366"/>
                      </a:cubicBezTo>
                      <a:cubicBezTo>
                        <a:pt x="1415" y="356"/>
                        <a:pt x="1434" y="311"/>
                        <a:pt x="1394" y="298"/>
                      </a:cubicBezTo>
                      <a:cubicBezTo>
                        <a:pt x="1379" y="344"/>
                        <a:pt x="1398" y="325"/>
                        <a:pt x="1318" y="330"/>
                      </a:cubicBezTo>
                      <a:cubicBezTo>
                        <a:pt x="1310" y="353"/>
                        <a:pt x="1328" y="377"/>
                        <a:pt x="1302" y="394"/>
                      </a:cubicBezTo>
                      <a:cubicBezTo>
                        <a:pt x="1295" y="414"/>
                        <a:pt x="1310" y="415"/>
                        <a:pt x="1318" y="398"/>
                      </a:cubicBezTo>
                      <a:cubicBezTo>
                        <a:pt x="1325" y="383"/>
                        <a:pt x="1324" y="368"/>
                        <a:pt x="1334" y="354"/>
                      </a:cubicBezTo>
                      <a:cubicBezTo>
                        <a:pt x="1337" y="354"/>
                        <a:pt x="1399" y="362"/>
                        <a:pt x="1362" y="374"/>
                      </a:cubicBezTo>
                      <a:cubicBezTo>
                        <a:pt x="1379" y="385"/>
                        <a:pt x="1385" y="403"/>
                        <a:pt x="1402" y="414"/>
                      </a:cubicBezTo>
                      <a:cubicBezTo>
                        <a:pt x="1433" y="404"/>
                        <a:pt x="1411" y="396"/>
                        <a:pt x="1450" y="402"/>
                      </a:cubicBezTo>
                      <a:cubicBezTo>
                        <a:pt x="1456" y="419"/>
                        <a:pt x="1452" y="424"/>
                        <a:pt x="1442" y="438"/>
                      </a:cubicBezTo>
                      <a:cubicBezTo>
                        <a:pt x="1439" y="457"/>
                        <a:pt x="1441" y="478"/>
                        <a:pt x="1418" y="470"/>
                      </a:cubicBezTo>
                      <a:cubicBezTo>
                        <a:pt x="1417" y="459"/>
                        <a:pt x="1419" y="447"/>
                        <a:pt x="1414" y="438"/>
                      </a:cubicBezTo>
                      <a:cubicBezTo>
                        <a:pt x="1412" y="434"/>
                        <a:pt x="1406" y="442"/>
                        <a:pt x="1402" y="442"/>
                      </a:cubicBezTo>
                      <a:cubicBezTo>
                        <a:pt x="1398" y="442"/>
                        <a:pt x="1394" y="440"/>
                        <a:pt x="1390" y="438"/>
                      </a:cubicBezTo>
                      <a:cubicBezTo>
                        <a:pt x="1382" y="433"/>
                        <a:pt x="1366" y="422"/>
                        <a:pt x="1366" y="422"/>
                      </a:cubicBezTo>
                      <a:cubicBezTo>
                        <a:pt x="1345" y="427"/>
                        <a:pt x="1333" y="442"/>
                        <a:pt x="1314" y="454"/>
                      </a:cubicBezTo>
                      <a:cubicBezTo>
                        <a:pt x="1303" y="461"/>
                        <a:pt x="1286" y="462"/>
                        <a:pt x="1274" y="466"/>
                      </a:cubicBezTo>
                      <a:cubicBezTo>
                        <a:pt x="1262" y="485"/>
                        <a:pt x="1273" y="484"/>
                        <a:pt x="1290" y="490"/>
                      </a:cubicBezTo>
                      <a:cubicBezTo>
                        <a:pt x="1273" y="501"/>
                        <a:pt x="1271" y="491"/>
                        <a:pt x="1254" y="502"/>
                      </a:cubicBezTo>
                      <a:cubicBezTo>
                        <a:pt x="1245" y="501"/>
                        <a:pt x="1234" y="504"/>
                        <a:pt x="1226" y="498"/>
                      </a:cubicBezTo>
                      <a:cubicBezTo>
                        <a:pt x="1222" y="495"/>
                        <a:pt x="1236" y="495"/>
                        <a:pt x="1238" y="490"/>
                      </a:cubicBezTo>
                      <a:cubicBezTo>
                        <a:pt x="1244" y="473"/>
                        <a:pt x="1196" y="435"/>
                        <a:pt x="1230" y="458"/>
                      </a:cubicBezTo>
                      <a:cubicBezTo>
                        <a:pt x="1249" y="486"/>
                        <a:pt x="1249" y="450"/>
                        <a:pt x="1226" y="442"/>
                      </a:cubicBezTo>
                      <a:cubicBezTo>
                        <a:pt x="1223" y="433"/>
                        <a:pt x="1224" y="424"/>
                        <a:pt x="1210" y="426"/>
                      </a:cubicBezTo>
                      <a:cubicBezTo>
                        <a:pt x="1202" y="427"/>
                        <a:pt x="1186" y="434"/>
                        <a:pt x="1186" y="434"/>
                      </a:cubicBezTo>
                      <a:cubicBezTo>
                        <a:pt x="1178" y="457"/>
                        <a:pt x="1187" y="442"/>
                        <a:pt x="1174" y="434"/>
                      </a:cubicBezTo>
                      <a:cubicBezTo>
                        <a:pt x="1169" y="431"/>
                        <a:pt x="1163" y="431"/>
                        <a:pt x="1158" y="430"/>
                      </a:cubicBezTo>
                      <a:cubicBezTo>
                        <a:pt x="1149" y="404"/>
                        <a:pt x="1123" y="394"/>
                        <a:pt x="1098" y="386"/>
                      </a:cubicBezTo>
                      <a:cubicBezTo>
                        <a:pt x="1079" y="391"/>
                        <a:pt x="1078" y="399"/>
                        <a:pt x="1062" y="410"/>
                      </a:cubicBezTo>
                      <a:cubicBezTo>
                        <a:pt x="1030" y="399"/>
                        <a:pt x="1046" y="403"/>
                        <a:pt x="1014" y="398"/>
                      </a:cubicBezTo>
                      <a:cubicBezTo>
                        <a:pt x="1006" y="399"/>
                        <a:pt x="998" y="403"/>
                        <a:pt x="990" y="402"/>
                      </a:cubicBezTo>
                      <a:cubicBezTo>
                        <a:pt x="962" y="399"/>
                        <a:pt x="966" y="350"/>
                        <a:pt x="950" y="334"/>
                      </a:cubicBezTo>
                      <a:cubicBezTo>
                        <a:pt x="936" y="320"/>
                        <a:pt x="929" y="319"/>
                        <a:pt x="914" y="314"/>
                      </a:cubicBezTo>
                      <a:cubicBezTo>
                        <a:pt x="889" y="322"/>
                        <a:pt x="910" y="334"/>
                        <a:pt x="886" y="326"/>
                      </a:cubicBezTo>
                      <a:cubicBezTo>
                        <a:pt x="869" y="300"/>
                        <a:pt x="843" y="290"/>
                        <a:pt x="818" y="274"/>
                      </a:cubicBezTo>
                      <a:cubicBezTo>
                        <a:pt x="824" y="256"/>
                        <a:pt x="820" y="245"/>
                        <a:pt x="810" y="230"/>
                      </a:cubicBezTo>
                      <a:cubicBezTo>
                        <a:pt x="778" y="241"/>
                        <a:pt x="823" y="222"/>
                        <a:pt x="794" y="258"/>
                      </a:cubicBezTo>
                      <a:cubicBezTo>
                        <a:pt x="788" y="265"/>
                        <a:pt x="778" y="250"/>
                        <a:pt x="770" y="246"/>
                      </a:cubicBezTo>
                      <a:cubicBezTo>
                        <a:pt x="762" y="243"/>
                        <a:pt x="746" y="238"/>
                        <a:pt x="746" y="238"/>
                      </a:cubicBezTo>
                      <a:cubicBezTo>
                        <a:pt x="742" y="212"/>
                        <a:pt x="742" y="210"/>
                        <a:pt x="718" y="202"/>
                      </a:cubicBezTo>
                      <a:cubicBezTo>
                        <a:pt x="698" y="206"/>
                        <a:pt x="689" y="206"/>
                        <a:pt x="682" y="226"/>
                      </a:cubicBezTo>
                      <a:cubicBezTo>
                        <a:pt x="664" y="220"/>
                        <a:pt x="651" y="212"/>
                        <a:pt x="634" y="206"/>
                      </a:cubicBezTo>
                      <a:cubicBezTo>
                        <a:pt x="640" y="189"/>
                        <a:pt x="644" y="171"/>
                        <a:pt x="650" y="154"/>
                      </a:cubicBezTo>
                      <a:cubicBezTo>
                        <a:pt x="632" y="148"/>
                        <a:pt x="628" y="151"/>
                        <a:pt x="618" y="166"/>
                      </a:cubicBezTo>
                      <a:cubicBezTo>
                        <a:pt x="610" y="163"/>
                        <a:pt x="602" y="161"/>
                        <a:pt x="594" y="158"/>
                      </a:cubicBezTo>
                      <a:cubicBezTo>
                        <a:pt x="590" y="157"/>
                        <a:pt x="582" y="154"/>
                        <a:pt x="582" y="154"/>
                      </a:cubicBezTo>
                      <a:cubicBezTo>
                        <a:pt x="591" y="191"/>
                        <a:pt x="578" y="153"/>
                        <a:pt x="598" y="178"/>
                      </a:cubicBezTo>
                      <a:cubicBezTo>
                        <a:pt x="601" y="181"/>
                        <a:pt x="606" y="189"/>
                        <a:pt x="602" y="190"/>
                      </a:cubicBezTo>
                      <a:cubicBezTo>
                        <a:pt x="591" y="192"/>
                        <a:pt x="570" y="182"/>
                        <a:pt x="570" y="182"/>
                      </a:cubicBezTo>
                      <a:cubicBezTo>
                        <a:pt x="553" y="171"/>
                        <a:pt x="538" y="165"/>
                        <a:pt x="522" y="154"/>
                      </a:cubicBezTo>
                      <a:cubicBezTo>
                        <a:pt x="506" y="131"/>
                        <a:pt x="487" y="137"/>
                        <a:pt x="522" y="114"/>
                      </a:cubicBezTo>
                      <a:cubicBezTo>
                        <a:pt x="521" y="109"/>
                        <a:pt x="522" y="101"/>
                        <a:pt x="518" y="98"/>
                      </a:cubicBezTo>
                      <a:cubicBezTo>
                        <a:pt x="515" y="95"/>
                        <a:pt x="510" y="104"/>
                        <a:pt x="506" y="102"/>
                      </a:cubicBezTo>
                      <a:cubicBezTo>
                        <a:pt x="502" y="100"/>
                        <a:pt x="505" y="93"/>
                        <a:pt x="502" y="90"/>
                      </a:cubicBezTo>
                      <a:cubicBezTo>
                        <a:pt x="499" y="87"/>
                        <a:pt x="494" y="87"/>
                        <a:pt x="490" y="86"/>
                      </a:cubicBezTo>
                      <a:cubicBezTo>
                        <a:pt x="482" y="89"/>
                        <a:pt x="474" y="91"/>
                        <a:pt x="466" y="94"/>
                      </a:cubicBezTo>
                      <a:cubicBezTo>
                        <a:pt x="462" y="95"/>
                        <a:pt x="454" y="98"/>
                        <a:pt x="454" y="98"/>
                      </a:cubicBezTo>
                      <a:cubicBezTo>
                        <a:pt x="461" y="118"/>
                        <a:pt x="454" y="118"/>
                        <a:pt x="442" y="134"/>
                      </a:cubicBezTo>
                      <a:cubicBezTo>
                        <a:pt x="436" y="142"/>
                        <a:pt x="426" y="158"/>
                        <a:pt x="426" y="158"/>
                      </a:cubicBezTo>
                      <a:cubicBezTo>
                        <a:pt x="419" y="188"/>
                        <a:pt x="441" y="225"/>
                        <a:pt x="410" y="246"/>
                      </a:cubicBezTo>
                      <a:cubicBezTo>
                        <a:pt x="409" y="250"/>
                        <a:pt x="410" y="256"/>
                        <a:pt x="406" y="258"/>
                      </a:cubicBezTo>
                      <a:cubicBezTo>
                        <a:pt x="398" y="262"/>
                        <a:pt x="385" y="244"/>
                        <a:pt x="382" y="242"/>
                      </a:cubicBezTo>
                      <a:cubicBezTo>
                        <a:pt x="371" y="236"/>
                        <a:pt x="351" y="233"/>
                        <a:pt x="338" y="230"/>
                      </a:cubicBezTo>
                      <a:cubicBezTo>
                        <a:pt x="330" y="231"/>
                        <a:pt x="322" y="231"/>
                        <a:pt x="314" y="234"/>
                      </a:cubicBezTo>
                      <a:cubicBezTo>
                        <a:pt x="309" y="236"/>
                        <a:pt x="307" y="243"/>
                        <a:pt x="302" y="242"/>
                      </a:cubicBezTo>
                      <a:cubicBezTo>
                        <a:pt x="298" y="241"/>
                        <a:pt x="301" y="233"/>
                        <a:pt x="298" y="230"/>
                      </a:cubicBezTo>
                      <a:cubicBezTo>
                        <a:pt x="292" y="223"/>
                        <a:pt x="282" y="221"/>
                        <a:pt x="274" y="218"/>
                      </a:cubicBezTo>
                      <a:cubicBezTo>
                        <a:pt x="262" y="237"/>
                        <a:pt x="261" y="246"/>
                        <a:pt x="238" y="254"/>
                      </a:cubicBezTo>
                      <a:cubicBezTo>
                        <a:pt x="230" y="229"/>
                        <a:pt x="250" y="241"/>
                        <a:pt x="234" y="218"/>
                      </a:cubicBezTo>
                      <a:cubicBezTo>
                        <a:pt x="220" y="227"/>
                        <a:pt x="211" y="234"/>
                        <a:pt x="206" y="250"/>
                      </a:cubicBezTo>
                      <a:cubicBezTo>
                        <a:pt x="212" y="274"/>
                        <a:pt x="208" y="277"/>
                        <a:pt x="234" y="282"/>
                      </a:cubicBezTo>
                      <a:cubicBezTo>
                        <a:pt x="236" y="289"/>
                        <a:pt x="245" y="302"/>
                        <a:pt x="226" y="302"/>
                      </a:cubicBezTo>
                      <a:cubicBezTo>
                        <a:pt x="218" y="302"/>
                        <a:pt x="202" y="294"/>
                        <a:pt x="202" y="294"/>
                      </a:cubicBezTo>
                      <a:cubicBezTo>
                        <a:pt x="184" y="321"/>
                        <a:pt x="148" y="329"/>
                        <a:pt x="122" y="346"/>
                      </a:cubicBezTo>
                      <a:cubicBezTo>
                        <a:pt x="116" y="364"/>
                        <a:pt x="99" y="371"/>
                        <a:pt x="82" y="378"/>
                      </a:cubicBezTo>
                      <a:cubicBezTo>
                        <a:pt x="74" y="381"/>
                        <a:pt x="58" y="386"/>
                        <a:pt x="58" y="386"/>
                      </a:cubicBezTo>
                      <a:cubicBezTo>
                        <a:pt x="26" y="375"/>
                        <a:pt x="82" y="375"/>
                        <a:pt x="86" y="374"/>
                      </a:cubicBezTo>
                      <a:cubicBezTo>
                        <a:pt x="96" y="360"/>
                        <a:pt x="104" y="359"/>
                        <a:pt x="118" y="350"/>
                      </a:cubicBezTo>
                      <a:cubicBezTo>
                        <a:pt x="132" y="329"/>
                        <a:pt x="145" y="318"/>
                        <a:pt x="170" y="314"/>
                      </a:cubicBezTo>
                      <a:cubicBezTo>
                        <a:pt x="172" y="309"/>
                        <a:pt x="178" y="290"/>
                        <a:pt x="178" y="286"/>
                      </a:cubicBezTo>
                      <a:cubicBezTo>
                        <a:pt x="177" y="278"/>
                        <a:pt x="170" y="262"/>
                        <a:pt x="170" y="262"/>
                      </a:cubicBezTo>
                      <a:cubicBezTo>
                        <a:pt x="146" y="265"/>
                        <a:pt x="134" y="263"/>
                        <a:pt x="126" y="286"/>
                      </a:cubicBezTo>
                      <a:cubicBezTo>
                        <a:pt x="92" y="275"/>
                        <a:pt x="141" y="296"/>
                        <a:pt x="118" y="258"/>
                      </a:cubicBezTo>
                      <a:cubicBezTo>
                        <a:pt x="114" y="251"/>
                        <a:pt x="102" y="253"/>
                        <a:pt x="94" y="250"/>
                      </a:cubicBezTo>
                      <a:cubicBezTo>
                        <a:pt x="90" y="249"/>
                        <a:pt x="82" y="246"/>
                        <a:pt x="82" y="246"/>
                      </a:cubicBezTo>
                      <a:cubicBezTo>
                        <a:pt x="65" y="258"/>
                        <a:pt x="54" y="250"/>
                        <a:pt x="34" y="246"/>
                      </a:cubicBezTo>
                      <a:cubicBezTo>
                        <a:pt x="66" y="235"/>
                        <a:pt x="90" y="253"/>
                        <a:pt x="62" y="210"/>
                      </a:cubicBezTo>
                      <a:cubicBezTo>
                        <a:pt x="68" y="192"/>
                        <a:pt x="76" y="191"/>
                        <a:pt x="94" y="186"/>
                      </a:cubicBezTo>
                      <a:cubicBezTo>
                        <a:pt x="92" y="175"/>
                        <a:pt x="95" y="160"/>
                        <a:pt x="78" y="162"/>
                      </a:cubicBezTo>
                      <a:cubicBezTo>
                        <a:pt x="70" y="163"/>
                        <a:pt x="54" y="170"/>
                        <a:pt x="54" y="170"/>
                      </a:cubicBezTo>
                      <a:cubicBezTo>
                        <a:pt x="41" y="166"/>
                        <a:pt x="18" y="150"/>
                        <a:pt x="18" y="150"/>
                      </a:cubicBezTo>
                      <a:cubicBezTo>
                        <a:pt x="12" y="131"/>
                        <a:pt x="22" y="131"/>
                        <a:pt x="38" y="126"/>
                      </a:cubicBezTo>
                      <a:cubicBezTo>
                        <a:pt x="46" y="129"/>
                        <a:pt x="54" y="131"/>
                        <a:pt x="62" y="134"/>
                      </a:cubicBezTo>
                      <a:cubicBezTo>
                        <a:pt x="70" y="137"/>
                        <a:pt x="86" y="126"/>
                        <a:pt x="86" y="126"/>
                      </a:cubicBezTo>
                      <a:cubicBezTo>
                        <a:pt x="69" y="109"/>
                        <a:pt x="56" y="117"/>
                        <a:pt x="30" y="114"/>
                      </a:cubicBezTo>
                      <a:cubicBezTo>
                        <a:pt x="17" y="110"/>
                        <a:pt x="0" y="99"/>
                        <a:pt x="14" y="82"/>
                      </a:cubicBezTo>
                      <a:cubicBezTo>
                        <a:pt x="20" y="75"/>
                        <a:pt x="31" y="76"/>
                        <a:pt x="38" y="70"/>
                      </a:cubicBezTo>
                      <a:cubicBezTo>
                        <a:pt x="69" y="44"/>
                        <a:pt x="32" y="70"/>
                        <a:pt x="62" y="50"/>
                      </a:cubicBezTo>
                      <a:cubicBezTo>
                        <a:pt x="72" y="34"/>
                        <a:pt x="65" y="40"/>
                        <a:pt x="82" y="3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19" name="Freeform 172"/>
                <p:cNvSpPr>
                  <a:spLocks/>
                </p:cNvSpPr>
                <p:nvPr userDrawn="1"/>
              </p:nvSpPr>
              <p:spPr bwMode="ltGray">
                <a:xfrm>
                  <a:off x="3828" y="549"/>
                  <a:ext cx="744" cy="427"/>
                </a:xfrm>
                <a:custGeom>
                  <a:avLst/>
                  <a:gdLst>
                    <a:gd name="T0" fmla="*/ 1702 w 602"/>
                    <a:gd name="T1" fmla="*/ 2289 h 336"/>
                    <a:gd name="T2" fmla="*/ 1088 w 602"/>
                    <a:gd name="T3" fmla="*/ 1901 h 336"/>
                    <a:gd name="T4" fmla="*/ 1042 w 602"/>
                    <a:gd name="T5" fmla="*/ 1824 h 336"/>
                    <a:gd name="T6" fmla="*/ 1067 w 602"/>
                    <a:gd name="T7" fmla="*/ 1741 h 336"/>
                    <a:gd name="T8" fmla="*/ 958 w 602"/>
                    <a:gd name="T9" fmla="*/ 1713 h 336"/>
                    <a:gd name="T10" fmla="*/ 760 w 602"/>
                    <a:gd name="T11" fmla="*/ 1605 h 336"/>
                    <a:gd name="T12" fmla="*/ 695 w 602"/>
                    <a:gd name="T13" fmla="*/ 1636 h 336"/>
                    <a:gd name="T14" fmla="*/ 803 w 602"/>
                    <a:gd name="T15" fmla="*/ 1764 h 336"/>
                    <a:gd name="T16" fmla="*/ 713 w 602"/>
                    <a:gd name="T17" fmla="*/ 1741 h 336"/>
                    <a:gd name="T18" fmla="*/ 674 w 602"/>
                    <a:gd name="T19" fmla="*/ 1525 h 336"/>
                    <a:gd name="T20" fmla="*/ 545 w 602"/>
                    <a:gd name="T21" fmla="*/ 1308 h 336"/>
                    <a:gd name="T22" fmla="*/ 43 w 602"/>
                    <a:gd name="T23" fmla="*/ 953 h 336"/>
                    <a:gd name="T24" fmla="*/ 110 w 602"/>
                    <a:gd name="T25" fmla="*/ 681 h 336"/>
                    <a:gd name="T26" fmla="*/ 175 w 602"/>
                    <a:gd name="T27" fmla="*/ 28 h 336"/>
                    <a:gd name="T28" fmla="*/ 435 w 602"/>
                    <a:gd name="T29" fmla="*/ 0 h 336"/>
                    <a:gd name="T30" fmla="*/ 545 w 602"/>
                    <a:gd name="T31" fmla="*/ 136 h 336"/>
                    <a:gd name="T32" fmla="*/ 674 w 602"/>
                    <a:gd name="T33" fmla="*/ 192 h 336"/>
                    <a:gd name="T34" fmla="*/ 743 w 602"/>
                    <a:gd name="T35" fmla="*/ 220 h 336"/>
                    <a:gd name="T36" fmla="*/ 1025 w 602"/>
                    <a:gd name="T37" fmla="*/ 493 h 336"/>
                    <a:gd name="T38" fmla="*/ 1001 w 602"/>
                    <a:gd name="T39" fmla="*/ 597 h 336"/>
                    <a:gd name="T40" fmla="*/ 1198 w 602"/>
                    <a:gd name="T41" fmla="*/ 710 h 336"/>
                    <a:gd name="T42" fmla="*/ 1591 w 602"/>
                    <a:gd name="T43" fmla="*/ 788 h 336"/>
                    <a:gd name="T44" fmla="*/ 1678 w 602"/>
                    <a:gd name="T45" fmla="*/ 902 h 336"/>
                    <a:gd name="T46" fmla="*/ 1871 w 602"/>
                    <a:gd name="T47" fmla="*/ 759 h 336"/>
                    <a:gd name="T48" fmla="*/ 2070 w 602"/>
                    <a:gd name="T49" fmla="*/ 926 h 336"/>
                    <a:gd name="T50" fmla="*/ 2200 w 602"/>
                    <a:gd name="T51" fmla="*/ 980 h 336"/>
                    <a:gd name="T52" fmla="*/ 2374 w 602"/>
                    <a:gd name="T53" fmla="*/ 1146 h 336"/>
                    <a:gd name="T54" fmla="*/ 2569 w 602"/>
                    <a:gd name="T55" fmla="*/ 1308 h 336"/>
                    <a:gd name="T56" fmla="*/ 2676 w 602"/>
                    <a:gd name="T57" fmla="*/ 1472 h 336"/>
                    <a:gd name="T58" fmla="*/ 3006 w 602"/>
                    <a:gd name="T59" fmla="*/ 1662 h 336"/>
                    <a:gd name="T60" fmla="*/ 2914 w 602"/>
                    <a:gd name="T61" fmla="*/ 1713 h 336"/>
                    <a:gd name="T62" fmla="*/ 2746 w 602"/>
                    <a:gd name="T63" fmla="*/ 1554 h 336"/>
                    <a:gd name="T64" fmla="*/ 2676 w 602"/>
                    <a:gd name="T65" fmla="*/ 1554 h 336"/>
                    <a:gd name="T66" fmla="*/ 2809 w 602"/>
                    <a:gd name="T67" fmla="*/ 1801 h 336"/>
                    <a:gd name="T68" fmla="*/ 3177 w 602"/>
                    <a:gd name="T69" fmla="*/ 1880 h 336"/>
                    <a:gd name="T70" fmla="*/ 3247 w 602"/>
                    <a:gd name="T71" fmla="*/ 2069 h 336"/>
                    <a:gd name="T72" fmla="*/ 2980 w 602"/>
                    <a:gd name="T73" fmla="*/ 2093 h 336"/>
                    <a:gd name="T74" fmla="*/ 1702 w 602"/>
                    <a:gd name="T75" fmla="*/ 2289 h 3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2" h="336">
                      <a:moveTo>
                        <a:pt x="312" y="336"/>
                      </a:moveTo>
                      <a:cubicBezTo>
                        <a:pt x="279" y="314"/>
                        <a:pt x="238" y="290"/>
                        <a:pt x="200" y="280"/>
                      </a:cubicBezTo>
                      <a:cubicBezTo>
                        <a:pt x="197" y="276"/>
                        <a:pt x="193" y="273"/>
                        <a:pt x="192" y="268"/>
                      </a:cubicBezTo>
                      <a:cubicBezTo>
                        <a:pt x="191" y="264"/>
                        <a:pt x="199" y="259"/>
                        <a:pt x="196" y="256"/>
                      </a:cubicBezTo>
                      <a:cubicBezTo>
                        <a:pt x="191" y="251"/>
                        <a:pt x="183" y="254"/>
                        <a:pt x="176" y="252"/>
                      </a:cubicBezTo>
                      <a:cubicBezTo>
                        <a:pt x="152" y="245"/>
                        <a:pt x="157" y="247"/>
                        <a:pt x="140" y="236"/>
                      </a:cubicBezTo>
                      <a:cubicBezTo>
                        <a:pt x="136" y="237"/>
                        <a:pt x="128" y="236"/>
                        <a:pt x="128" y="240"/>
                      </a:cubicBezTo>
                      <a:cubicBezTo>
                        <a:pt x="128" y="240"/>
                        <a:pt x="153" y="255"/>
                        <a:pt x="148" y="260"/>
                      </a:cubicBezTo>
                      <a:cubicBezTo>
                        <a:pt x="144" y="264"/>
                        <a:pt x="137" y="257"/>
                        <a:pt x="132" y="256"/>
                      </a:cubicBezTo>
                      <a:cubicBezTo>
                        <a:pt x="117" y="241"/>
                        <a:pt x="102" y="238"/>
                        <a:pt x="124" y="224"/>
                      </a:cubicBezTo>
                      <a:cubicBezTo>
                        <a:pt x="119" y="203"/>
                        <a:pt x="122" y="197"/>
                        <a:pt x="100" y="192"/>
                      </a:cubicBezTo>
                      <a:cubicBezTo>
                        <a:pt x="76" y="155"/>
                        <a:pt x="41" y="162"/>
                        <a:pt x="8" y="140"/>
                      </a:cubicBezTo>
                      <a:cubicBezTo>
                        <a:pt x="18" y="111"/>
                        <a:pt x="14" y="124"/>
                        <a:pt x="20" y="100"/>
                      </a:cubicBezTo>
                      <a:cubicBezTo>
                        <a:pt x="14" y="68"/>
                        <a:pt x="0" y="25"/>
                        <a:pt x="32" y="4"/>
                      </a:cubicBezTo>
                      <a:cubicBezTo>
                        <a:pt x="49" y="10"/>
                        <a:pt x="62" y="3"/>
                        <a:pt x="80" y="0"/>
                      </a:cubicBezTo>
                      <a:cubicBezTo>
                        <a:pt x="89" y="28"/>
                        <a:pt x="80" y="27"/>
                        <a:pt x="100" y="20"/>
                      </a:cubicBezTo>
                      <a:cubicBezTo>
                        <a:pt x="108" y="23"/>
                        <a:pt x="116" y="25"/>
                        <a:pt x="124" y="28"/>
                      </a:cubicBezTo>
                      <a:cubicBezTo>
                        <a:pt x="128" y="29"/>
                        <a:pt x="136" y="32"/>
                        <a:pt x="136" y="32"/>
                      </a:cubicBezTo>
                      <a:cubicBezTo>
                        <a:pt x="143" y="53"/>
                        <a:pt x="167" y="65"/>
                        <a:pt x="188" y="72"/>
                      </a:cubicBezTo>
                      <a:cubicBezTo>
                        <a:pt x="187" y="77"/>
                        <a:pt x="182" y="83"/>
                        <a:pt x="184" y="88"/>
                      </a:cubicBezTo>
                      <a:cubicBezTo>
                        <a:pt x="188" y="100"/>
                        <a:pt x="220" y="104"/>
                        <a:pt x="220" y="104"/>
                      </a:cubicBezTo>
                      <a:cubicBezTo>
                        <a:pt x="243" y="89"/>
                        <a:pt x="271" y="102"/>
                        <a:pt x="292" y="116"/>
                      </a:cubicBezTo>
                      <a:cubicBezTo>
                        <a:pt x="296" y="127"/>
                        <a:pt x="294" y="132"/>
                        <a:pt x="308" y="132"/>
                      </a:cubicBezTo>
                      <a:cubicBezTo>
                        <a:pt x="322" y="132"/>
                        <a:pt x="344" y="112"/>
                        <a:pt x="344" y="112"/>
                      </a:cubicBezTo>
                      <a:cubicBezTo>
                        <a:pt x="356" y="120"/>
                        <a:pt x="368" y="128"/>
                        <a:pt x="380" y="136"/>
                      </a:cubicBezTo>
                      <a:cubicBezTo>
                        <a:pt x="387" y="141"/>
                        <a:pt x="404" y="144"/>
                        <a:pt x="404" y="144"/>
                      </a:cubicBezTo>
                      <a:cubicBezTo>
                        <a:pt x="410" y="162"/>
                        <a:pt x="418" y="163"/>
                        <a:pt x="436" y="168"/>
                      </a:cubicBezTo>
                      <a:cubicBezTo>
                        <a:pt x="449" y="177"/>
                        <a:pt x="457" y="187"/>
                        <a:pt x="472" y="192"/>
                      </a:cubicBezTo>
                      <a:cubicBezTo>
                        <a:pt x="479" y="199"/>
                        <a:pt x="484" y="209"/>
                        <a:pt x="492" y="216"/>
                      </a:cubicBezTo>
                      <a:cubicBezTo>
                        <a:pt x="503" y="225"/>
                        <a:pt x="538" y="239"/>
                        <a:pt x="552" y="244"/>
                      </a:cubicBezTo>
                      <a:cubicBezTo>
                        <a:pt x="570" y="271"/>
                        <a:pt x="548" y="260"/>
                        <a:pt x="536" y="252"/>
                      </a:cubicBezTo>
                      <a:cubicBezTo>
                        <a:pt x="526" y="238"/>
                        <a:pt x="518" y="237"/>
                        <a:pt x="504" y="228"/>
                      </a:cubicBezTo>
                      <a:cubicBezTo>
                        <a:pt x="503" y="225"/>
                        <a:pt x="497" y="197"/>
                        <a:pt x="492" y="228"/>
                      </a:cubicBezTo>
                      <a:cubicBezTo>
                        <a:pt x="491" y="237"/>
                        <a:pt x="510" y="260"/>
                        <a:pt x="516" y="264"/>
                      </a:cubicBezTo>
                      <a:cubicBezTo>
                        <a:pt x="533" y="275"/>
                        <a:pt x="568" y="275"/>
                        <a:pt x="584" y="276"/>
                      </a:cubicBezTo>
                      <a:cubicBezTo>
                        <a:pt x="601" y="282"/>
                        <a:pt x="602" y="287"/>
                        <a:pt x="596" y="304"/>
                      </a:cubicBezTo>
                      <a:cubicBezTo>
                        <a:pt x="579" y="298"/>
                        <a:pt x="566" y="308"/>
                        <a:pt x="548" y="308"/>
                      </a:cubicBezTo>
                      <a:lnTo>
                        <a:pt x="312" y="336"/>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0" name="Freeform 173"/>
                <p:cNvSpPr>
                  <a:spLocks/>
                </p:cNvSpPr>
                <p:nvPr userDrawn="1"/>
              </p:nvSpPr>
              <p:spPr bwMode="ltGray">
                <a:xfrm>
                  <a:off x="3318" y="640"/>
                  <a:ext cx="40" cy="30"/>
                </a:xfrm>
                <a:custGeom>
                  <a:avLst/>
                  <a:gdLst>
                    <a:gd name="T0" fmla="*/ 132 w 33"/>
                    <a:gd name="T1" fmla="*/ 86 h 25"/>
                    <a:gd name="T2" fmla="*/ 110 w 33"/>
                    <a:gd name="T3" fmla="*/ 0 h 25"/>
                    <a:gd name="T4" fmla="*/ 150 w 33"/>
                    <a:gd name="T5" fmla="*/ 50 h 25"/>
                    <a:gd name="T6" fmla="*/ 132 w 33"/>
                    <a:gd name="T7" fmla="*/ 103 h 25"/>
                    <a:gd name="T8" fmla="*/ 132 w 33"/>
                    <a:gd name="T9" fmla="*/ 8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5">
                      <a:moveTo>
                        <a:pt x="28" y="20"/>
                      </a:moveTo>
                      <a:cubicBezTo>
                        <a:pt x="12" y="15"/>
                        <a:pt x="0" y="8"/>
                        <a:pt x="24" y="0"/>
                      </a:cubicBezTo>
                      <a:cubicBezTo>
                        <a:pt x="27" y="4"/>
                        <a:pt x="31" y="7"/>
                        <a:pt x="32" y="12"/>
                      </a:cubicBezTo>
                      <a:cubicBezTo>
                        <a:pt x="33" y="16"/>
                        <a:pt x="30" y="20"/>
                        <a:pt x="28" y="24"/>
                      </a:cubicBezTo>
                      <a:cubicBezTo>
                        <a:pt x="27" y="25"/>
                        <a:pt x="28" y="21"/>
                        <a:pt x="28" y="2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1" name="Freeform 174"/>
                <p:cNvSpPr>
                  <a:spLocks/>
                </p:cNvSpPr>
                <p:nvPr userDrawn="1"/>
              </p:nvSpPr>
              <p:spPr bwMode="ltGray">
                <a:xfrm>
                  <a:off x="3140" y="468"/>
                  <a:ext cx="54" cy="20"/>
                </a:xfrm>
                <a:custGeom>
                  <a:avLst/>
                  <a:gdLst>
                    <a:gd name="T0" fmla="*/ 78 w 50"/>
                    <a:gd name="T1" fmla="*/ 95 h 16"/>
                    <a:gd name="T2" fmla="*/ 98 w 50"/>
                    <a:gd name="T3" fmla="*/ 0 h 16"/>
                    <a:gd name="T4" fmla="*/ 78 w 50"/>
                    <a:gd name="T5" fmla="*/ 95 h 16"/>
                    <a:gd name="T6" fmla="*/ 0 60000 65536"/>
                    <a:gd name="T7" fmla="*/ 0 60000 65536"/>
                    <a:gd name="T8" fmla="*/ 0 60000 65536"/>
                  </a:gdLst>
                  <a:ahLst/>
                  <a:cxnLst>
                    <a:cxn ang="T6">
                      <a:pos x="T0" y="T1"/>
                    </a:cxn>
                    <a:cxn ang="T7">
                      <a:pos x="T2" y="T3"/>
                    </a:cxn>
                    <a:cxn ang="T8">
                      <a:pos x="T4" y="T5"/>
                    </a:cxn>
                  </a:cxnLst>
                  <a:rect l="0" t="0" r="r" b="b"/>
                  <a:pathLst>
                    <a:path w="50" h="16">
                      <a:moveTo>
                        <a:pt x="34" y="16"/>
                      </a:moveTo>
                      <a:cubicBezTo>
                        <a:pt x="0" y="8"/>
                        <a:pt x="27" y="5"/>
                        <a:pt x="42" y="0"/>
                      </a:cubicBezTo>
                      <a:cubicBezTo>
                        <a:pt x="47" y="16"/>
                        <a:pt x="50" y="11"/>
                        <a:pt x="34"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2" name="Freeform 175"/>
                <p:cNvSpPr>
                  <a:spLocks/>
                </p:cNvSpPr>
                <p:nvPr userDrawn="1"/>
              </p:nvSpPr>
              <p:spPr bwMode="ltGray">
                <a:xfrm>
                  <a:off x="3112" y="867"/>
                  <a:ext cx="55" cy="47"/>
                </a:xfrm>
                <a:custGeom>
                  <a:avLst/>
                  <a:gdLst>
                    <a:gd name="T0" fmla="*/ 371 w 38"/>
                    <a:gd name="T1" fmla="*/ 125 h 38"/>
                    <a:gd name="T2" fmla="*/ 514 w 38"/>
                    <a:gd name="T3" fmla="*/ 40 h 38"/>
                    <a:gd name="T4" fmla="*/ 670 w 38"/>
                    <a:gd name="T5" fmla="*/ 109 h 38"/>
                    <a:gd name="T6" fmla="*/ 371 w 38"/>
                    <a:gd name="T7" fmla="*/ 1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8">
                      <a:moveTo>
                        <a:pt x="21" y="23"/>
                      </a:moveTo>
                      <a:cubicBezTo>
                        <a:pt x="0" y="9"/>
                        <a:pt x="9" y="0"/>
                        <a:pt x="29" y="7"/>
                      </a:cubicBezTo>
                      <a:cubicBezTo>
                        <a:pt x="32" y="11"/>
                        <a:pt x="38" y="14"/>
                        <a:pt x="37" y="19"/>
                      </a:cubicBezTo>
                      <a:cubicBezTo>
                        <a:pt x="33" y="38"/>
                        <a:pt x="25" y="27"/>
                        <a:pt x="21" y="2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3" name="Freeform 176"/>
                <p:cNvSpPr>
                  <a:spLocks/>
                </p:cNvSpPr>
                <p:nvPr userDrawn="1"/>
              </p:nvSpPr>
              <p:spPr bwMode="ltGray">
                <a:xfrm>
                  <a:off x="3175" y="880"/>
                  <a:ext cx="29" cy="26"/>
                </a:xfrm>
                <a:custGeom>
                  <a:avLst/>
                  <a:gdLst>
                    <a:gd name="T0" fmla="*/ 77 w 23"/>
                    <a:gd name="T1" fmla="*/ 131 h 20"/>
                    <a:gd name="T2" fmla="*/ 25 w 23"/>
                    <a:gd name="T3" fmla="*/ 35 h 20"/>
                    <a:gd name="T4" fmla="*/ 126 w 23"/>
                    <a:gd name="T5" fmla="*/ 64 h 20"/>
                    <a:gd name="T6" fmla="*/ 100 w 23"/>
                    <a:gd name="T7" fmla="*/ 163 h 20"/>
                    <a:gd name="T8" fmla="*/ 77 w 23"/>
                    <a:gd name="T9" fmla="*/ 131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0">
                      <a:moveTo>
                        <a:pt x="12" y="16"/>
                      </a:moveTo>
                      <a:cubicBezTo>
                        <a:pt x="9" y="12"/>
                        <a:pt x="1" y="7"/>
                        <a:pt x="4" y="4"/>
                      </a:cubicBezTo>
                      <a:cubicBezTo>
                        <a:pt x="8" y="0"/>
                        <a:pt x="17" y="4"/>
                        <a:pt x="20" y="8"/>
                      </a:cubicBezTo>
                      <a:cubicBezTo>
                        <a:pt x="23" y="11"/>
                        <a:pt x="17" y="16"/>
                        <a:pt x="16" y="20"/>
                      </a:cubicBezTo>
                      <a:cubicBezTo>
                        <a:pt x="2" y="10"/>
                        <a:pt x="0" y="10"/>
                        <a:pt x="12"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4" name="Freeform 177"/>
                <p:cNvSpPr>
                  <a:spLocks/>
                </p:cNvSpPr>
                <p:nvPr userDrawn="1"/>
              </p:nvSpPr>
              <p:spPr bwMode="ltGray">
                <a:xfrm>
                  <a:off x="2810" y="1010"/>
                  <a:ext cx="55" cy="37"/>
                </a:xfrm>
                <a:custGeom>
                  <a:avLst/>
                  <a:gdLst>
                    <a:gd name="T0" fmla="*/ 0 w 41"/>
                    <a:gd name="T1" fmla="*/ 175 h 29"/>
                    <a:gd name="T2" fmla="*/ 122 w 41"/>
                    <a:gd name="T3" fmla="*/ 203 h 29"/>
                    <a:gd name="T4" fmla="*/ 0 w 41"/>
                    <a:gd name="T5" fmla="*/ 175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5" name="Freeform 178"/>
                <p:cNvSpPr>
                  <a:spLocks/>
                </p:cNvSpPr>
                <p:nvPr userDrawn="1"/>
              </p:nvSpPr>
              <p:spPr bwMode="ltGray">
                <a:xfrm>
                  <a:off x="2645" y="352"/>
                  <a:ext cx="193" cy="70"/>
                </a:xfrm>
                <a:custGeom>
                  <a:avLst/>
                  <a:gdLst>
                    <a:gd name="T0" fmla="*/ 89 w 156"/>
                    <a:gd name="T1" fmla="*/ 194 h 56"/>
                    <a:gd name="T2" fmla="*/ 155 w 156"/>
                    <a:gd name="T3" fmla="*/ 0 h 56"/>
                    <a:gd name="T4" fmla="*/ 375 w 156"/>
                    <a:gd name="T5" fmla="*/ 75 h 56"/>
                    <a:gd name="T6" fmla="*/ 724 w 156"/>
                    <a:gd name="T7" fmla="*/ 119 h 56"/>
                    <a:gd name="T8" fmla="*/ 574 w 156"/>
                    <a:gd name="T9" fmla="*/ 169 h 56"/>
                    <a:gd name="T10" fmla="*/ 304 w 156"/>
                    <a:gd name="T11" fmla="*/ 169 h 56"/>
                    <a:gd name="T12" fmla="*/ 176 w 156"/>
                    <a:gd name="T13" fmla="*/ 216 h 56"/>
                    <a:gd name="T14" fmla="*/ 89 w 156"/>
                    <a:gd name="T15" fmla="*/ 194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56">
                      <a:moveTo>
                        <a:pt x="16" y="32"/>
                      </a:moveTo>
                      <a:cubicBezTo>
                        <a:pt x="4" y="13"/>
                        <a:pt x="6" y="5"/>
                        <a:pt x="28" y="0"/>
                      </a:cubicBezTo>
                      <a:cubicBezTo>
                        <a:pt x="57" y="10"/>
                        <a:pt x="44" y="6"/>
                        <a:pt x="68" y="12"/>
                      </a:cubicBezTo>
                      <a:cubicBezTo>
                        <a:pt x="85" y="24"/>
                        <a:pt x="110" y="17"/>
                        <a:pt x="132" y="20"/>
                      </a:cubicBezTo>
                      <a:cubicBezTo>
                        <a:pt x="156" y="56"/>
                        <a:pt x="115" y="35"/>
                        <a:pt x="104" y="28"/>
                      </a:cubicBezTo>
                      <a:cubicBezTo>
                        <a:pt x="71" y="39"/>
                        <a:pt x="123" y="24"/>
                        <a:pt x="56" y="28"/>
                      </a:cubicBezTo>
                      <a:cubicBezTo>
                        <a:pt x="48" y="29"/>
                        <a:pt x="32" y="36"/>
                        <a:pt x="32" y="36"/>
                      </a:cubicBezTo>
                      <a:cubicBezTo>
                        <a:pt x="5" y="27"/>
                        <a:pt x="0" y="24"/>
                        <a:pt x="16"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6" name="Freeform 179"/>
                <p:cNvSpPr>
                  <a:spLocks/>
                </p:cNvSpPr>
                <p:nvPr userDrawn="1"/>
              </p:nvSpPr>
              <p:spPr bwMode="ltGray">
                <a:xfrm>
                  <a:off x="2184" y="226"/>
                  <a:ext cx="87" cy="33"/>
                </a:xfrm>
                <a:custGeom>
                  <a:avLst/>
                  <a:gdLst>
                    <a:gd name="T0" fmla="*/ 272 w 71"/>
                    <a:gd name="T1" fmla="*/ 107 h 26"/>
                    <a:gd name="T2" fmla="*/ 211 w 71"/>
                    <a:gd name="T3" fmla="*/ 0 h 26"/>
                    <a:gd name="T4" fmla="*/ 333 w 71"/>
                    <a:gd name="T5" fmla="*/ 58 h 26"/>
                    <a:gd name="T6" fmla="*/ 317 w 71"/>
                    <a:gd name="T7" fmla="*/ 157 h 26"/>
                    <a:gd name="T8" fmla="*/ 272 w 71"/>
                    <a:gd name="T9" fmla="*/ 107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6">
                      <a:moveTo>
                        <a:pt x="54" y="16"/>
                      </a:moveTo>
                      <a:cubicBezTo>
                        <a:pt x="29" y="24"/>
                        <a:pt x="0" y="14"/>
                        <a:pt x="42" y="0"/>
                      </a:cubicBezTo>
                      <a:cubicBezTo>
                        <a:pt x="50" y="3"/>
                        <a:pt x="58" y="5"/>
                        <a:pt x="66" y="8"/>
                      </a:cubicBezTo>
                      <a:cubicBezTo>
                        <a:pt x="71" y="10"/>
                        <a:pt x="67" y="21"/>
                        <a:pt x="62" y="24"/>
                      </a:cubicBezTo>
                      <a:cubicBezTo>
                        <a:pt x="59" y="26"/>
                        <a:pt x="57" y="19"/>
                        <a:pt x="54"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7" name="Freeform 180"/>
                <p:cNvSpPr>
                  <a:spLocks/>
                </p:cNvSpPr>
                <p:nvPr userDrawn="1"/>
              </p:nvSpPr>
              <p:spPr bwMode="ltGray">
                <a:xfrm>
                  <a:off x="2216" y="256"/>
                  <a:ext cx="81" cy="47"/>
                </a:xfrm>
                <a:custGeom>
                  <a:avLst/>
                  <a:gdLst>
                    <a:gd name="T0" fmla="*/ 0 w 66"/>
                    <a:gd name="T1" fmla="*/ 42 h 40"/>
                    <a:gd name="T2" fmla="*/ 311 w 66"/>
                    <a:gd name="T3" fmla="*/ 29 h 40"/>
                    <a:gd name="T4" fmla="*/ 226 w 66"/>
                    <a:gd name="T5" fmla="*/ 145 h 40"/>
                    <a:gd name="T6" fmla="*/ 21 w 66"/>
                    <a:gd name="T7" fmla="*/ 74 h 40"/>
                    <a:gd name="T8" fmla="*/ 0 w 66"/>
                    <a:gd name="T9" fmla="*/ 42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40">
                      <a:moveTo>
                        <a:pt x="0" y="12"/>
                      </a:moveTo>
                      <a:cubicBezTo>
                        <a:pt x="23" y="9"/>
                        <a:pt x="39" y="3"/>
                        <a:pt x="60" y="8"/>
                      </a:cubicBezTo>
                      <a:cubicBezTo>
                        <a:pt x="66" y="26"/>
                        <a:pt x="59" y="30"/>
                        <a:pt x="44" y="40"/>
                      </a:cubicBezTo>
                      <a:cubicBezTo>
                        <a:pt x="27" y="34"/>
                        <a:pt x="17" y="33"/>
                        <a:pt x="4" y="20"/>
                      </a:cubicBezTo>
                      <a:cubicBezTo>
                        <a:pt x="9" y="0"/>
                        <a:pt x="12" y="0"/>
                        <a:pt x="0"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8" name="Freeform 181"/>
                <p:cNvSpPr>
                  <a:spLocks/>
                </p:cNvSpPr>
                <p:nvPr userDrawn="1"/>
              </p:nvSpPr>
              <p:spPr bwMode="ltGray">
                <a:xfrm>
                  <a:off x="2289" y="286"/>
                  <a:ext cx="64" cy="36"/>
                </a:xfrm>
                <a:custGeom>
                  <a:avLst/>
                  <a:gdLst>
                    <a:gd name="T0" fmla="*/ 0 w 55"/>
                    <a:gd name="T1" fmla="*/ 147 h 28"/>
                    <a:gd name="T2" fmla="*/ 41 w 55"/>
                    <a:gd name="T3" fmla="*/ 59 h 28"/>
                    <a:gd name="T4" fmla="*/ 122 w 55"/>
                    <a:gd name="T5" fmla="*/ 0 h 28"/>
                    <a:gd name="T6" fmla="*/ 0 w 55"/>
                    <a:gd name="T7" fmla="*/ 147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28">
                      <a:moveTo>
                        <a:pt x="0" y="20"/>
                      </a:moveTo>
                      <a:cubicBezTo>
                        <a:pt x="4" y="16"/>
                        <a:pt x="7" y="11"/>
                        <a:pt x="12" y="8"/>
                      </a:cubicBezTo>
                      <a:cubicBezTo>
                        <a:pt x="19" y="4"/>
                        <a:pt x="36" y="0"/>
                        <a:pt x="36" y="0"/>
                      </a:cubicBezTo>
                      <a:cubicBezTo>
                        <a:pt x="55" y="28"/>
                        <a:pt x="18" y="16"/>
                        <a:pt x="0" y="20"/>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29" name="Freeform 182"/>
                <p:cNvSpPr>
                  <a:spLocks/>
                </p:cNvSpPr>
                <p:nvPr userDrawn="1"/>
              </p:nvSpPr>
              <p:spPr bwMode="ltGray">
                <a:xfrm>
                  <a:off x="1385" y="327"/>
                  <a:ext cx="1974" cy="1132"/>
                </a:xfrm>
                <a:custGeom>
                  <a:avLst/>
                  <a:gdLst>
                    <a:gd name="T0" fmla="*/ 1625 w 1589"/>
                    <a:gd name="T1" fmla="*/ 779 h 900"/>
                    <a:gd name="T2" fmla="*/ 1856 w 1589"/>
                    <a:gd name="T3" fmla="*/ 677 h 900"/>
                    <a:gd name="T4" fmla="*/ 2240 w 1589"/>
                    <a:gd name="T5" fmla="*/ 449 h 900"/>
                    <a:gd name="T6" fmla="*/ 1743 w 1589"/>
                    <a:gd name="T7" fmla="*/ 1197 h 900"/>
                    <a:gd name="T8" fmla="*/ 2017 w 1589"/>
                    <a:gd name="T9" fmla="*/ 1049 h 900"/>
                    <a:gd name="T10" fmla="*/ 2287 w 1589"/>
                    <a:gd name="T11" fmla="*/ 951 h 900"/>
                    <a:gd name="T12" fmla="*/ 2696 w 1589"/>
                    <a:gd name="T13" fmla="*/ 553 h 900"/>
                    <a:gd name="T14" fmla="*/ 2763 w 1589"/>
                    <a:gd name="T15" fmla="*/ 657 h 900"/>
                    <a:gd name="T16" fmla="*/ 3126 w 1589"/>
                    <a:gd name="T17" fmla="*/ 350 h 900"/>
                    <a:gd name="T18" fmla="*/ 4441 w 1589"/>
                    <a:gd name="T19" fmla="*/ 49 h 900"/>
                    <a:gd name="T20" fmla="*/ 4077 w 1589"/>
                    <a:gd name="T21" fmla="*/ 579 h 900"/>
                    <a:gd name="T22" fmla="*/ 4734 w 1589"/>
                    <a:gd name="T23" fmla="*/ 428 h 900"/>
                    <a:gd name="T24" fmla="*/ 5300 w 1589"/>
                    <a:gd name="T25" fmla="*/ 478 h 900"/>
                    <a:gd name="T26" fmla="*/ 5388 w 1589"/>
                    <a:gd name="T27" fmla="*/ 755 h 900"/>
                    <a:gd name="T28" fmla="*/ 5616 w 1589"/>
                    <a:gd name="T29" fmla="*/ 701 h 900"/>
                    <a:gd name="T30" fmla="*/ 5936 w 1589"/>
                    <a:gd name="T31" fmla="*/ 625 h 900"/>
                    <a:gd name="T32" fmla="*/ 6183 w 1589"/>
                    <a:gd name="T33" fmla="*/ 478 h 900"/>
                    <a:gd name="T34" fmla="*/ 6225 w 1589"/>
                    <a:gd name="T35" fmla="*/ 677 h 900"/>
                    <a:gd name="T36" fmla="*/ 6497 w 1589"/>
                    <a:gd name="T37" fmla="*/ 625 h 900"/>
                    <a:gd name="T38" fmla="*/ 6885 w 1589"/>
                    <a:gd name="T39" fmla="*/ 828 h 900"/>
                    <a:gd name="T40" fmla="*/ 7312 w 1589"/>
                    <a:gd name="T41" fmla="*/ 951 h 900"/>
                    <a:gd name="T42" fmla="*/ 7630 w 1589"/>
                    <a:gd name="T43" fmla="*/ 926 h 900"/>
                    <a:gd name="T44" fmla="*/ 8649 w 1589"/>
                    <a:gd name="T45" fmla="*/ 1307 h 900"/>
                    <a:gd name="T46" fmla="*/ 8536 w 1589"/>
                    <a:gd name="T47" fmla="*/ 1454 h 900"/>
                    <a:gd name="T48" fmla="*/ 8357 w 1589"/>
                    <a:gd name="T49" fmla="*/ 1755 h 900"/>
                    <a:gd name="T50" fmla="*/ 7610 w 1589"/>
                    <a:gd name="T51" fmla="*/ 2001 h 900"/>
                    <a:gd name="T52" fmla="*/ 7266 w 1589"/>
                    <a:gd name="T53" fmla="*/ 2356 h 900"/>
                    <a:gd name="T54" fmla="*/ 7090 w 1589"/>
                    <a:gd name="T55" fmla="*/ 2805 h 900"/>
                    <a:gd name="T56" fmla="*/ 7250 w 1589"/>
                    <a:gd name="T57" fmla="*/ 2030 h 900"/>
                    <a:gd name="T58" fmla="*/ 7043 w 1589"/>
                    <a:gd name="T59" fmla="*/ 1902 h 900"/>
                    <a:gd name="T60" fmla="*/ 6677 w 1589"/>
                    <a:gd name="T61" fmla="*/ 2259 h 900"/>
                    <a:gd name="T62" fmla="*/ 6451 w 1589"/>
                    <a:gd name="T63" fmla="*/ 2132 h 900"/>
                    <a:gd name="T64" fmla="*/ 5661 w 1589"/>
                    <a:gd name="T65" fmla="*/ 2430 h 900"/>
                    <a:gd name="T66" fmla="*/ 5547 w 1589"/>
                    <a:gd name="T67" fmla="*/ 2653 h 900"/>
                    <a:gd name="T68" fmla="*/ 5846 w 1589"/>
                    <a:gd name="T69" fmla="*/ 2933 h 900"/>
                    <a:gd name="T70" fmla="*/ 5206 w 1589"/>
                    <a:gd name="T71" fmla="*/ 4113 h 900"/>
                    <a:gd name="T72" fmla="*/ 4810 w 1589"/>
                    <a:gd name="T73" fmla="*/ 4639 h 900"/>
                    <a:gd name="T74" fmla="*/ 4810 w 1589"/>
                    <a:gd name="T75" fmla="*/ 5076 h 900"/>
                    <a:gd name="T76" fmla="*/ 4620 w 1589"/>
                    <a:gd name="T77" fmla="*/ 4761 h 900"/>
                    <a:gd name="T78" fmla="*/ 4553 w 1589"/>
                    <a:gd name="T79" fmla="*/ 4464 h 900"/>
                    <a:gd name="T80" fmla="*/ 3942 w 1589"/>
                    <a:gd name="T81" fmla="*/ 4562 h 900"/>
                    <a:gd name="T82" fmla="*/ 4129 w 1589"/>
                    <a:gd name="T83" fmla="*/ 5151 h 900"/>
                    <a:gd name="T84" fmla="*/ 4165 w 1589"/>
                    <a:gd name="T85" fmla="*/ 5486 h 900"/>
                    <a:gd name="T86" fmla="*/ 1359 w 1589"/>
                    <a:gd name="T87" fmla="*/ 903 h 9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9" h="900">
                      <a:moveTo>
                        <a:pt x="240" y="144"/>
                      </a:moveTo>
                      <a:cubicBezTo>
                        <a:pt x="246" y="127"/>
                        <a:pt x="252" y="118"/>
                        <a:pt x="256" y="100"/>
                      </a:cubicBezTo>
                      <a:cubicBezTo>
                        <a:pt x="265" y="114"/>
                        <a:pt x="272" y="119"/>
                        <a:pt x="288" y="124"/>
                      </a:cubicBezTo>
                      <a:cubicBezTo>
                        <a:pt x="291" y="128"/>
                        <a:pt x="292" y="133"/>
                        <a:pt x="296" y="136"/>
                      </a:cubicBezTo>
                      <a:cubicBezTo>
                        <a:pt x="303" y="140"/>
                        <a:pt x="320" y="144"/>
                        <a:pt x="320" y="144"/>
                      </a:cubicBezTo>
                      <a:cubicBezTo>
                        <a:pt x="316" y="131"/>
                        <a:pt x="316" y="118"/>
                        <a:pt x="328" y="108"/>
                      </a:cubicBezTo>
                      <a:cubicBezTo>
                        <a:pt x="335" y="102"/>
                        <a:pt x="344" y="97"/>
                        <a:pt x="352" y="92"/>
                      </a:cubicBezTo>
                      <a:cubicBezTo>
                        <a:pt x="356" y="89"/>
                        <a:pt x="364" y="84"/>
                        <a:pt x="364" y="84"/>
                      </a:cubicBezTo>
                      <a:cubicBezTo>
                        <a:pt x="374" y="69"/>
                        <a:pt x="378" y="66"/>
                        <a:pt x="396" y="72"/>
                      </a:cubicBezTo>
                      <a:cubicBezTo>
                        <a:pt x="407" y="89"/>
                        <a:pt x="404" y="93"/>
                        <a:pt x="388" y="104"/>
                      </a:cubicBezTo>
                      <a:cubicBezTo>
                        <a:pt x="364" y="140"/>
                        <a:pt x="350" y="168"/>
                        <a:pt x="304" y="180"/>
                      </a:cubicBezTo>
                      <a:cubicBezTo>
                        <a:pt x="305" y="184"/>
                        <a:pt x="304" y="191"/>
                        <a:pt x="308" y="192"/>
                      </a:cubicBezTo>
                      <a:cubicBezTo>
                        <a:pt x="316" y="193"/>
                        <a:pt x="332" y="184"/>
                        <a:pt x="332" y="184"/>
                      </a:cubicBezTo>
                      <a:cubicBezTo>
                        <a:pt x="336" y="180"/>
                        <a:pt x="339" y="175"/>
                        <a:pt x="344" y="172"/>
                      </a:cubicBezTo>
                      <a:cubicBezTo>
                        <a:pt x="348" y="170"/>
                        <a:pt x="353" y="171"/>
                        <a:pt x="356" y="168"/>
                      </a:cubicBezTo>
                      <a:cubicBezTo>
                        <a:pt x="360" y="165"/>
                        <a:pt x="361" y="159"/>
                        <a:pt x="364" y="156"/>
                      </a:cubicBezTo>
                      <a:cubicBezTo>
                        <a:pt x="367" y="153"/>
                        <a:pt x="372" y="151"/>
                        <a:pt x="376" y="148"/>
                      </a:cubicBezTo>
                      <a:cubicBezTo>
                        <a:pt x="404" y="166"/>
                        <a:pt x="397" y="173"/>
                        <a:pt x="404" y="152"/>
                      </a:cubicBezTo>
                      <a:cubicBezTo>
                        <a:pt x="382" y="130"/>
                        <a:pt x="388" y="124"/>
                        <a:pt x="412" y="108"/>
                      </a:cubicBezTo>
                      <a:cubicBezTo>
                        <a:pt x="417" y="92"/>
                        <a:pt x="424" y="80"/>
                        <a:pt x="432" y="104"/>
                      </a:cubicBezTo>
                      <a:cubicBezTo>
                        <a:pt x="444" y="69"/>
                        <a:pt x="436" y="75"/>
                        <a:pt x="476" y="88"/>
                      </a:cubicBezTo>
                      <a:cubicBezTo>
                        <a:pt x="482" y="105"/>
                        <a:pt x="478" y="110"/>
                        <a:pt x="468" y="124"/>
                      </a:cubicBezTo>
                      <a:cubicBezTo>
                        <a:pt x="472" y="125"/>
                        <a:pt x="477" y="131"/>
                        <a:pt x="480" y="128"/>
                      </a:cubicBezTo>
                      <a:cubicBezTo>
                        <a:pt x="486" y="122"/>
                        <a:pt x="485" y="112"/>
                        <a:pt x="488" y="104"/>
                      </a:cubicBezTo>
                      <a:cubicBezTo>
                        <a:pt x="489" y="100"/>
                        <a:pt x="492" y="92"/>
                        <a:pt x="492" y="92"/>
                      </a:cubicBezTo>
                      <a:cubicBezTo>
                        <a:pt x="486" y="74"/>
                        <a:pt x="489" y="70"/>
                        <a:pt x="504" y="60"/>
                      </a:cubicBezTo>
                      <a:cubicBezTo>
                        <a:pt x="524" y="64"/>
                        <a:pt x="533" y="62"/>
                        <a:pt x="552" y="56"/>
                      </a:cubicBezTo>
                      <a:cubicBezTo>
                        <a:pt x="584" y="24"/>
                        <a:pt x="643" y="25"/>
                        <a:pt x="684" y="20"/>
                      </a:cubicBezTo>
                      <a:cubicBezTo>
                        <a:pt x="703" y="14"/>
                        <a:pt x="720" y="11"/>
                        <a:pt x="736" y="0"/>
                      </a:cubicBezTo>
                      <a:cubicBezTo>
                        <a:pt x="759" y="8"/>
                        <a:pt x="756" y="13"/>
                        <a:pt x="784" y="8"/>
                      </a:cubicBezTo>
                      <a:cubicBezTo>
                        <a:pt x="801" y="14"/>
                        <a:pt x="807" y="36"/>
                        <a:pt x="788" y="48"/>
                      </a:cubicBezTo>
                      <a:cubicBezTo>
                        <a:pt x="776" y="56"/>
                        <a:pt x="745" y="65"/>
                        <a:pt x="732" y="68"/>
                      </a:cubicBezTo>
                      <a:cubicBezTo>
                        <a:pt x="720" y="76"/>
                        <a:pt x="693" y="83"/>
                        <a:pt x="720" y="92"/>
                      </a:cubicBezTo>
                      <a:cubicBezTo>
                        <a:pt x="747" y="74"/>
                        <a:pt x="764" y="69"/>
                        <a:pt x="796" y="64"/>
                      </a:cubicBezTo>
                      <a:cubicBezTo>
                        <a:pt x="799" y="68"/>
                        <a:pt x="799" y="76"/>
                        <a:pt x="804" y="76"/>
                      </a:cubicBezTo>
                      <a:cubicBezTo>
                        <a:pt x="815" y="77"/>
                        <a:pt x="836" y="68"/>
                        <a:pt x="836" y="68"/>
                      </a:cubicBezTo>
                      <a:cubicBezTo>
                        <a:pt x="850" y="77"/>
                        <a:pt x="860" y="80"/>
                        <a:pt x="876" y="84"/>
                      </a:cubicBezTo>
                      <a:cubicBezTo>
                        <a:pt x="894" y="78"/>
                        <a:pt x="886" y="70"/>
                        <a:pt x="904" y="64"/>
                      </a:cubicBezTo>
                      <a:cubicBezTo>
                        <a:pt x="922" y="70"/>
                        <a:pt x="917" y="82"/>
                        <a:pt x="936" y="76"/>
                      </a:cubicBezTo>
                      <a:cubicBezTo>
                        <a:pt x="939" y="80"/>
                        <a:pt x="946" y="84"/>
                        <a:pt x="944" y="88"/>
                      </a:cubicBezTo>
                      <a:cubicBezTo>
                        <a:pt x="939" y="96"/>
                        <a:pt x="920" y="104"/>
                        <a:pt x="920" y="104"/>
                      </a:cubicBezTo>
                      <a:cubicBezTo>
                        <a:pt x="928" y="116"/>
                        <a:pt x="931" y="126"/>
                        <a:pt x="952" y="120"/>
                      </a:cubicBezTo>
                      <a:cubicBezTo>
                        <a:pt x="956" y="119"/>
                        <a:pt x="953" y="111"/>
                        <a:pt x="956" y="108"/>
                      </a:cubicBezTo>
                      <a:cubicBezTo>
                        <a:pt x="959" y="105"/>
                        <a:pt x="964" y="105"/>
                        <a:pt x="968" y="104"/>
                      </a:cubicBezTo>
                      <a:cubicBezTo>
                        <a:pt x="976" y="107"/>
                        <a:pt x="984" y="109"/>
                        <a:pt x="992" y="112"/>
                      </a:cubicBezTo>
                      <a:cubicBezTo>
                        <a:pt x="996" y="113"/>
                        <a:pt x="1004" y="116"/>
                        <a:pt x="1004" y="116"/>
                      </a:cubicBezTo>
                      <a:cubicBezTo>
                        <a:pt x="1019" y="111"/>
                        <a:pt x="1025" y="117"/>
                        <a:pt x="1040" y="112"/>
                      </a:cubicBezTo>
                      <a:cubicBezTo>
                        <a:pt x="1043" y="108"/>
                        <a:pt x="1049" y="105"/>
                        <a:pt x="1048" y="100"/>
                      </a:cubicBezTo>
                      <a:cubicBezTo>
                        <a:pt x="1047" y="95"/>
                        <a:pt x="1038" y="96"/>
                        <a:pt x="1036" y="92"/>
                      </a:cubicBezTo>
                      <a:cubicBezTo>
                        <a:pt x="1032" y="82"/>
                        <a:pt x="1047" y="75"/>
                        <a:pt x="1052" y="72"/>
                      </a:cubicBezTo>
                      <a:cubicBezTo>
                        <a:pt x="1067" y="77"/>
                        <a:pt x="1076" y="81"/>
                        <a:pt x="1092" y="76"/>
                      </a:cubicBezTo>
                      <a:cubicBezTo>
                        <a:pt x="1096" y="77"/>
                        <a:pt x="1107" y="77"/>
                        <a:pt x="1104" y="80"/>
                      </a:cubicBezTo>
                      <a:cubicBezTo>
                        <a:pt x="1098" y="86"/>
                        <a:pt x="1080" y="88"/>
                        <a:pt x="1080" y="88"/>
                      </a:cubicBezTo>
                      <a:cubicBezTo>
                        <a:pt x="1085" y="92"/>
                        <a:pt x="1100" y="99"/>
                        <a:pt x="1100" y="108"/>
                      </a:cubicBezTo>
                      <a:cubicBezTo>
                        <a:pt x="1100" y="113"/>
                        <a:pt x="1090" y="116"/>
                        <a:pt x="1092" y="120"/>
                      </a:cubicBezTo>
                      <a:cubicBezTo>
                        <a:pt x="1094" y="124"/>
                        <a:pt x="1100" y="117"/>
                        <a:pt x="1104" y="116"/>
                      </a:cubicBezTo>
                      <a:cubicBezTo>
                        <a:pt x="1115" y="82"/>
                        <a:pt x="1118" y="94"/>
                        <a:pt x="1148" y="100"/>
                      </a:cubicBezTo>
                      <a:cubicBezTo>
                        <a:pt x="1147" y="104"/>
                        <a:pt x="1142" y="109"/>
                        <a:pt x="1144" y="112"/>
                      </a:cubicBezTo>
                      <a:cubicBezTo>
                        <a:pt x="1150" y="120"/>
                        <a:pt x="1168" y="128"/>
                        <a:pt x="1168" y="128"/>
                      </a:cubicBezTo>
                      <a:cubicBezTo>
                        <a:pt x="1184" y="123"/>
                        <a:pt x="1201" y="124"/>
                        <a:pt x="1216" y="132"/>
                      </a:cubicBezTo>
                      <a:cubicBezTo>
                        <a:pt x="1224" y="137"/>
                        <a:pt x="1240" y="148"/>
                        <a:pt x="1240" y="148"/>
                      </a:cubicBezTo>
                      <a:cubicBezTo>
                        <a:pt x="1271" y="195"/>
                        <a:pt x="1247" y="173"/>
                        <a:pt x="1260" y="160"/>
                      </a:cubicBezTo>
                      <a:cubicBezTo>
                        <a:pt x="1268" y="152"/>
                        <a:pt x="1281" y="154"/>
                        <a:pt x="1292" y="152"/>
                      </a:cubicBezTo>
                      <a:cubicBezTo>
                        <a:pt x="1317" y="160"/>
                        <a:pt x="1305" y="140"/>
                        <a:pt x="1328" y="156"/>
                      </a:cubicBezTo>
                      <a:cubicBezTo>
                        <a:pt x="1330" y="163"/>
                        <a:pt x="1339" y="178"/>
                        <a:pt x="1344" y="172"/>
                      </a:cubicBezTo>
                      <a:cubicBezTo>
                        <a:pt x="1349" y="166"/>
                        <a:pt x="1344" y="155"/>
                        <a:pt x="1348" y="148"/>
                      </a:cubicBezTo>
                      <a:cubicBezTo>
                        <a:pt x="1350" y="144"/>
                        <a:pt x="1356" y="145"/>
                        <a:pt x="1360" y="144"/>
                      </a:cubicBezTo>
                      <a:cubicBezTo>
                        <a:pt x="1390" y="164"/>
                        <a:pt x="1362" y="148"/>
                        <a:pt x="1432" y="156"/>
                      </a:cubicBezTo>
                      <a:cubicBezTo>
                        <a:pt x="1456" y="159"/>
                        <a:pt x="1499" y="198"/>
                        <a:pt x="1528" y="208"/>
                      </a:cubicBezTo>
                      <a:cubicBezTo>
                        <a:pt x="1557" y="198"/>
                        <a:pt x="1531" y="222"/>
                        <a:pt x="1560" y="212"/>
                      </a:cubicBezTo>
                      <a:cubicBezTo>
                        <a:pt x="1589" y="222"/>
                        <a:pt x="1560" y="228"/>
                        <a:pt x="1548" y="232"/>
                      </a:cubicBezTo>
                      <a:cubicBezTo>
                        <a:pt x="1539" y="258"/>
                        <a:pt x="1527" y="238"/>
                        <a:pt x="1508" y="232"/>
                      </a:cubicBezTo>
                      <a:cubicBezTo>
                        <a:pt x="1500" y="229"/>
                        <a:pt x="1484" y="224"/>
                        <a:pt x="1484" y="224"/>
                      </a:cubicBezTo>
                      <a:cubicBezTo>
                        <a:pt x="1475" y="197"/>
                        <a:pt x="1475" y="232"/>
                        <a:pt x="1456" y="244"/>
                      </a:cubicBezTo>
                      <a:cubicBezTo>
                        <a:pt x="1460" y="257"/>
                        <a:pt x="1476" y="280"/>
                        <a:pt x="1476" y="280"/>
                      </a:cubicBezTo>
                      <a:cubicBezTo>
                        <a:pt x="1459" y="286"/>
                        <a:pt x="1443" y="281"/>
                        <a:pt x="1424" y="284"/>
                      </a:cubicBezTo>
                      <a:cubicBezTo>
                        <a:pt x="1386" y="297"/>
                        <a:pt x="1402" y="325"/>
                        <a:pt x="1368" y="336"/>
                      </a:cubicBezTo>
                      <a:cubicBezTo>
                        <a:pt x="1362" y="330"/>
                        <a:pt x="1354" y="319"/>
                        <a:pt x="1344" y="320"/>
                      </a:cubicBezTo>
                      <a:cubicBezTo>
                        <a:pt x="1336" y="321"/>
                        <a:pt x="1320" y="328"/>
                        <a:pt x="1320" y="328"/>
                      </a:cubicBezTo>
                      <a:cubicBezTo>
                        <a:pt x="1319" y="324"/>
                        <a:pt x="1320" y="314"/>
                        <a:pt x="1316" y="316"/>
                      </a:cubicBezTo>
                      <a:cubicBezTo>
                        <a:pt x="1303" y="324"/>
                        <a:pt x="1288" y="363"/>
                        <a:pt x="1284" y="376"/>
                      </a:cubicBezTo>
                      <a:cubicBezTo>
                        <a:pt x="1289" y="397"/>
                        <a:pt x="1281" y="412"/>
                        <a:pt x="1276" y="432"/>
                      </a:cubicBezTo>
                      <a:cubicBezTo>
                        <a:pt x="1272" y="429"/>
                        <a:pt x="1269" y="423"/>
                        <a:pt x="1264" y="424"/>
                      </a:cubicBezTo>
                      <a:cubicBezTo>
                        <a:pt x="1257" y="425"/>
                        <a:pt x="1255" y="444"/>
                        <a:pt x="1252" y="448"/>
                      </a:cubicBezTo>
                      <a:cubicBezTo>
                        <a:pt x="1242" y="464"/>
                        <a:pt x="1226" y="482"/>
                        <a:pt x="1208" y="488"/>
                      </a:cubicBezTo>
                      <a:cubicBezTo>
                        <a:pt x="1196" y="453"/>
                        <a:pt x="1197" y="382"/>
                        <a:pt x="1240" y="368"/>
                      </a:cubicBezTo>
                      <a:cubicBezTo>
                        <a:pt x="1251" y="351"/>
                        <a:pt x="1270" y="343"/>
                        <a:pt x="1280" y="324"/>
                      </a:cubicBezTo>
                      <a:cubicBezTo>
                        <a:pt x="1286" y="312"/>
                        <a:pt x="1300" y="288"/>
                        <a:pt x="1300" y="288"/>
                      </a:cubicBezTo>
                      <a:cubicBezTo>
                        <a:pt x="1269" y="267"/>
                        <a:pt x="1270" y="311"/>
                        <a:pt x="1256" y="332"/>
                      </a:cubicBezTo>
                      <a:cubicBezTo>
                        <a:pt x="1237" y="326"/>
                        <a:pt x="1250" y="322"/>
                        <a:pt x="1244" y="304"/>
                      </a:cubicBezTo>
                      <a:cubicBezTo>
                        <a:pt x="1204" y="314"/>
                        <a:pt x="1245" y="299"/>
                        <a:pt x="1224" y="320"/>
                      </a:cubicBezTo>
                      <a:cubicBezTo>
                        <a:pt x="1217" y="327"/>
                        <a:pt x="1200" y="336"/>
                        <a:pt x="1200" y="336"/>
                      </a:cubicBezTo>
                      <a:cubicBezTo>
                        <a:pt x="1206" y="355"/>
                        <a:pt x="1196" y="355"/>
                        <a:pt x="1180" y="360"/>
                      </a:cubicBezTo>
                      <a:cubicBezTo>
                        <a:pt x="1168" y="359"/>
                        <a:pt x="1154" y="362"/>
                        <a:pt x="1144" y="356"/>
                      </a:cubicBezTo>
                      <a:cubicBezTo>
                        <a:pt x="1140" y="354"/>
                        <a:pt x="1153" y="349"/>
                        <a:pt x="1152" y="344"/>
                      </a:cubicBezTo>
                      <a:cubicBezTo>
                        <a:pt x="1151" y="340"/>
                        <a:pt x="1144" y="341"/>
                        <a:pt x="1140" y="340"/>
                      </a:cubicBezTo>
                      <a:cubicBezTo>
                        <a:pt x="1126" y="350"/>
                        <a:pt x="1121" y="354"/>
                        <a:pt x="1104" y="348"/>
                      </a:cubicBezTo>
                      <a:cubicBezTo>
                        <a:pt x="1079" y="354"/>
                        <a:pt x="1054" y="349"/>
                        <a:pt x="1032" y="364"/>
                      </a:cubicBezTo>
                      <a:cubicBezTo>
                        <a:pt x="1023" y="378"/>
                        <a:pt x="1016" y="383"/>
                        <a:pt x="1000" y="388"/>
                      </a:cubicBezTo>
                      <a:cubicBezTo>
                        <a:pt x="984" y="404"/>
                        <a:pt x="971" y="410"/>
                        <a:pt x="964" y="432"/>
                      </a:cubicBezTo>
                      <a:cubicBezTo>
                        <a:pt x="968" y="433"/>
                        <a:pt x="972" y="438"/>
                        <a:pt x="976" y="436"/>
                      </a:cubicBezTo>
                      <a:cubicBezTo>
                        <a:pt x="980" y="434"/>
                        <a:pt x="976" y="424"/>
                        <a:pt x="980" y="424"/>
                      </a:cubicBezTo>
                      <a:cubicBezTo>
                        <a:pt x="985" y="424"/>
                        <a:pt x="991" y="445"/>
                        <a:pt x="992" y="448"/>
                      </a:cubicBezTo>
                      <a:cubicBezTo>
                        <a:pt x="1000" y="443"/>
                        <a:pt x="1006" y="434"/>
                        <a:pt x="1016" y="444"/>
                      </a:cubicBezTo>
                      <a:cubicBezTo>
                        <a:pt x="1023" y="451"/>
                        <a:pt x="1044" y="460"/>
                        <a:pt x="1032" y="468"/>
                      </a:cubicBezTo>
                      <a:cubicBezTo>
                        <a:pt x="1017" y="513"/>
                        <a:pt x="1007" y="571"/>
                        <a:pt x="976" y="608"/>
                      </a:cubicBezTo>
                      <a:cubicBezTo>
                        <a:pt x="962" y="625"/>
                        <a:pt x="951" y="635"/>
                        <a:pt x="932" y="648"/>
                      </a:cubicBezTo>
                      <a:cubicBezTo>
                        <a:pt x="928" y="651"/>
                        <a:pt x="920" y="656"/>
                        <a:pt x="920" y="656"/>
                      </a:cubicBezTo>
                      <a:cubicBezTo>
                        <a:pt x="886" y="633"/>
                        <a:pt x="904" y="648"/>
                        <a:pt x="880" y="664"/>
                      </a:cubicBezTo>
                      <a:cubicBezTo>
                        <a:pt x="872" y="689"/>
                        <a:pt x="870" y="693"/>
                        <a:pt x="848" y="708"/>
                      </a:cubicBezTo>
                      <a:cubicBezTo>
                        <a:pt x="842" y="720"/>
                        <a:pt x="855" y="724"/>
                        <a:pt x="850" y="740"/>
                      </a:cubicBezTo>
                      <a:cubicBezTo>
                        <a:pt x="851" y="750"/>
                        <a:pt x="855" y="759"/>
                        <a:pt x="856" y="766"/>
                      </a:cubicBezTo>
                      <a:cubicBezTo>
                        <a:pt x="857" y="773"/>
                        <a:pt x="859" y="777"/>
                        <a:pt x="858" y="784"/>
                      </a:cubicBezTo>
                      <a:cubicBezTo>
                        <a:pt x="857" y="791"/>
                        <a:pt x="856" y="806"/>
                        <a:pt x="850" y="810"/>
                      </a:cubicBezTo>
                      <a:cubicBezTo>
                        <a:pt x="844" y="814"/>
                        <a:pt x="831" y="802"/>
                        <a:pt x="824" y="806"/>
                      </a:cubicBezTo>
                      <a:cubicBezTo>
                        <a:pt x="816" y="832"/>
                        <a:pt x="827" y="824"/>
                        <a:pt x="804" y="832"/>
                      </a:cubicBezTo>
                      <a:cubicBezTo>
                        <a:pt x="798" y="814"/>
                        <a:pt x="810" y="779"/>
                        <a:pt x="816" y="760"/>
                      </a:cubicBezTo>
                      <a:cubicBezTo>
                        <a:pt x="816" y="744"/>
                        <a:pt x="795" y="750"/>
                        <a:pt x="794" y="744"/>
                      </a:cubicBezTo>
                      <a:cubicBezTo>
                        <a:pt x="793" y="738"/>
                        <a:pt x="806" y="729"/>
                        <a:pt x="808" y="724"/>
                      </a:cubicBezTo>
                      <a:cubicBezTo>
                        <a:pt x="807" y="720"/>
                        <a:pt x="808" y="713"/>
                        <a:pt x="804" y="712"/>
                      </a:cubicBezTo>
                      <a:cubicBezTo>
                        <a:pt x="796" y="711"/>
                        <a:pt x="761" y="725"/>
                        <a:pt x="752" y="728"/>
                      </a:cubicBezTo>
                      <a:cubicBezTo>
                        <a:pt x="744" y="703"/>
                        <a:pt x="769" y="708"/>
                        <a:pt x="744" y="700"/>
                      </a:cubicBezTo>
                      <a:cubicBezTo>
                        <a:pt x="731" y="719"/>
                        <a:pt x="718" y="723"/>
                        <a:pt x="696" y="728"/>
                      </a:cubicBezTo>
                      <a:cubicBezTo>
                        <a:pt x="703" y="757"/>
                        <a:pt x="720" y="749"/>
                        <a:pt x="752" y="752"/>
                      </a:cubicBezTo>
                      <a:cubicBezTo>
                        <a:pt x="747" y="773"/>
                        <a:pt x="729" y="777"/>
                        <a:pt x="716" y="796"/>
                      </a:cubicBezTo>
                      <a:lnTo>
                        <a:pt x="730" y="822"/>
                      </a:lnTo>
                      <a:lnTo>
                        <a:pt x="740" y="858"/>
                      </a:lnTo>
                      <a:lnTo>
                        <a:pt x="724" y="862"/>
                      </a:lnTo>
                      <a:lnTo>
                        <a:pt x="736" y="876"/>
                      </a:lnTo>
                      <a:lnTo>
                        <a:pt x="720" y="900"/>
                      </a:lnTo>
                      <a:lnTo>
                        <a:pt x="0" y="892"/>
                      </a:lnTo>
                      <a:lnTo>
                        <a:pt x="240" y="144"/>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0" name="Freeform 183"/>
                <p:cNvSpPr>
                  <a:spLocks/>
                </p:cNvSpPr>
                <p:nvPr userDrawn="1"/>
              </p:nvSpPr>
              <p:spPr bwMode="ltGray">
                <a:xfrm>
                  <a:off x="2655" y="878"/>
                  <a:ext cx="58" cy="208"/>
                </a:xfrm>
                <a:custGeom>
                  <a:avLst/>
                  <a:gdLst>
                    <a:gd name="T0" fmla="*/ 26 w 47"/>
                    <a:gd name="T1" fmla="*/ 998 h 165"/>
                    <a:gd name="T2" fmla="*/ 80 w 47"/>
                    <a:gd name="T3" fmla="*/ 687 h 165"/>
                    <a:gd name="T4" fmla="*/ 90 w 47"/>
                    <a:gd name="T5" fmla="*/ 432 h 165"/>
                    <a:gd name="T6" fmla="*/ 59 w 47"/>
                    <a:gd name="T7" fmla="*/ 252 h 165"/>
                    <a:gd name="T8" fmla="*/ 90 w 47"/>
                    <a:gd name="T9" fmla="*/ 77 h 165"/>
                    <a:gd name="T10" fmla="*/ 111 w 47"/>
                    <a:gd name="T11" fmla="*/ 0 h 165"/>
                    <a:gd name="T12" fmla="*/ 168 w 47"/>
                    <a:gd name="T13" fmla="*/ 194 h 165"/>
                    <a:gd name="T14" fmla="*/ 255 w 47"/>
                    <a:gd name="T15" fmla="*/ 628 h 165"/>
                    <a:gd name="T16" fmla="*/ 168 w 47"/>
                    <a:gd name="T17" fmla="*/ 687 h 165"/>
                    <a:gd name="T18" fmla="*/ 122 w 47"/>
                    <a:gd name="T19" fmla="*/ 804 h 165"/>
                    <a:gd name="T20" fmla="*/ 111 w 47"/>
                    <a:gd name="T21" fmla="*/ 840 h 165"/>
                    <a:gd name="T22" fmla="*/ 146 w 47"/>
                    <a:gd name="T23" fmla="*/ 855 h 165"/>
                    <a:gd name="T24" fmla="*/ 168 w 47"/>
                    <a:gd name="T25" fmla="*/ 929 h 165"/>
                    <a:gd name="T26" fmla="*/ 72 w 47"/>
                    <a:gd name="T27" fmla="*/ 950 h 165"/>
                    <a:gd name="T28" fmla="*/ 39 w 47"/>
                    <a:gd name="T29" fmla="*/ 1024 h 165"/>
                    <a:gd name="T30" fmla="*/ 17 w 47"/>
                    <a:gd name="T31" fmla="*/ 986 h 165"/>
                    <a:gd name="T32" fmla="*/ 26 w 47"/>
                    <a:gd name="T33" fmla="*/ 998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1" name="Freeform 184"/>
                <p:cNvSpPr>
                  <a:spLocks/>
                </p:cNvSpPr>
                <p:nvPr userDrawn="1"/>
              </p:nvSpPr>
              <p:spPr bwMode="ltGray">
                <a:xfrm>
                  <a:off x="2621" y="1053"/>
                  <a:ext cx="171" cy="129"/>
                </a:xfrm>
                <a:custGeom>
                  <a:avLst/>
                  <a:gdLst>
                    <a:gd name="T0" fmla="*/ 146 w 138"/>
                    <a:gd name="T1" fmla="*/ 367 h 103"/>
                    <a:gd name="T2" fmla="*/ 167 w 138"/>
                    <a:gd name="T3" fmla="*/ 262 h 103"/>
                    <a:gd name="T4" fmla="*/ 278 w 138"/>
                    <a:gd name="T5" fmla="*/ 197 h 103"/>
                    <a:gd name="T6" fmla="*/ 302 w 138"/>
                    <a:gd name="T7" fmla="*/ 272 h 103"/>
                    <a:gd name="T8" fmla="*/ 367 w 138"/>
                    <a:gd name="T9" fmla="*/ 293 h 103"/>
                    <a:gd name="T10" fmla="*/ 444 w 138"/>
                    <a:gd name="T11" fmla="*/ 333 h 103"/>
                    <a:gd name="T12" fmla="*/ 647 w 138"/>
                    <a:gd name="T13" fmla="*/ 197 h 103"/>
                    <a:gd name="T14" fmla="*/ 724 w 138"/>
                    <a:gd name="T15" fmla="*/ 100 h 103"/>
                    <a:gd name="T16" fmla="*/ 770 w 138"/>
                    <a:gd name="T17" fmla="*/ 70 h 103"/>
                    <a:gd name="T18" fmla="*/ 589 w 138"/>
                    <a:gd name="T19" fmla="*/ 293 h 103"/>
                    <a:gd name="T20" fmla="*/ 467 w 138"/>
                    <a:gd name="T21" fmla="*/ 406 h 103"/>
                    <a:gd name="T22" fmla="*/ 367 w 138"/>
                    <a:gd name="T23" fmla="*/ 488 h 103"/>
                    <a:gd name="T24" fmla="*/ 264 w 138"/>
                    <a:gd name="T25" fmla="*/ 624 h 103"/>
                    <a:gd name="T26" fmla="*/ 146 w 138"/>
                    <a:gd name="T27" fmla="*/ 536 h 103"/>
                    <a:gd name="T28" fmla="*/ 110 w 138"/>
                    <a:gd name="T29" fmla="*/ 529 h 103"/>
                    <a:gd name="T30" fmla="*/ 120 w 138"/>
                    <a:gd name="T31" fmla="*/ 585 h 103"/>
                    <a:gd name="T32" fmla="*/ 0 w 138"/>
                    <a:gd name="T33" fmla="*/ 585 h 103"/>
                    <a:gd name="T34" fmla="*/ 57 w 138"/>
                    <a:gd name="T35" fmla="*/ 477 h 103"/>
                    <a:gd name="T36" fmla="*/ 146 w 138"/>
                    <a:gd name="T37" fmla="*/ 367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2" name="Freeform 185"/>
                <p:cNvSpPr>
                  <a:spLocks/>
                </p:cNvSpPr>
                <p:nvPr userDrawn="1"/>
              </p:nvSpPr>
              <p:spPr bwMode="ltGray">
                <a:xfrm>
                  <a:off x="2436" y="1174"/>
                  <a:ext cx="232" cy="270"/>
                </a:xfrm>
                <a:custGeom>
                  <a:avLst/>
                  <a:gdLst>
                    <a:gd name="T0" fmla="*/ 851 w 188"/>
                    <a:gd name="T1" fmla="*/ 154 h 214"/>
                    <a:gd name="T2" fmla="*/ 859 w 188"/>
                    <a:gd name="T3" fmla="*/ 40 h 214"/>
                    <a:gd name="T4" fmla="*/ 916 w 188"/>
                    <a:gd name="T5" fmla="*/ 0 h 214"/>
                    <a:gd name="T6" fmla="*/ 981 w 188"/>
                    <a:gd name="T7" fmla="*/ 154 h 214"/>
                    <a:gd name="T8" fmla="*/ 1011 w 188"/>
                    <a:gd name="T9" fmla="*/ 270 h 214"/>
                    <a:gd name="T10" fmla="*/ 955 w 188"/>
                    <a:gd name="T11" fmla="*/ 370 h 214"/>
                    <a:gd name="T12" fmla="*/ 916 w 188"/>
                    <a:gd name="T13" fmla="*/ 491 h 214"/>
                    <a:gd name="T14" fmla="*/ 872 w 188"/>
                    <a:gd name="T15" fmla="*/ 811 h 214"/>
                    <a:gd name="T16" fmla="*/ 774 w 188"/>
                    <a:gd name="T17" fmla="*/ 877 h 214"/>
                    <a:gd name="T18" fmla="*/ 647 w 188"/>
                    <a:gd name="T19" fmla="*/ 889 h 214"/>
                    <a:gd name="T20" fmla="*/ 601 w 188"/>
                    <a:gd name="T21" fmla="*/ 796 h 214"/>
                    <a:gd name="T22" fmla="*/ 547 w 188"/>
                    <a:gd name="T23" fmla="*/ 937 h 214"/>
                    <a:gd name="T24" fmla="*/ 484 w 188"/>
                    <a:gd name="T25" fmla="*/ 960 h 214"/>
                    <a:gd name="T26" fmla="*/ 432 w 188"/>
                    <a:gd name="T27" fmla="*/ 852 h 214"/>
                    <a:gd name="T28" fmla="*/ 315 w 188"/>
                    <a:gd name="T29" fmla="*/ 929 h 214"/>
                    <a:gd name="T30" fmla="*/ 408 w 188"/>
                    <a:gd name="T31" fmla="*/ 912 h 214"/>
                    <a:gd name="T32" fmla="*/ 417 w 188"/>
                    <a:gd name="T33" fmla="*/ 1028 h 214"/>
                    <a:gd name="T34" fmla="*/ 315 w 188"/>
                    <a:gd name="T35" fmla="*/ 1065 h 214"/>
                    <a:gd name="T36" fmla="*/ 183 w 188"/>
                    <a:gd name="T37" fmla="*/ 1065 h 214"/>
                    <a:gd name="T38" fmla="*/ 191 w 188"/>
                    <a:gd name="T39" fmla="*/ 989 h 214"/>
                    <a:gd name="T40" fmla="*/ 247 w 188"/>
                    <a:gd name="T41" fmla="*/ 929 h 214"/>
                    <a:gd name="T42" fmla="*/ 183 w 188"/>
                    <a:gd name="T43" fmla="*/ 951 h 214"/>
                    <a:gd name="T44" fmla="*/ 137 w 188"/>
                    <a:gd name="T45" fmla="*/ 1065 h 214"/>
                    <a:gd name="T46" fmla="*/ 162 w 188"/>
                    <a:gd name="T47" fmla="*/ 1221 h 214"/>
                    <a:gd name="T48" fmla="*/ 73 w 188"/>
                    <a:gd name="T49" fmla="*/ 1282 h 214"/>
                    <a:gd name="T50" fmla="*/ 0 w 188"/>
                    <a:gd name="T51" fmla="*/ 1375 h 214"/>
                    <a:gd name="T52" fmla="*/ 43 w 188"/>
                    <a:gd name="T53" fmla="*/ 1206 h 214"/>
                    <a:gd name="T54" fmla="*/ 0 w 188"/>
                    <a:gd name="T55" fmla="*/ 1052 h 214"/>
                    <a:gd name="T56" fmla="*/ 73 w 188"/>
                    <a:gd name="T57" fmla="*/ 975 h 214"/>
                    <a:gd name="T58" fmla="*/ 169 w 188"/>
                    <a:gd name="T59" fmla="*/ 859 h 214"/>
                    <a:gd name="T60" fmla="*/ 236 w 188"/>
                    <a:gd name="T61" fmla="*/ 758 h 214"/>
                    <a:gd name="T62" fmla="*/ 389 w 188"/>
                    <a:gd name="T63" fmla="*/ 743 h 214"/>
                    <a:gd name="T64" fmla="*/ 453 w 188"/>
                    <a:gd name="T65" fmla="*/ 719 h 214"/>
                    <a:gd name="T66" fmla="*/ 616 w 188"/>
                    <a:gd name="T67" fmla="*/ 500 h 214"/>
                    <a:gd name="T68" fmla="*/ 647 w 188"/>
                    <a:gd name="T69" fmla="*/ 589 h 214"/>
                    <a:gd name="T70" fmla="*/ 710 w 188"/>
                    <a:gd name="T71" fmla="*/ 491 h 214"/>
                    <a:gd name="T72" fmla="*/ 805 w 188"/>
                    <a:gd name="T73" fmla="*/ 351 h 214"/>
                    <a:gd name="T74" fmla="*/ 828 w 188"/>
                    <a:gd name="T75" fmla="*/ 270 h 214"/>
                    <a:gd name="T76" fmla="*/ 798 w 188"/>
                    <a:gd name="T77" fmla="*/ 245 h 214"/>
                    <a:gd name="T78" fmla="*/ 819 w 188"/>
                    <a:gd name="T79" fmla="*/ 201 h 214"/>
                    <a:gd name="T80" fmla="*/ 851 w 188"/>
                    <a:gd name="T81" fmla="*/ 154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3" name="Freeform 186"/>
                <p:cNvSpPr>
                  <a:spLocks/>
                </p:cNvSpPr>
                <p:nvPr userDrawn="1"/>
              </p:nvSpPr>
              <p:spPr bwMode="ltGray">
                <a:xfrm>
                  <a:off x="2592" y="1252"/>
                  <a:ext cx="26" cy="16"/>
                </a:xfrm>
                <a:custGeom>
                  <a:avLst/>
                  <a:gdLst>
                    <a:gd name="T0" fmla="*/ 0 w 13"/>
                    <a:gd name="T1" fmla="*/ 48 h 13"/>
                    <a:gd name="T2" fmla="*/ 832 w 13"/>
                    <a:gd name="T3" fmla="*/ 71 h 13"/>
                    <a:gd name="T4" fmla="*/ 0 w 13"/>
                    <a:gd name="T5" fmla="*/ 48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4" name="Freeform 187"/>
                <p:cNvSpPr>
                  <a:spLocks/>
                </p:cNvSpPr>
                <p:nvPr userDrawn="1"/>
              </p:nvSpPr>
              <p:spPr bwMode="ltGray">
                <a:xfrm>
                  <a:off x="1300" y="1437"/>
                  <a:ext cx="1011" cy="709"/>
                </a:xfrm>
                <a:custGeom>
                  <a:avLst/>
                  <a:gdLst>
                    <a:gd name="T0" fmla="*/ 4574 w 812"/>
                    <a:gd name="T1" fmla="*/ 162 h 564"/>
                    <a:gd name="T2" fmla="*/ 4383 w 812"/>
                    <a:gd name="T3" fmla="*/ 486 h 564"/>
                    <a:gd name="T4" fmla="*/ 4213 w 812"/>
                    <a:gd name="T5" fmla="*/ 757 h 564"/>
                    <a:gd name="T6" fmla="*/ 4066 w 812"/>
                    <a:gd name="T7" fmla="*/ 890 h 564"/>
                    <a:gd name="T8" fmla="*/ 3576 w 812"/>
                    <a:gd name="T9" fmla="*/ 1120 h 564"/>
                    <a:gd name="T10" fmla="*/ 3561 w 812"/>
                    <a:gd name="T11" fmla="*/ 1309 h 564"/>
                    <a:gd name="T12" fmla="*/ 3409 w 812"/>
                    <a:gd name="T13" fmla="*/ 1431 h 564"/>
                    <a:gd name="T14" fmla="*/ 3489 w 812"/>
                    <a:gd name="T15" fmla="*/ 1114 h 564"/>
                    <a:gd name="T16" fmla="*/ 3243 w 812"/>
                    <a:gd name="T17" fmla="*/ 1173 h 564"/>
                    <a:gd name="T18" fmla="*/ 3133 w 812"/>
                    <a:gd name="T19" fmla="*/ 1358 h 564"/>
                    <a:gd name="T20" fmla="*/ 3354 w 812"/>
                    <a:gd name="T21" fmla="*/ 1746 h 564"/>
                    <a:gd name="T22" fmla="*/ 3348 w 812"/>
                    <a:gd name="T23" fmla="*/ 2298 h 564"/>
                    <a:gd name="T24" fmla="*/ 3053 w 812"/>
                    <a:gd name="T25" fmla="*/ 2528 h 564"/>
                    <a:gd name="T26" fmla="*/ 2945 w 812"/>
                    <a:gd name="T27" fmla="*/ 2409 h 564"/>
                    <a:gd name="T28" fmla="*/ 2717 w 812"/>
                    <a:gd name="T29" fmla="*/ 2165 h 564"/>
                    <a:gd name="T30" fmla="*/ 2603 w 812"/>
                    <a:gd name="T31" fmla="*/ 2165 h 564"/>
                    <a:gd name="T32" fmla="*/ 2532 w 812"/>
                    <a:gd name="T33" fmla="*/ 2456 h 564"/>
                    <a:gd name="T34" fmla="*/ 2819 w 812"/>
                    <a:gd name="T35" fmla="*/ 2891 h 564"/>
                    <a:gd name="T36" fmla="*/ 2875 w 812"/>
                    <a:gd name="T37" fmla="*/ 3270 h 564"/>
                    <a:gd name="T38" fmla="*/ 2966 w 812"/>
                    <a:gd name="T39" fmla="*/ 3493 h 564"/>
                    <a:gd name="T40" fmla="*/ 2772 w 812"/>
                    <a:gd name="T41" fmla="*/ 3393 h 564"/>
                    <a:gd name="T42" fmla="*/ 2650 w 812"/>
                    <a:gd name="T43" fmla="*/ 3227 h 564"/>
                    <a:gd name="T44" fmla="*/ 2376 w 812"/>
                    <a:gd name="T45" fmla="*/ 2642 h 564"/>
                    <a:gd name="T46" fmla="*/ 2396 w 812"/>
                    <a:gd name="T47" fmla="*/ 1932 h 564"/>
                    <a:gd name="T48" fmla="*/ 2376 w 812"/>
                    <a:gd name="T49" fmla="*/ 1672 h 564"/>
                    <a:gd name="T50" fmla="*/ 2320 w 812"/>
                    <a:gd name="T51" fmla="*/ 1721 h 564"/>
                    <a:gd name="T52" fmla="*/ 2176 w 812"/>
                    <a:gd name="T53" fmla="*/ 1659 h 564"/>
                    <a:gd name="T54" fmla="*/ 2028 w 812"/>
                    <a:gd name="T55" fmla="*/ 1061 h 564"/>
                    <a:gd name="T56" fmla="*/ 1856 w 812"/>
                    <a:gd name="T57" fmla="*/ 1038 h 564"/>
                    <a:gd name="T58" fmla="*/ 1620 w 812"/>
                    <a:gd name="T59" fmla="*/ 1075 h 564"/>
                    <a:gd name="T60" fmla="*/ 1365 w 812"/>
                    <a:gd name="T61" fmla="*/ 1447 h 564"/>
                    <a:gd name="T62" fmla="*/ 1107 w 812"/>
                    <a:gd name="T63" fmla="*/ 1672 h 564"/>
                    <a:gd name="T64" fmla="*/ 1036 w 812"/>
                    <a:gd name="T65" fmla="*/ 1707 h 564"/>
                    <a:gd name="T66" fmla="*/ 900 w 812"/>
                    <a:gd name="T67" fmla="*/ 2042 h 564"/>
                    <a:gd name="T68" fmla="*/ 858 w 812"/>
                    <a:gd name="T69" fmla="*/ 2207 h 564"/>
                    <a:gd name="T70" fmla="*/ 722 w 812"/>
                    <a:gd name="T71" fmla="*/ 2519 h 564"/>
                    <a:gd name="T72" fmla="*/ 532 w 812"/>
                    <a:gd name="T73" fmla="*/ 2445 h 564"/>
                    <a:gd name="T74" fmla="*/ 369 w 812"/>
                    <a:gd name="T75" fmla="*/ 1609 h 564"/>
                    <a:gd name="T76" fmla="*/ 406 w 812"/>
                    <a:gd name="T77" fmla="*/ 969 h 564"/>
                    <a:gd name="T78" fmla="*/ 247 w 812"/>
                    <a:gd name="T79" fmla="*/ 1120 h 564"/>
                    <a:gd name="T80" fmla="*/ 112 w 812"/>
                    <a:gd name="T81" fmla="*/ 940 h 564"/>
                    <a:gd name="T82" fmla="*/ 136 w 812"/>
                    <a:gd name="T83" fmla="*/ 856 h 564"/>
                    <a:gd name="T84" fmla="*/ 0 w 812"/>
                    <a:gd name="T85" fmla="*/ 577 h 564"/>
                    <a:gd name="T86" fmla="*/ 4497 w 812"/>
                    <a:gd name="T87" fmla="*/ 39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5" name="Freeform 188"/>
                <p:cNvSpPr>
                  <a:spLocks/>
                </p:cNvSpPr>
                <p:nvPr userDrawn="1"/>
              </p:nvSpPr>
              <p:spPr bwMode="ltGray">
                <a:xfrm>
                  <a:off x="1470" y="1926"/>
                  <a:ext cx="54" cy="107"/>
                </a:xfrm>
                <a:custGeom>
                  <a:avLst/>
                  <a:gdLst>
                    <a:gd name="T0" fmla="*/ 45 w 43"/>
                    <a:gd name="T1" fmla="*/ 74 h 85"/>
                    <a:gd name="T2" fmla="*/ 100 w 43"/>
                    <a:gd name="T3" fmla="*/ 20 h 85"/>
                    <a:gd name="T4" fmla="*/ 230 w 43"/>
                    <a:gd name="T5" fmla="*/ 210 h 85"/>
                    <a:gd name="T6" fmla="*/ 118 w 43"/>
                    <a:gd name="T7" fmla="*/ 538 h 85"/>
                    <a:gd name="T8" fmla="*/ 1 w 43"/>
                    <a:gd name="T9" fmla="*/ 437 h 85"/>
                    <a:gd name="T10" fmla="*/ 45 w 43"/>
                    <a:gd name="T11" fmla="*/ 74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6" name="Freeform 189"/>
                <p:cNvSpPr>
                  <a:spLocks/>
                </p:cNvSpPr>
                <p:nvPr userDrawn="1"/>
              </p:nvSpPr>
              <p:spPr bwMode="ltGray">
                <a:xfrm>
                  <a:off x="2239" y="1555"/>
                  <a:ext cx="55" cy="91"/>
                </a:xfrm>
                <a:custGeom>
                  <a:avLst/>
                  <a:gdLst>
                    <a:gd name="T0" fmla="*/ 76 w 44"/>
                    <a:gd name="T1" fmla="*/ 146 h 74"/>
                    <a:gd name="T2" fmla="*/ 173 w 44"/>
                    <a:gd name="T3" fmla="*/ 2 h 74"/>
                    <a:gd name="T4" fmla="*/ 260 w 44"/>
                    <a:gd name="T5" fmla="*/ 21 h 74"/>
                    <a:gd name="T6" fmla="*/ 233 w 44"/>
                    <a:gd name="T7" fmla="*/ 137 h 74"/>
                    <a:gd name="T8" fmla="*/ 76 w 44"/>
                    <a:gd name="T9" fmla="*/ 389 h 74"/>
                    <a:gd name="T10" fmla="*/ 45 w 44"/>
                    <a:gd name="T11" fmla="*/ 316 h 74"/>
                    <a:gd name="T12" fmla="*/ 20 w 44"/>
                    <a:gd name="T13" fmla="*/ 186 h 74"/>
                    <a:gd name="T14" fmla="*/ 76 w 44"/>
                    <a:gd name="T15" fmla="*/ 146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7" name="Freeform 190"/>
                <p:cNvSpPr>
                  <a:spLocks/>
                </p:cNvSpPr>
                <p:nvPr userDrawn="1"/>
              </p:nvSpPr>
              <p:spPr bwMode="ltGray">
                <a:xfrm>
                  <a:off x="2398" y="1512"/>
                  <a:ext cx="28" cy="38"/>
                </a:xfrm>
                <a:custGeom>
                  <a:avLst/>
                  <a:gdLst>
                    <a:gd name="T0" fmla="*/ 48 w 20"/>
                    <a:gd name="T1" fmla="*/ 106 h 30"/>
                    <a:gd name="T2" fmla="*/ 34 w 20"/>
                    <a:gd name="T3" fmla="*/ 199 h 30"/>
                    <a:gd name="T4" fmla="*/ 48 w 20"/>
                    <a:gd name="T5" fmla="*/ 106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8" name="Freeform 191"/>
                <p:cNvSpPr>
                  <a:spLocks/>
                </p:cNvSpPr>
                <p:nvPr userDrawn="1"/>
              </p:nvSpPr>
              <p:spPr bwMode="ltGray">
                <a:xfrm>
                  <a:off x="-292" y="1167"/>
                  <a:ext cx="1255" cy="1752"/>
                </a:xfrm>
                <a:custGeom>
                  <a:avLst/>
                  <a:gdLst>
                    <a:gd name="T0" fmla="*/ 4391 w 1015"/>
                    <a:gd name="T1" fmla="*/ 7581 h 1392"/>
                    <a:gd name="T2" fmla="*/ 4566 w 1015"/>
                    <a:gd name="T3" fmla="*/ 8187 h 1392"/>
                    <a:gd name="T4" fmla="*/ 4485 w 1015"/>
                    <a:gd name="T5" fmla="*/ 8565 h 1392"/>
                    <a:gd name="T6" fmla="*/ 3911 w 1015"/>
                    <a:gd name="T7" fmla="*/ 5545 h 1392"/>
                    <a:gd name="T8" fmla="*/ 3957 w 1015"/>
                    <a:gd name="T9" fmla="*/ 5391 h 1392"/>
                    <a:gd name="T10" fmla="*/ 4067 w 1015"/>
                    <a:gd name="T11" fmla="*/ 4936 h 1392"/>
                    <a:gd name="T12" fmla="*/ 2514 w 1015"/>
                    <a:gd name="T13" fmla="*/ 3428 h 1392"/>
                    <a:gd name="T14" fmla="*/ 2295 w 1015"/>
                    <a:gd name="T15" fmla="*/ 4135 h 1392"/>
                    <a:gd name="T16" fmla="*/ 2430 w 1015"/>
                    <a:gd name="T17" fmla="*/ 7330 h 1392"/>
                    <a:gd name="T18" fmla="*/ 2430 w 1015"/>
                    <a:gd name="T19" fmla="*/ 6799 h 1392"/>
                    <a:gd name="T20" fmla="*/ 2469 w 1015"/>
                    <a:gd name="T21" fmla="*/ 6399 h 1392"/>
                    <a:gd name="T22" fmla="*/ 2055 w 1015"/>
                    <a:gd name="T23" fmla="*/ 5391 h 1392"/>
                    <a:gd name="T24" fmla="*/ 1920 w 1015"/>
                    <a:gd name="T25" fmla="*/ 5164 h 1392"/>
                    <a:gd name="T26" fmla="*/ 2033 w 1015"/>
                    <a:gd name="T27" fmla="*/ 4790 h 1392"/>
                    <a:gd name="T28" fmla="*/ 2055 w 1015"/>
                    <a:gd name="T29" fmla="*/ 4559 h 1392"/>
                    <a:gd name="T30" fmla="*/ 1682 w 1015"/>
                    <a:gd name="T31" fmla="*/ 4356 h 1392"/>
                    <a:gd name="T32" fmla="*/ 1269 w 1015"/>
                    <a:gd name="T33" fmla="*/ 4210 h 1392"/>
                    <a:gd name="T34" fmla="*/ 1159 w 1015"/>
                    <a:gd name="T35" fmla="*/ 4308 h 1392"/>
                    <a:gd name="T36" fmla="*/ 768 w 1015"/>
                    <a:gd name="T37" fmla="*/ 4308 h 1392"/>
                    <a:gd name="T38" fmla="*/ 283 w 1015"/>
                    <a:gd name="T39" fmla="*/ 4030 h 1392"/>
                    <a:gd name="T40" fmla="*/ 155 w 1015"/>
                    <a:gd name="T41" fmla="*/ 3578 h 1392"/>
                    <a:gd name="T42" fmla="*/ 43 w 1015"/>
                    <a:gd name="T43" fmla="*/ 3306 h 1392"/>
                    <a:gd name="T44" fmla="*/ 110 w 1015"/>
                    <a:gd name="T45" fmla="*/ 2899 h 1392"/>
                    <a:gd name="T46" fmla="*/ 240 w 1015"/>
                    <a:gd name="T47" fmla="*/ 2395 h 1392"/>
                    <a:gd name="T48" fmla="*/ 350 w 1015"/>
                    <a:gd name="T49" fmla="*/ 2015 h 1392"/>
                    <a:gd name="T50" fmla="*/ 545 w 1015"/>
                    <a:gd name="T51" fmla="*/ 1611 h 1392"/>
                    <a:gd name="T52" fmla="*/ 919 w 1015"/>
                    <a:gd name="T53" fmla="*/ 1184 h 1392"/>
                    <a:gd name="T54" fmla="*/ 1528 w 1015"/>
                    <a:gd name="T55" fmla="*/ 556 h 1392"/>
                    <a:gd name="T56" fmla="*/ 1856 w 1015"/>
                    <a:gd name="T57" fmla="*/ 302 h 1392"/>
                    <a:gd name="T58" fmla="*/ 2600 w 1015"/>
                    <a:gd name="T59" fmla="*/ 49 h 1392"/>
                    <a:gd name="T60" fmla="*/ 3102 w 1015"/>
                    <a:gd name="T61" fmla="*/ 49 h 1392"/>
                    <a:gd name="T62" fmla="*/ 3253 w 1015"/>
                    <a:gd name="T63" fmla="*/ 351 h 1392"/>
                    <a:gd name="T64" fmla="*/ 3343 w 1015"/>
                    <a:gd name="T65" fmla="*/ 657 h 1392"/>
                    <a:gd name="T66" fmla="*/ 3806 w 1015"/>
                    <a:gd name="T67" fmla="*/ 680 h 1392"/>
                    <a:gd name="T68" fmla="*/ 4237 w 1015"/>
                    <a:gd name="T69" fmla="*/ 954 h 1392"/>
                    <a:gd name="T70" fmla="*/ 4566 w 1015"/>
                    <a:gd name="T71" fmla="*/ 1003 h 1392"/>
                    <a:gd name="T72" fmla="*/ 4501 w 1015"/>
                    <a:gd name="T73" fmla="*/ 1310 h 1392"/>
                    <a:gd name="T74" fmla="*/ 4566 w 1015"/>
                    <a:gd name="T75" fmla="*/ 2627 h 1392"/>
                    <a:gd name="T76" fmla="*/ 4674 w 1015"/>
                    <a:gd name="T77" fmla="*/ 3094 h 1392"/>
                    <a:gd name="T78" fmla="*/ 5029 w 1015"/>
                    <a:gd name="T79" fmla="*/ 3700 h 1392"/>
                    <a:gd name="T80" fmla="*/ 5459 w 1015"/>
                    <a:gd name="T81" fmla="*/ 3503 h 1392"/>
                    <a:gd name="T82" fmla="*/ 5459 w 1015"/>
                    <a:gd name="T83" fmla="*/ 3903 h 1392"/>
                    <a:gd name="T84" fmla="*/ 5047 w 1015"/>
                    <a:gd name="T85" fmla="*/ 4705 h 1392"/>
                    <a:gd name="T86" fmla="*/ 4612 w 1015"/>
                    <a:gd name="T87" fmla="*/ 5241 h 1392"/>
                    <a:gd name="T88" fmla="*/ 4485 w 1015"/>
                    <a:gd name="T89" fmla="*/ 5919 h 1392"/>
                    <a:gd name="T90" fmla="*/ 4674 w 1015"/>
                    <a:gd name="T91" fmla="*/ 6550 h 1392"/>
                    <a:gd name="T92" fmla="*/ 4742 w 1015"/>
                    <a:gd name="T93" fmla="*/ 6775 h 1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5" h="1392">
                      <a:moveTo>
                        <a:pt x="824" y="1168"/>
                      </a:moveTo>
                      <a:lnTo>
                        <a:pt x="804" y="1204"/>
                      </a:lnTo>
                      <a:lnTo>
                        <a:pt x="816" y="1252"/>
                      </a:lnTo>
                      <a:lnTo>
                        <a:pt x="836" y="1300"/>
                      </a:lnTo>
                      <a:lnTo>
                        <a:pt x="816" y="1324"/>
                      </a:lnTo>
                      <a:lnTo>
                        <a:pt x="820" y="1360"/>
                      </a:lnTo>
                      <a:lnTo>
                        <a:pt x="820" y="1392"/>
                      </a:lnTo>
                      <a:lnTo>
                        <a:pt x="716" y="880"/>
                      </a:lnTo>
                      <a:lnTo>
                        <a:pt x="704" y="852"/>
                      </a:lnTo>
                      <a:lnTo>
                        <a:pt x="724" y="856"/>
                      </a:lnTo>
                      <a:lnTo>
                        <a:pt x="736" y="836"/>
                      </a:lnTo>
                      <a:lnTo>
                        <a:pt x="744" y="784"/>
                      </a:lnTo>
                      <a:lnTo>
                        <a:pt x="744" y="704"/>
                      </a:lnTo>
                      <a:lnTo>
                        <a:pt x="460" y="544"/>
                      </a:lnTo>
                      <a:lnTo>
                        <a:pt x="440" y="584"/>
                      </a:lnTo>
                      <a:lnTo>
                        <a:pt x="420" y="656"/>
                      </a:lnTo>
                      <a:lnTo>
                        <a:pt x="608" y="1168"/>
                      </a:lnTo>
                      <a:lnTo>
                        <a:pt x="444" y="1164"/>
                      </a:lnTo>
                      <a:lnTo>
                        <a:pt x="444" y="1112"/>
                      </a:lnTo>
                      <a:lnTo>
                        <a:pt x="444" y="1080"/>
                      </a:lnTo>
                      <a:lnTo>
                        <a:pt x="452" y="1048"/>
                      </a:lnTo>
                      <a:lnTo>
                        <a:pt x="452" y="1016"/>
                      </a:lnTo>
                      <a:cubicBezTo>
                        <a:pt x="423" y="987"/>
                        <a:pt x="441" y="967"/>
                        <a:pt x="420" y="936"/>
                      </a:cubicBezTo>
                      <a:cubicBezTo>
                        <a:pt x="411" y="901"/>
                        <a:pt x="397" y="887"/>
                        <a:pt x="376" y="856"/>
                      </a:cubicBezTo>
                      <a:cubicBezTo>
                        <a:pt x="371" y="848"/>
                        <a:pt x="365" y="840"/>
                        <a:pt x="360" y="832"/>
                      </a:cubicBezTo>
                      <a:lnTo>
                        <a:pt x="352" y="820"/>
                      </a:lnTo>
                      <a:cubicBezTo>
                        <a:pt x="352" y="820"/>
                        <a:pt x="364" y="784"/>
                        <a:pt x="364" y="784"/>
                      </a:cubicBezTo>
                      <a:cubicBezTo>
                        <a:pt x="367" y="776"/>
                        <a:pt x="372" y="760"/>
                        <a:pt x="372" y="760"/>
                      </a:cubicBezTo>
                      <a:cubicBezTo>
                        <a:pt x="371" y="756"/>
                        <a:pt x="368" y="752"/>
                        <a:pt x="368" y="748"/>
                      </a:cubicBezTo>
                      <a:cubicBezTo>
                        <a:pt x="369" y="740"/>
                        <a:pt x="376" y="724"/>
                        <a:pt x="376" y="724"/>
                      </a:cubicBezTo>
                      <a:cubicBezTo>
                        <a:pt x="361" y="701"/>
                        <a:pt x="352" y="704"/>
                        <a:pt x="328" y="712"/>
                      </a:cubicBezTo>
                      <a:cubicBezTo>
                        <a:pt x="323" y="704"/>
                        <a:pt x="313" y="700"/>
                        <a:pt x="308" y="692"/>
                      </a:cubicBezTo>
                      <a:cubicBezTo>
                        <a:pt x="275" y="640"/>
                        <a:pt x="321" y="689"/>
                        <a:pt x="288" y="656"/>
                      </a:cubicBezTo>
                      <a:cubicBezTo>
                        <a:pt x="248" y="661"/>
                        <a:pt x="266" y="657"/>
                        <a:pt x="232" y="668"/>
                      </a:cubicBezTo>
                      <a:cubicBezTo>
                        <a:pt x="228" y="669"/>
                        <a:pt x="220" y="672"/>
                        <a:pt x="220" y="672"/>
                      </a:cubicBezTo>
                      <a:cubicBezTo>
                        <a:pt x="217" y="676"/>
                        <a:pt x="216" y="681"/>
                        <a:pt x="212" y="684"/>
                      </a:cubicBezTo>
                      <a:cubicBezTo>
                        <a:pt x="205" y="688"/>
                        <a:pt x="188" y="692"/>
                        <a:pt x="188" y="692"/>
                      </a:cubicBezTo>
                      <a:cubicBezTo>
                        <a:pt x="157" y="671"/>
                        <a:pt x="173" y="673"/>
                        <a:pt x="140" y="684"/>
                      </a:cubicBezTo>
                      <a:cubicBezTo>
                        <a:pt x="132" y="687"/>
                        <a:pt x="116" y="692"/>
                        <a:pt x="116" y="692"/>
                      </a:cubicBezTo>
                      <a:cubicBezTo>
                        <a:pt x="93" y="727"/>
                        <a:pt x="68" y="656"/>
                        <a:pt x="52" y="640"/>
                      </a:cubicBezTo>
                      <a:cubicBezTo>
                        <a:pt x="47" y="625"/>
                        <a:pt x="35" y="607"/>
                        <a:pt x="32" y="592"/>
                      </a:cubicBezTo>
                      <a:cubicBezTo>
                        <a:pt x="30" y="584"/>
                        <a:pt x="32" y="575"/>
                        <a:pt x="28" y="568"/>
                      </a:cubicBezTo>
                      <a:cubicBezTo>
                        <a:pt x="26" y="564"/>
                        <a:pt x="20" y="563"/>
                        <a:pt x="16" y="560"/>
                      </a:cubicBezTo>
                      <a:cubicBezTo>
                        <a:pt x="5" y="526"/>
                        <a:pt x="22" y="580"/>
                        <a:pt x="8" y="524"/>
                      </a:cubicBezTo>
                      <a:cubicBezTo>
                        <a:pt x="6" y="516"/>
                        <a:pt x="0" y="500"/>
                        <a:pt x="0" y="500"/>
                      </a:cubicBezTo>
                      <a:cubicBezTo>
                        <a:pt x="4" y="480"/>
                        <a:pt x="3" y="471"/>
                        <a:pt x="20" y="460"/>
                      </a:cubicBezTo>
                      <a:cubicBezTo>
                        <a:pt x="30" y="420"/>
                        <a:pt x="25" y="438"/>
                        <a:pt x="36" y="404"/>
                      </a:cubicBezTo>
                      <a:cubicBezTo>
                        <a:pt x="39" y="396"/>
                        <a:pt x="44" y="380"/>
                        <a:pt x="44" y="380"/>
                      </a:cubicBezTo>
                      <a:cubicBezTo>
                        <a:pt x="39" y="365"/>
                        <a:pt x="36" y="363"/>
                        <a:pt x="48" y="344"/>
                      </a:cubicBezTo>
                      <a:cubicBezTo>
                        <a:pt x="53" y="336"/>
                        <a:pt x="64" y="320"/>
                        <a:pt x="64" y="320"/>
                      </a:cubicBezTo>
                      <a:cubicBezTo>
                        <a:pt x="55" y="294"/>
                        <a:pt x="53" y="290"/>
                        <a:pt x="76" y="272"/>
                      </a:cubicBezTo>
                      <a:cubicBezTo>
                        <a:pt x="84" y="266"/>
                        <a:pt x="100" y="256"/>
                        <a:pt x="100" y="256"/>
                      </a:cubicBezTo>
                      <a:cubicBezTo>
                        <a:pt x="108" y="245"/>
                        <a:pt x="112" y="231"/>
                        <a:pt x="120" y="220"/>
                      </a:cubicBezTo>
                      <a:cubicBezTo>
                        <a:pt x="132" y="203"/>
                        <a:pt x="152" y="199"/>
                        <a:pt x="168" y="188"/>
                      </a:cubicBezTo>
                      <a:cubicBezTo>
                        <a:pt x="186" y="162"/>
                        <a:pt x="222" y="145"/>
                        <a:pt x="248" y="128"/>
                      </a:cubicBezTo>
                      <a:cubicBezTo>
                        <a:pt x="259" y="111"/>
                        <a:pt x="260" y="95"/>
                        <a:pt x="280" y="88"/>
                      </a:cubicBezTo>
                      <a:cubicBezTo>
                        <a:pt x="294" y="74"/>
                        <a:pt x="310" y="68"/>
                        <a:pt x="328" y="56"/>
                      </a:cubicBezTo>
                      <a:cubicBezTo>
                        <a:pt x="332" y="53"/>
                        <a:pt x="340" y="48"/>
                        <a:pt x="340" y="48"/>
                      </a:cubicBezTo>
                      <a:cubicBezTo>
                        <a:pt x="352" y="30"/>
                        <a:pt x="364" y="19"/>
                        <a:pt x="384" y="12"/>
                      </a:cubicBezTo>
                      <a:cubicBezTo>
                        <a:pt x="400" y="59"/>
                        <a:pt x="448" y="11"/>
                        <a:pt x="476" y="8"/>
                      </a:cubicBezTo>
                      <a:cubicBezTo>
                        <a:pt x="497" y="6"/>
                        <a:pt x="519" y="5"/>
                        <a:pt x="540" y="4"/>
                      </a:cubicBezTo>
                      <a:cubicBezTo>
                        <a:pt x="549" y="5"/>
                        <a:pt x="559" y="9"/>
                        <a:pt x="568" y="8"/>
                      </a:cubicBezTo>
                      <a:cubicBezTo>
                        <a:pt x="576" y="7"/>
                        <a:pt x="592" y="0"/>
                        <a:pt x="592" y="0"/>
                      </a:cubicBezTo>
                      <a:cubicBezTo>
                        <a:pt x="617" y="16"/>
                        <a:pt x="604" y="31"/>
                        <a:pt x="596" y="56"/>
                      </a:cubicBezTo>
                      <a:cubicBezTo>
                        <a:pt x="593" y="64"/>
                        <a:pt x="572" y="64"/>
                        <a:pt x="572" y="64"/>
                      </a:cubicBezTo>
                      <a:cubicBezTo>
                        <a:pt x="564" y="89"/>
                        <a:pt x="592" y="97"/>
                        <a:pt x="612" y="104"/>
                      </a:cubicBezTo>
                      <a:cubicBezTo>
                        <a:pt x="623" y="136"/>
                        <a:pt x="626" y="149"/>
                        <a:pt x="660" y="160"/>
                      </a:cubicBezTo>
                      <a:cubicBezTo>
                        <a:pt x="686" y="134"/>
                        <a:pt x="647" y="124"/>
                        <a:pt x="696" y="108"/>
                      </a:cubicBezTo>
                      <a:cubicBezTo>
                        <a:pt x="717" y="115"/>
                        <a:pt x="722" y="132"/>
                        <a:pt x="740" y="140"/>
                      </a:cubicBezTo>
                      <a:cubicBezTo>
                        <a:pt x="752" y="145"/>
                        <a:pt x="764" y="148"/>
                        <a:pt x="776" y="152"/>
                      </a:cubicBezTo>
                      <a:cubicBezTo>
                        <a:pt x="780" y="153"/>
                        <a:pt x="788" y="156"/>
                        <a:pt x="788" y="156"/>
                      </a:cubicBezTo>
                      <a:cubicBezTo>
                        <a:pt x="814" y="147"/>
                        <a:pt x="814" y="145"/>
                        <a:pt x="836" y="160"/>
                      </a:cubicBezTo>
                      <a:cubicBezTo>
                        <a:pt x="843" y="180"/>
                        <a:pt x="841" y="164"/>
                        <a:pt x="832" y="184"/>
                      </a:cubicBezTo>
                      <a:cubicBezTo>
                        <a:pt x="829" y="192"/>
                        <a:pt x="824" y="208"/>
                        <a:pt x="824" y="208"/>
                      </a:cubicBezTo>
                      <a:cubicBezTo>
                        <a:pt x="828" y="250"/>
                        <a:pt x="827" y="319"/>
                        <a:pt x="852" y="356"/>
                      </a:cubicBezTo>
                      <a:cubicBezTo>
                        <a:pt x="845" y="376"/>
                        <a:pt x="840" y="395"/>
                        <a:pt x="836" y="416"/>
                      </a:cubicBezTo>
                      <a:cubicBezTo>
                        <a:pt x="840" y="431"/>
                        <a:pt x="847" y="441"/>
                        <a:pt x="852" y="456"/>
                      </a:cubicBezTo>
                      <a:cubicBezTo>
                        <a:pt x="853" y="468"/>
                        <a:pt x="852" y="481"/>
                        <a:pt x="856" y="492"/>
                      </a:cubicBezTo>
                      <a:cubicBezTo>
                        <a:pt x="858" y="498"/>
                        <a:pt x="885" y="515"/>
                        <a:pt x="892" y="536"/>
                      </a:cubicBezTo>
                      <a:cubicBezTo>
                        <a:pt x="884" y="559"/>
                        <a:pt x="898" y="581"/>
                        <a:pt x="920" y="588"/>
                      </a:cubicBezTo>
                      <a:cubicBezTo>
                        <a:pt x="938" y="582"/>
                        <a:pt x="949" y="584"/>
                        <a:pt x="960" y="568"/>
                      </a:cubicBezTo>
                      <a:cubicBezTo>
                        <a:pt x="982" y="572"/>
                        <a:pt x="987" y="575"/>
                        <a:pt x="1000" y="556"/>
                      </a:cubicBezTo>
                      <a:cubicBezTo>
                        <a:pt x="1004" y="557"/>
                        <a:pt x="1011" y="556"/>
                        <a:pt x="1012" y="560"/>
                      </a:cubicBezTo>
                      <a:cubicBezTo>
                        <a:pt x="1015" y="571"/>
                        <a:pt x="1003" y="608"/>
                        <a:pt x="1000" y="620"/>
                      </a:cubicBezTo>
                      <a:cubicBezTo>
                        <a:pt x="994" y="645"/>
                        <a:pt x="999" y="619"/>
                        <a:pt x="988" y="644"/>
                      </a:cubicBezTo>
                      <a:cubicBezTo>
                        <a:pt x="971" y="683"/>
                        <a:pt x="962" y="723"/>
                        <a:pt x="924" y="748"/>
                      </a:cubicBezTo>
                      <a:cubicBezTo>
                        <a:pt x="914" y="762"/>
                        <a:pt x="906" y="763"/>
                        <a:pt x="892" y="772"/>
                      </a:cubicBezTo>
                      <a:cubicBezTo>
                        <a:pt x="878" y="793"/>
                        <a:pt x="862" y="814"/>
                        <a:pt x="844" y="832"/>
                      </a:cubicBezTo>
                      <a:cubicBezTo>
                        <a:pt x="834" y="861"/>
                        <a:pt x="826" y="891"/>
                        <a:pt x="816" y="920"/>
                      </a:cubicBezTo>
                      <a:cubicBezTo>
                        <a:pt x="817" y="927"/>
                        <a:pt x="818" y="933"/>
                        <a:pt x="820" y="940"/>
                      </a:cubicBezTo>
                      <a:cubicBezTo>
                        <a:pt x="822" y="948"/>
                        <a:pt x="828" y="964"/>
                        <a:pt x="828" y="964"/>
                      </a:cubicBezTo>
                      <a:cubicBezTo>
                        <a:pt x="832" y="993"/>
                        <a:pt x="835" y="1019"/>
                        <a:pt x="856" y="1040"/>
                      </a:cubicBezTo>
                      <a:cubicBezTo>
                        <a:pt x="859" y="1048"/>
                        <a:pt x="861" y="1056"/>
                        <a:pt x="864" y="1064"/>
                      </a:cubicBezTo>
                      <a:cubicBezTo>
                        <a:pt x="865" y="1068"/>
                        <a:pt x="868" y="1076"/>
                        <a:pt x="868" y="1076"/>
                      </a:cubicBezTo>
                      <a:cubicBezTo>
                        <a:pt x="865" y="1095"/>
                        <a:pt x="853" y="1168"/>
                        <a:pt x="824" y="116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39" name="Freeform 192"/>
                <p:cNvSpPr>
                  <a:spLocks/>
                </p:cNvSpPr>
                <p:nvPr userDrawn="1"/>
              </p:nvSpPr>
              <p:spPr bwMode="ltGray">
                <a:xfrm>
                  <a:off x="179" y="1668"/>
                  <a:ext cx="529" cy="1417"/>
                </a:xfrm>
                <a:custGeom>
                  <a:avLst/>
                  <a:gdLst>
                    <a:gd name="T0" fmla="*/ 283 w 428"/>
                    <a:gd name="T1" fmla="*/ 4796 h 1126"/>
                    <a:gd name="T2" fmla="*/ 651 w 428"/>
                    <a:gd name="T3" fmla="*/ 5473 h 1126"/>
                    <a:gd name="T4" fmla="*/ 743 w 428"/>
                    <a:gd name="T5" fmla="*/ 5645 h 1126"/>
                    <a:gd name="T6" fmla="*/ 918 w 428"/>
                    <a:gd name="T7" fmla="*/ 6054 h 1126"/>
                    <a:gd name="T8" fmla="*/ 1067 w 428"/>
                    <a:gd name="T9" fmla="*/ 6280 h 1126"/>
                    <a:gd name="T10" fmla="*/ 1198 w 428"/>
                    <a:gd name="T11" fmla="*/ 6378 h 1126"/>
                    <a:gd name="T12" fmla="*/ 1416 w 428"/>
                    <a:gd name="T13" fmla="*/ 6602 h 1126"/>
                    <a:gd name="T14" fmla="*/ 1545 w 428"/>
                    <a:gd name="T15" fmla="*/ 6833 h 1126"/>
                    <a:gd name="T16" fmla="*/ 1568 w 428"/>
                    <a:gd name="T17" fmla="*/ 6981 h 1126"/>
                    <a:gd name="T18" fmla="*/ 1702 w 428"/>
                    <a:gd name="T19" fmla="*/ 7082 h 1126"/>
                    <a:gd name="T20" fmla="*/ 2241 w 428"/>
                    <a:gd name="T21" fmla="*/ 6833 h 1126"/>
                    <a:gd name="T22" fmla="*/ 2331 w 428"/>
                    <a:gd name="T23" fmla="*/ 6501 h 1126"/>
                    <a:gd name="T24" fmla="*/ 2311 w 428"/>
                    <a:gd name="T25" fmla="*/ 6301 h 1126"/>
                    <a:gd name="T26" fmla="*/ 2311 w 428"/>
                    <a:gd name="T27" fmla="*/ 5900 h 1126"/>
                    <a:gd name="T28" fmla="*/ 2264 w 428"/>
                    <a:gd name="T29" fmla="*/ 5522 h 1126"/>
                    <a:gd name="T30" fmla="*/ 2177 w 428"/>
                    <a:gd name="T31" fmla="*/ 4388 h 1126"/>
                    <a:gd name="T32" fmla="*/ 1891 w 428"/>
                    <a:gd name="T33" fmla="*/ 3580 h 1126"/>
                    <a:gd name="T34" fmla="*/ 1761 w 428"/>
                    <a:gd name="T35" fmla="*/ 3437 h 1126"/>
                    <a:gd name="T36" fmla="*/ 1743 w 428"/>
                    <a:gd name="T37" fmla="*/ 3210 h 1126"/>
                    <a:gd name="T38" fmla="*/ 1702 w 428"/>
                    <a:gd name="T39" fmla="*/ 3032 h 1126"/>
                    <a:gd name="T40" fmla="*/ 1702 w 428"/>
                    <a:gd name="T41" fmla="*/ 2731 h 1126"/>
                    <a:gd name="T42" fmla="*/ 1678 w 428"/>
                    <a:gd name="T43" fmla="*/ 2553 h 1126"/>
                    <a:gd name="T44" fmla="*/ 1849 w 428"/>
                    <a:gd name="T45" fmla="*/ 2404 h 1126"/>
                    <a:gd name="T46" fmla="*/ 2095 w 428"/>
                    <a:gd name="T47" fmla="*/ 2355 h 1126"/>
                    <a:gd name="T48" fmla="*/ 2095 w 428"/>
                    <a:gd name="T49" fmla="*/ 1625 h 1126"/>
                    <a:gd name="T50" fmla="*/ 436 w 428"/>
                    <a:gd name="T51" fmla="*/ 1144 h 1126"/>
                    <a:gd name="T52" fmla="*/ 258 w 428"/>
                    <a:gd name="T53" fmla="*/ 1167 h 1126"/>
                    <a:gd name="T54" fmla="*/ 133 w 428"/>
                    <a:gd name="T55" fmla="*/ 1219 h 1126"/>
                    <a:gd name="T56" fmla="*/ 0 w 428"/>
                    <a:gd name="T57" fmla="*/ 1778 h 1126"/>
                    <a:gd name="T58" fmla="*/ 918 w 428"/>
                    <a:gd name="T59" fmla="*/ 4620 h 1126"/>
                    <a:gd name="T60" fmla="*/ 283 w 428"/>
                    <a:gd name="T61" fmla="*/ 4796 h 11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28" h="1126">
                      <a:moveTo>
                        <a:pt x="52" y="762"/>
                      </a:moveTo>
                      <a:lnTo>
                        <a:pt x="120" y="870"/>
                      </a:lnTo>
                      <a:lnTo>
                        <a:pt x="136" y="898"/>
                      </a:lnTo>
                      <a:lnTo>
                        <a:pt x="168" y="962"/>
                      </a:lnTo>
                      <a:cubicBezTo>
                        <a:pt x="196" y="1018"/>
                        <a:pt x="169" y="983"/>
                        <a:pt x="196" y="998"/>
                      </a:cubicBezTo>
                      <a:cubicBezTo>
                        <a:pt x="204" y="1003"/>
                        <a:pt x="220" y="1014"/>
                        <a:pt x="220" y="1014"/>
                      </a:cubicBezTo>
                      <a:cubicBezTo>
                        <a:pt x="229" y="1028"/>
                        <a:pt x="244" y="1045"/>
                        <a:pt x="260" y="1050"/>
                      </a:cubicBezTo>
                      <a:cubicBezTo>
                        <a:pt x="272" y="1062"/>
                        <a:pt x="279" y="1070"/>
                        <a:pt x="284" y="1086"/>
                      </a:cubicBezTo>
                      <a:cubicBezTo>
                        <a:pt x="280" y="1098"/>
                        <a:pt x="276" y="1099"/>
                        <a:pt x="288" y="1110"/>
                      </a:cubicBezTo>
                      <a:cubicBezTo>
                        <a:pt x="295" y="1116"/>
                        <a:pt x="312" y="1126"/>
                        <a:pt x="312" y="1126"/>
                      </a:cubicBezTo>
                      <a:cubicBezTo>
                        <a:pt x="347" y="1114"/>
                        <a:pt x="376" y="1092"/>
                        <a:pt x="412" y="1086"/>
                      </a:cubicBezTo>
                      <a:cubicBezTo>
                        <a:pt x="418" y="1068"/>
                        <a:pt x="424" y="1052"/>
                        <a:pt x="428" y="1034"/>
                      </a:cubicBezTo>
                      <a:cubicBezTo>
                        <a:pt x="422" y="1016"/>
                        <a:pt x="424" y="1026"/>
                        <a:pt x="424" y="1002"/>
                      </a:cubicBezTo>
                      <a:lnTo>
                        <a:pt x="424" y="938"/>
                      </a:lnTo>
                      <a:lnTo>
                        <a:pt x="416" y="878"/>
                      </a:lnTo>
                      <a:lnTo>
                        <a:pt x="400" y="698"/>
                      </a:lnTo>
                      <a:lnTo>
                        <a:pt x="348" y="570"/>
                      </a:lnTo>
                      <a:lnTo>
                        <a:pt x="324" y="546"/>
                      </a:lnTo>
                      <a:lnTo>
                        <a:pt x="320" y="510"/>
                      </a:lnTo>
                      <a:lnTo>
                        <a:pt x="312" y="482"/>
                      </a:lnTo>
                      <a:lnTo>
                        <a:pt x="312" y="434"/>
                      </a:lnTo>
                      <a:lnTo>
                        <a:pt x="308" y="406"/>
                      </a:lnTo>
                      <a:lnTo>
                        <a:pt x="340" y="382"/>
                      </a:lnTo>
                      <a:lnTo>
                        <a:pt x="384" y="374"/>
                      </a:lnTo>
                      <a:lnTo>
                        <a:pt x="384" y="258"/>
                      </a:lnTo>
                      <a:cubicBezTo>
                        <a:pt x="311" y="226"/>
                        <a:pt x="19" y="0"/>
                        <a:pt x="80" y="182"/>
                      </a:cubicBezTo>
                      <a:cubicBezTo>
                        <a:pt x="54" y="200"/>
                        <a:pt x="85" y="183"/>
                        <a:pt x="48" y="186"/>
                      </a:cubicBezTo>
                      <a:cubicBezTo>
                        <a:pt x="40" y="187"/>
                        <a:pt x="24" y="194"/>
                        <a:pt x="24" y="194"/>
                      </a:cubicBezTo>
                      <a:lnTo>
                        <a:pt x="0" y="282"/>
                      </a:lnTo>
                      <a:lnTo>
                        <a:pt x="168" y="734"/>
                      </a:lnTo>
                      <a:lnTo>
                        <a:pt x="52" y="762"/>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0" name="Freeform 193"/>
                <p:cNvSpPr>
                  <a:spLocks/>
                </p:cNvSpPr>
                <p:nvPr userDrawn="1"/>
              </p:nvSpPr>
              <p:spPr bwMode="ltGray">
                <a:xfrm>
                  <a:off x="835" y="2472"/>
                  <a:ext cx="115" cy="354"/>
                </a:xfrm>
                <a:custGeom>
                  <a:avLst/>
                  <a:gdLst>
                    <a:gd name="T0" fmla="*/ 136 w 93"/>
                    <a:gd name="T1" fmla="*/ 480 h 284"/>
                    <a:gd name="T2" fmla="*/ 293 w 93"/>
                    <a:gd name="T3" fmla="*/ 157 h 284"/>
                    <a:gd name="T4" fmla="*/ 394 w 93"/>
                    <a:gd name="T5" fmla="*/ 40 h 284"/>
                    <a:gd name="T6" fmla="*/ 511 w 93"/>
                    <a:gd name="T7" fmla="*/ 322 h 284"/>
                    <a:gd name="T8" fmla="*/ 441 w 93"/>
                    <a:gd name="T9" fmla="*/ 575 h 284"/>
                    <a:gd name="T10" fmla="*/ 441 w 93"/>
                    <a:gd name="T11" fmla="*/ 950 h 284"/>
                    <a:gd name="T12" fmla="*/ 511 w 93"/>
                    <a:gd name="T13" fmla="*/ 1158 h 284"/>
                    <a:gd name="T14" fmla="*/ 486 w 93"/>
                    <a:gd name="T15" fmla="*/ 1578 h 284"/>
                    <a:gd name="T16" fmla="*/ 441 w 93"/>
                    <a:gd name="T17" fmla="*/ 1649 h 284"/>
                    <a:gd name="T18" fmla="*/ 313 w 93"/>
                    <a:gd name="T19" fmla="*/ 1603 h 284"/>
                    <a:gd name="T20" fmla="*/ 161 w 93"/>
                    <a:gd name="T21" fmla="*/ 1344 h 284"/>
                    <a:gd name="T22" fmla="*/ 115 w 93"/>
                    <a:gd name="T23" fmla="*/ 1046 h 284"/>
                    <a:gd name="T24" fmla="*/ 26 w 93"/>
                    <a:gd name="T25" fmla="*/ 687 h 284"/>
                    <a:gd name="T26" fmla="*/ 136 w 93"/>
                    <a:gd name="T27" fmla="*/ 480 h 2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 h="284">
                      <a:moveTo>
                        <a:pt x="25" y="83"/>
                      </a:moveTo>
                      <a:cubicBezTo>
                        <a:pt x="47" y="68"/>
                        <a:pt x="49" y="53"/>
                        <a:pt x="53" y="27"/>
                      </a:cubicBezTo>
                      <a:cubicBezTo>
                        <a:pt x="48" y="7"/>
                        <a:pt x="53" y="0"/>
                        <a:pt x="73" y="7"/>
                      </a:cubicBezTo>
                      <a:cubicBezTo>
                        <a:pt x="79" y="25"/>
                        <a:pt x="87" y="38"/>
                        <a:pt x="93" y="55"/>
                      </a:cubicBezTo>
                      <a:cubicBezTo>
                        <a:pt x="84" y="91"/>
                        <a:pt x="88" y="77"/>
                        <a:pt x="81" y="99"/>
                      </a:cubicBezTo>
                      <a:cubicBezTo>
                        <a:pt x="77" y="130"/>
                        <a:pt x="74" y="129"/>
                        <a:pt x="81" y="163"/>
                      </a:cubicBezTo>
                      <a:cubicBezTo>
                        <a:pt x="83" y="175"/>
                        <a:pt x="93" y="199"/>
                        <a:pt x="93" y="199"/>
                      </a:cubicBezTo>
                      <a:cubicBezTo>
                        <a:pt x="92" y="223"/>
                        <a:pt x="92" y="247"/>
                        <a:pt x="89" y="271"/>
                      </a:cubicBezTo>
                      <a:cubicBezTo>
                        <a:pt x="88" y="276"/>
                        <a:pt x="86" y="282"/>
                        <a:pt x="81" y="283"/>
                      </a:cubicBezTo>
                      <a:cubicBezTo>
                        <a:pt x="73" y="284"/>
                        <a:pt x="57" y="275"/>
                        <a:pt x="57" y="275"/>
                      </a:cubicBezTo>
                      <a:cubicBezTo>
                        <a:pt x="50" y="253"/>
                        <a:pt x="48" y="244"/>
                        <a:pt x="29" y="231"/>
                      </a:cubicBezTo>
                      <a:cubicBezTo>
                        <a:pt x="12" y="205"/>
                        <a:pt x="0" y="210"/>
                        <a:pt x="21" y="179"/>
                      </a:cubicBezTo>
                      <a:cubicBezTo>
                        <a:pt x="17" y="159"/>
                        <a:pt x="12" y="139"/>
                        <a:pt x="5" y="119"/>
                      </a:cubicBezTo>
                      <a:cubicBezTo>
                        <a:pt x="9" y="103"/>
                        <a:pt x="13" y="95"/>
                        <a:pt x="25" y="83"/>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1" name="Freeform 194"/>
                <p:cNvSpPr>
                  <a:spLocks/>
                </p:cNvSpPr>
                <p:nvPr userDrawn="1"/>
              </p:nvSpPr>
              <p:spPr bwMode="ltGray">
                <a:xfrm>
                  <a:off x="806" y="2459"/>
                  <a:ext cx="27" cy="25"/>
                </a:xfrm>
                <a:custGeom>
                  <a:avLst/>
                  <a:gdLst>
                    <a:gd name="T0" fmla="*/ 0 w 18"/>
                    <a:gd name="T1" fmla="*/ 88 h 20"/>
                    <a:gd name="T2" fmla="*/ 44 w 18"/>
                    <a:gd name="T3" fmla="*/ 16 h 20"/>
                    <a:gd name="T4" fmla="*/ 165 w 18"/>
                    <a:gd name="T5" fmla="*/ 39 h 20"/>
                    <a:gd name="T6" fmla="*/ 123 w 18"/>
                    <a:gd name="T7" fmla="*/ 110 h 20"/>
                    <a:gd name="T8" fmla="*/ 0 w 18"/>
                    <a:gd name="T9" fmla="*/ 88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0">
                      <a:moveTo>
                        <a:pt x="0" y="14"/>
                      </a:moveTo>
                      <a:cubicBezTo>
                        <a:pt x="1" y="10"/>
                        <a:pt x="0" y="4"/>
                        <a:pt x="4" y="2"/>
                      </a:cubicBezTo>
                      <a:cubicBezTo>
                        <a:pt x="8" y="0"/>
                        <a:pt x="14" y="2"/>
                        <a:pt x="16" y="6"/>
                      </a:cubicBezTo>
                      <a:cubicBezTo>
                        <a:pt x="18" y="10"/>
                        <a:pt x="16" y="16"/>
                        <a:pt x="12" y="18"/>
                      </a:cubicBezTo>
                      <a:cubicBezTo>
                        <a:pt x="8" y="20"/>
                        <a:pt x="4" y="15"/>
                        <a:pt x="0" y="14"/>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2" name="Freeform 195"/>
                <p:cNvSpPr>
                  <a:spLocks/>
                </p:cNvSpPr>
                <p:nvPr userDrawn="1"/>
              </p:nvSpPr>
              <p:spPr bwMode="ltGray">
                <a:xfrm>
                  <a:off x="1011" y="2269"/>
                  <a:ext cx="23" cy="46"/>
                </a:xfrm>
                <a:custGeom>
                  <a:avLst/>
                  <a:gdLst>
                    <a:gd name="T0" fmla="*/ 33 w 19"/>
                    <a:gd name="T1" fmla="*/ 144 h 37"/>
                    <a:gd name="T2" fmla="*/ 90 w 19"/>
                    <a:gd name="T3" fmla="*/ 119 h 37"/>
                    <a:gd name="T4" fmla="*/ 33 w 19"/>
                    <a:gd name="T5" fmla="*/ 144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3" name="Freeform 196"/>
                <p:cNvSpPr>
                  <a:spLocks/>
                </p:cNvSpPr>
                <p:nvPr userDrawn="1"/>
              </p:nvSpPr>
              <p:spPr bwMode="ltGray">
                <a:xfrm>
                  <a:off x="998" y="1842"/>
                  <a:ext cx="28" cy="25"/>
                </a:xfrm>
                <a:custGeom>
                  <a:avLst/>
                  <a:gdLst>
                    <a:gd name="T0" fmla="*/ 64 w 22"/>
                    <a:gd name="T1" fmla="*/ 75 h 20"/>
                    <a:gd name="T2" fmla="*/ 90 w 22"/>
                    <a:gd name="T3" fmla="*/ 0 h 20"/>
                    <a:gd name="T4" fmla="*/ 111 w 22"/>
                    <a:gd name="T5" fmla="*/ 75 h 20"/>
                    <a:gd name="T6" fmla="*/ 42 w 22"/>
                    <a:gd name="T7" fmla="*/ 119 h 20"/>
                    <a:gd name="T8" fmla="*/ 64 w 22"/>
                    <a:gd name="T9" fmla="*/ 75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4" name="Freeform 197"/>
                <p:cNvSpPr>
                  <a:spLocks/>
                </p:cNvSpPr>
                <p:nvPr userDrawn="1"/>
              </p:nvSpPr>
              <p:spPr bwMode="ltGray">
                <a:xfrm>
                  <a:off x="-155" y="1316"/>
                  <a:ext cx="82" cy="38"/>
                </a:xfrm>
                <a:custGeom>
                  <a:avLst/>
                  <a:gdLst>
                    <a:gd name="T0" fmla="*/ 325 w 57"/>
                    <a:gd name="T1" fmla="*/ 122 h 30"/>
                    <a:gd name="T2" fmla="*/ 427 w 57"/>
                    <a:gd name="T3" fmla="*/ 41 h 30"/>
                    <a:gd name="T4" fmla="*/ 482 w 57"/>
                    <a:gd name="T5" fmla="*/ 199 h 30"/>
                    <a:gd name="T6" fmla="*/ 325 w 57"/>
                    <a:gd name="T7" fmla="*/ 12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5" name="Freeform 198"/>
                <p:cNvSpPr>
                  <a:spLocks/>
                </p:cNvSpPr>
                <p:nvPr userDrawn="1"/>
              </p:nvSpPr>
              <p:spPr bwMode="ltGray">
                <a:xfrm>
                  <a:off x="724" y="971"/>
                  <a:ext cx="851" cy="875"/>
                </a:xfrm>
                <a:custGeom>
                  <a:avLst/>
                  <a:gdLst>
                    <a:gd name="T0" fmla="*/ 2446 w 693"/>
                    <a:gd name="T1" fmla="*/ 2895 h 696"/>
                    <a:gd name="T2" fmla="*/ 2032 w 693"/>
                    <a:gd name="T3" fmla="*/ 2820 h 696"/>
                    <a:gd name="T4" fmla="*/ 1680 w 693"/>
                    <a:gd name="T5" fmla="*/ 2567 h 696"/>
                    <a:gd name="T6" fmla="*/ 1368 w 693"/>
                    <a:gd name="T7" fmla="*/ 2496 h 696"/>
                    <a:gd name="T8" fmla="*/ 1224 w 693"/>
                    <a:gd name="T9" fmla="*/ 2597 h 696"/>
                    <a:gd name="T10" fmla="*/ 1350 w 693"/>
                    <a:gd name="T11" fmla="*/ 2672 h 696"/>
                    <a:gd name="T12" fmla="*/ 1517 w 693"/>
                    <a:gd name="T13" fmla="*/ 2918 h 696"/>
                    <a:gd name="T14" fmla="*/ 1658 w 693"/>
                    <a:gd name="T15" fmla="*/ 2968 h 696"/>
                    <a:gd name="T16" fmla="*/ 1719 w 693"/>
                    <a:gd name="T17" fmla="*/ 3344 h 696"/>
                    <a:gd name="T18" fmla="*/ 1618 w 693"/>
                    <a:gd name="T19" fmla="*/ 3441 h 696"/>
                    <a:gd name="T20" fmla="*/ 1350 w 693"/>
                    <a:gd name="T21" fmla="*/ 3842 h 696"/>
                    <a:gd name="T22" fmla="*/ 1163 w 693"/>
                    <a:gd name="T23" fmla="*/ 3920 h 696"/>
                    <a:gd name="T24" fmla="*/ 501 w 693"/>
                    <a:gd name="T25" fmla="*/ 4344 h 696"/>
                    <a:gd name="T26" fmla="*/ 402 w 693"/>
                    <a:gd name="T27" fmla="*/ 3842 h 696"/>
                    <a:gd name="T28" fmla="*/ 233 w 693"/>
                    <a:gd name="T29" fmla="*/ 3270 h 696"/>
                    <a:gd name="T30" fmla="*/ 171 w 693"/>
                    <a:gd name="T31" fmla="*/ 2796 h 696"/>
                    <a:gd name="T32" fmla="*/ 273 w 693"/>
                    <a:gd name="T33" fmla="*/ 2146 h 696"/>
                    <a:gd name="T34" fmla="*/ 88 w 693"/>
                    <a:gd name="T35" fmla="*/ 2446 h 696"/>
                    <a:gd name="T36" fmla="*/ 419 w 693"/>
                    <a:gd name="T37" fmla="*/ 1747 h 696"/>
                    <a:gd name="T38" fmla="*/ 587 w 693"/>
                    <a:gd name="T39" fmla="*/ 1272 h 696"/>
                    <a:gd name="T40" fmla="*/ 190 w 693"/>
                    <a:gd name="T41" fmla="*/ 1272 h 696"/>
                    <a:gd name="T42" fmla="*/ 1 w 693"/>
                    <a:gd name="T43" fmla="*/ 1221 h 696"/>
                    <a:gd name="T44" fmla="*/ 131 w 693"/>
                    <a:gd name="T45" fmla="*/ 872 h 696"/>
                    <a:gd name="T46" fmla="*/ 501 w 693"/>
                    <a:gd name="T47" fmla="*/ 700 h 696"/>
                    <a:gd name="T48" fmla="*/ 1140 w 693"/>
                    <a:gd name="T49" fmla="*/ 772 h 696"/>
                    <a:gd name="T50" fmla="*/ 1185 w 693"/>
                    <a:gd name="T51" fmla="*/ 400 h 696"/>
                    <a:gd name="T52" fmla="*/ 1350 w 693"/>
                    <a:gd name="T53" fmla="*/ 0 h 696"/>
                    <a:gd name="T54" fmla="*/ 1846 w 693"/>
                    <a:gd name="T55" fmla="*/ 272 h 696"/>
                    <a:gd name="T56" fmla="*/ 1702 w 693"/>
                    <a:gd name="T57" fmla="*/ 552 h 696"/>
                    <a:gd name="T58" fmla="*/ 1558 w 693"/>
                    <a:gd name="T59" fmla="*/ 1096 h 696"/>
                    <a:gd name="T60" fmla="*/ 1865 w 693"/>
                    <a:gd name="T61" fmla="*/ 1197 h 696"/>
                    <a:gd name="T62" fmla="*/ 1925 w 693"/>
                    <a:gd name="T63" fmla="*/ 847 h 696"/>
                    <a:gd name="T64" fmla="*/ 2155 w 693"/>
                    <a:gd name="T65" fmla="*/ 577 h 696"/>
                    <a:gd name="T66" fmla="*/ 2570 w 693"/>
                    <a:gd name="T67" fmla="*/ 552 h 696"/>
                    <a:gd name="T68" fmla="*/ 2736 w 693"/>
                    <a:gd name="T69" fmla="*/ 322 h 696"/>
                    <a:gd name="T70" fmla="*/ 2794 w 693"/>
                    <a:gd name="T71" fmla="*/ 2871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6" name="Freeform 199"/>
                <p:cNvSpPr>
                  <a:spLocks/>
                </p:cNvSpPr>
                <p:nvPr userDrawn="1"/>
              </p:nvSpPr>
              <p:spPr bwMode="ltGray">
                <a:xfrm>
                  <a:off x="147" y="411"/>
                  <a:ext cx="1566" cy="836"/>
                </a:xfrm>
                <a:custGeom>
                  <a:avLst/>
                  <a:gdLst>
                    <a:gd name="T0" fmla="*/ 6539 w 1277"/>
                    <a:gd name="T1" fmla="*/ 357 h 665"/>
                    <a:gd name="T2" fmla="*/ 6022 w 1277"/>
                    <a:gd name="T3" fmla="*/ 308 h 665"/>
                    <a:gd name="T4" fmla="*/ 5591 w 1277"/>
                    <a:gd name="T5" fmla="*/ 534 h 665"/>
                    <a:gd name="T6" fmla="*/ 5300 w 1277"/>
                    <a:gd name="T7" fmla="*/ 632 h 665"/>
                    <a:gd name="T8" fmla="*/ 5072 w 1277"/>
                    <a:gd name="T9" fmla="*/ 855 h 665"/>
                    <a:gd name="T10" fmla="*/ 5095 w 1277"/>
                    <a:gd name="T11" fmla="*/ 602 h 665"/>
                    <a:gd name="T12" fmla="*/ 4946 w 1277"/>
                    <a:gd name="T13" fmla="*/ 233 h 665"/>
                    <a:gd name="T14" fmla="*/ 5111 w 1277"/>
                    <a:gd name="T15" fmla="*/ 78 h 665"/>
                    <a:gd name="T16" fmla="*/ 4634 w 1277"/>
                    <a:gd name="T17" fmla="*/ 180 h 665"/>
                    <a:gd name="T18" fmla="*/ 4783 w 1277"/>
                    <a:gd name="T19" fmla="*/ 31 h 665"/>
                    <a:gd name="T20" fmla="*/ 4220 w 1277"/>
                    <a:gd name="T21" fmla="*/ 256 h 665"/>
                    <a:gd name="T22" fmla="*/ 3522 w 1277"/>
                    <a:gd name="T23" fmla="*/ 732 h 665"/>
                    <a:gd name="T24" fmla="*/ 2876 w 1277"/>
                    <a:gd name="T25" fmla="*/ 1002 h 665"/>
                    <a:gd name="T26" fmla="*/ 3017 w 1277"/>
                    <a:gd name="T27" fmla="*/ 1157 h 665"/>
                    <a:gd name="T28" fmla="*/ 2958 w 1277"/>
                    <a:gd name="T29" fmla="*/ 1477 h 665"/>
                    <a:gd name="T30" fmla="*/ 3288 w 1277"/>
                    <a:gd name="T31" fmla="*/ 1353 h 665"/>
                    <a:gd name="T32" fmla="*/ 3663 w 1277"/>
                    <a:gd name="T33" fmla="*/ 952 h 665"/>
                    <a:gd name="T34" fmla="*/ 4346 w 1277"/>
                    <a:gd name="T35" fmla="*/ 582 h 665"/>
                    <a:gd name="T36" fmla="*/ 3808 w 1277"/>
                    <a:gd name="T37" fmla="*/ 1203 h 665"/>
                    <a:gd name="T38" fmla="*/ 4308 w 1277"/>
                    <a:gd name="T39" fmla="*/ 1106 h 665"/>
                    <a:gd name="T40" fmla="*/ 3932 w 1277"/>
                    <a:gd name="T41" fmla="*/ 1331 h 665"/>
                    <a:gd name="T42" fmla="*/ 3435 w 1277"/>
                    <a:gd name="T43" fmla="*/ 1477 h 665"/>
                    <a:gd name="T44" fmla="*/ 3104 w 1277"/>
                    <a:gd name="T45" fmla="*/ 1751 h 665"/>
                    <a:gd name="T46" fmla="*/ 2794 w 1277"/>
                    <a:gd name="T47" fmla="*/ 1799 h 665"/>
                    <a:gd name="T48" fmla="*/ 2813 w 1277"/>
                    <a:gd name="T49" fmla="*/ 1407 h 665"/>
                    <a:gd name="T50" fmla="*/ 2174 w 1277"/>
                    <a:gd name="T51" fmla="*/ 1829 h 665"/>
                    <a:gd name="T52" fmla="*/ 1637 w 1277"/>
                    <a:gd name="T53" fmla="*/ 2153 h 665"/>
                    <a:gd name="T54" fmla="*/ 1096 w 1277"/>
                    <a:gd name="T55" fmla="*/ 2722 h 665"/>
                    <a:gd name="T56" fmla="*/ 645 w 1277"/>
                    <a:gd name="T57" fmla="*/ 2856 h 665"/>
                    <a:gd name="T58" fmla="*/ 162 w 1277"/>
                    <a:gd name="T59" fmla="*/ 3300 h 665"/>
                    <a:gd name="T60" fmla="*/ 125 w 1277"/>
                    <a:gd name="T61" fmla="*/ 3800 h 665"/>
                    <a:gd name="T62" fmla="*/ 746 w 1277"/>
                    <a:gd name="T63" fmla="*/ 3526 h 665"/>
                    <a:gd name="T64" fmla="*/ 1137 w 1277"/>
                    <a:gd name="T65" fmla="*/ 3177 h 665"/>
                    <a:gd name="T66" fmla="*/ 1660 w 1277"/>
                    <a:gd name="T67" fmla="*/ 2930 h 665"/>
                    <a:gd name="T68" fmla="*/ 1679 w 1277"/>
                    <a:gd name="T69" fmla="*/ 3649 h 665"/>
                    <a:gd name="T70" fmla="*/ 1774 w 1277"/>
                    <a:gd name="T71" fmla="*/ 3726 h 665"/>
                    <a:gd name="T72" fmla="*/ 1984 w 1277"/>
                    <a:gd name="T73" fmla="*/ 3526 h 665"/>
                    <a:gd name="T74" fmla="*/ 1951 w 1277"/>
                    <a:gd name="T75" fmla="*/ 3028 h 665"/>
                    <a:gd name="T76" fmla="*/ 2195 w 1277"/>
                    <a:gd name="T77" fmla="*/ 3225 h 665"/>
                    <a:gd name="T78" fmla="*/ 2045 w 1277"/>
                    <a:gd name="T79" fmla="*/ 3726 h 665"/>
                    <a:gd name="T80" fmla="*/ 2297 w 1277"/>
                    <a:gd name="T81" fmla="*/ 3700 h 665"/>
                    <a:gd name="T82" fmla="*/ 2545 w 1277"/>
                    <a:gd name="T83" fmla="*/ 3594 h 665"/>
                    <a:gd name="T84" fmla="*/ 3017 w 1277"/>
                    <a:gd name="T85" fmla="*/ 3028 h 665"/>
                    <a:gd name="T86" fmla="*/ 3374 w 1277"/>
                    <a:gd name="T87" fmla="*/ 3052 h 665"/>
                    <a:gd name="T88" fmla="*/ 3374 w 1277"/>
                    <a:gd name="T89" fmla="*/ 2930 h 665"/>
                    <a:gd name="T90" fmla="*/ 3641 w 1277"/>
                    <a:gd name="T91" fmla="*/ 2797 h 665"/>
                    <a:gd name="T92" fmla="*/ 4346 w 1277"/>
                    <a:gd name="T93" fmla="*/ 2977 h 665"/>
                    <a:gd name="T94" fmla="*/ 4491 w 1277"/>
                    <a:gd name="T95" fmla="*/ 3128 h 665"/>
                    <a:gd name="T96" fmla="*/ 4532 w 1277"/>
                    <a:gd name="T97" fmla="*/ 3497 h 665"/>
                    <a:gd name="T98" fmla="*/ 4803 w 1277"/>
                    <a:gd name="T99" fmla="*/ 3324 h 665"/>
                    <a:gd name="T100" fmla="*/ 5375 w 1277"/>
                    <a:gd name="T101" fmla="*/ 3203 h 6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77" h="665">
                      <a:moveTo>
                        <a:pt x="1180" y="541"/>
                      </a:moveTo>
                      <a:cubicBezTo>
                        <a:pt x="1212" y="377"/>
                        <a:pt x="1247" y="214"/>
                        <a:pt x="1276" y="49"/>
                      </a:cubicBezTo>
                      <a:cubicBezTo>
                        <a:pt x="1277" y="44"/>
                        <a:pt x="1267" y="54"/>
                        <a:pt x="1264" y="57"/>
                      </a:cubicBezTo>
                      <a:cubicBezTo>
                        <a:pt x="1255" y="66"/>
                        <a:pt x="1232" y="77"/>
                        <a:pt x="1232" y="77"/>
                      </a:cubicBezTo>
                      <a:cubicBezTo>
                        <a:pt x="1216" y="66"/>
                        <a:pt x="1203" y="63"/>
                        <a:pt x="1184" y="69"/>
                      </a:cubicBezTo>
                      <a:cubicBezTo>
                        <a:pt x="1164" y="64"/>
                        <a:pt x="1150" y="71"/>
                        <a:pt x="1164" y="49"/>
                      </a:cubicBezTo>
                      <a:cubicBezTo>
                        <a:pt x="1132" y="38"/>
                        <a:pt x="1153" y="59"/>
                        <a:pt x="1140" y="69"/>
                      </a:cubicBezTo>
                      <a:cubicBezTo>
                        <a:pt x="1132" y="75"/>
                        <a:pt x="1121" y="74"/>
                        <a:pt x="1112" y="77"/>
                      </a:cubicBezTo>
                      <a:cubicBezTo>
                        <a:pt x="1102" y="48"/>
                        <a:pt x="1093" y="65"/>
                        <a:pt x="1080" y="85"/>
                      </a:cubicBezTo>
                      <a:cubicBezTo>
                        <a:pt x="1075" y="92"/>
                        <a:pt x="1063" y="92"/>
                        <a:pt x="1056" y="97"/>
                      </a:cubicBezTo>
                      <a:cubicBezTo>
                        <a:pt x="1053" y="101"/>
                        <a:pt x="1053" y="108"/>
                        <a:pt x="1048" y="109"/>
                      </a:cubicBezTo>
                      <a:cubicBezTo>
                        <a:pt x="1040" y="110"/>
                        <a:pt x="1024" y="101"/>
                        <a:pt x="1024" y="101"/>
                      </a:cubicBezTo>
                      <a:cubicBezTo>
                        <a:pt x="1020" y="104"/>
                        <a:pt x="1015" y="106"/>
                        <a:pt x="1012" y="109"/>
                      </a:cubicBezTo>
                      <a:cubicBezTo>
                        <a:pt x="1009" y="112"/>
                        <a:pt x="1008" y="118"/>
                        <a:pt x="1004" y="121"/>
                      </a:cubicBezTo>
                      <a:cubicBezTo>
                        <a:pt x="997" y="127"/>
                        <a:pt x="980" y="137"/>
                        <a:pt x="980" y="137"/>
                      </a:cubicBezTo>
                      <a:cubicBezTo>
                        <a:pt x="932" y="132"/>
                        <a:pt x="917" y="132"/>
                        <a:pt x="952" y="97"/>
                      </a:cubicBezTo>
                      <a:cubicBezTo>
                        <a:pt x="957" y="81"/>
                        <a:pt x="952" y="66"/>
                        <a:pt x="972" y="73"/>
                      </a:cubicBezTo>
                      <a:cubicBezTo>
                        <a:pt x="973" y="77"/>
                        <a:pt x="979" y="96"/>
                        <a:pt x="984" y="97"/>
                      </a:cubicBezTo>
                      <a:cubicBezTo>
                        <a:pt x="1000" y="99"/>
                        <a:pt x="1016" y="88"/>
                        <a:pt x="1032" y="85"/>
                      </a:cubicBezTo>
                      <a:cubicBezTo>
                        <a:pt x="1039" y="64"/>
                        <a:pt x="1025" y="40"/>
                        <a:pt x="1008" y="29"/>
                      </a:cubicBezTo>
                      <a:cubicBezTo>
                        <a:pt x="980" y="36"/>
                        <a:pt x="985" y="18"/>
                        <a:pt x="956" y="37"/>
                      </a:cubicBezTo>
                      <a:cubicBezTo>
                        <a:pt x="955" y="33"/>
                        <a:pt x="949" y="28"/>
                        <a:pt x="952" y="25"/>
                      </a:cubicBezTo>
                      <a:cubicBezTo>
                        <a:pt x="958" y="19"/>
                        <a:pt x="968" y="20"/>
                        <a:pt x="976" y="17"/>
                      </a:cubicBezTo>
                      <a:cubicBezTo>
                        <a:pt x="980" y="16"/>
                        <a:pt x="988" y="13"/>
                        <a:pt x="988" y="13"/>
                      </a:cubicBezTo>
                      <a:cubicBezTo>
                        <a:pt x="984" y="10"/>
                        <a:pt x="981" y="5"/>
                        <a:pt x="976" y="5"/>
                      </a:cubicBezTo>
                      <a:cubicBezTo>
                        <a:pt x="958" y="5"/>
                        <a:pt x="942" y="14"/>
                        <a:pt x="924" y="17"/>
                      </a:cubicBezTo>
                      <a:cubicBezTo>
                        <a:pt x="918" y="34"/>
                        <a:pt x="913" y="35"/>
                        <a:pt x="896" y="29"/>
                      </a:cubicBezTo>
                      <a:cubicBezTo>
                        <a:pt x="900" y="16"/>
                        <a:pt x="898" y="15"/>
                        <a:pt x="912" y="9"/>
                      </a:cubicBezTo>
                      <a:cubicBezTo>
                        <a:pt x="920" y="6"/>
                        <a:pt x="936" y="1"/>
                        <a:pt x="936" y="1"/>
                      </a:cubicBezTo>
                      <a:cubicBezTo>
                        <a:pt x="936" y="1"/>
                        <a:pt x="928" y="4"/>
                        <a:pt x="924" y="5"/>
                      </a:cubicBezTo>
                      <a:cubicBezTo>
                        <a:pt x="915" y="7"/>
                        <a:pt x="905" y="8"/>
                        <a:pt x="896" y="9"/>
                      </a:cubicBezTo>
                      <a:cubicBezTo>
                        <a:pt x="856" y="22"/>
                        <a:pt x="917" y="0"/>
                        <a:pt x="872" y="25"/>
                      </a:cubicBezTo>
                      <a:cubicBezTo>
                        <a:pt x="855" y="34"/>
                        <a:pt x="834" y="35"/>
                        <a:pt x="816" y="41"/>
                      </a:cubicBezTo>
                      <a:cubicBezTo>
                        <a:pt x="802" y="62"/>
                        <a:pt x="785" y="69"/>
                        <a:pt x="760" y="73"/>
                      </a:cubicBezTo>
                      <a:cubicBezTo>
                        <a:pt x="746" y="83"/>
                        <a:pt x="741" y="87"/>
                        <a:pt x="724" y="81"/>
                      </a:cubicBezTo>
                      <a:cubicBezTo>
                        <a:pt x="700" y="89"/>
                        <a:pt x="691" y="113"/>
                        <a:pt x="680" y="117"/>
                      </a:cubicBezTo>
                      <a:cubicBezTo>
                        <a:pt x="667" y="121"/>
                        <a:pt x="653" y="120"/>
                        <a:pt x="640" y="121"/>
                      </a:cubicBezTo>
                      <a:cubicBezTo>
                        <a:pt x="623" y="127"/>
                        <a:pt x="608" y="138"/>
                        <a:pt x="592" y="145"/>
                      </a:cubicBezTo>
                      <a:cubicBezTo>
                        <a:pt x="549" y="164"/>
                        <a:pt x="583" y="143"/>
                        <a:pt x="556" y="161"/>
                      </a:cubicBezTo>
                      <a:cubicBezTo>
                        <a:pt x="552" y="174"/>
                        <a:pt x="544" y="184"/>
                        <a:pt x="540" y="197"/>
                      </a:cubicBezTo>
                      <a:cubicBezTo>
                        <a:pt x="548" y="220"/>
                        <a:pt x="565" y="207"/>
                        <a:pt x="580" y="197"/>
                      </a:cubicBezTo>
                      <a:cubicBezTo>
                        <a:pt x="581" y="193"/>
                        <a:pt x="581" y="187"/>
                        <a:pt x="584" y="185"/>
                      </a:cubicBezTo>
                      <a:cubicBezTo>
                        <a:pt x="591" y="180"/>
                        <a:pt x="608" y="177"/>
                        <a:pt x="608" y="177"/>
                      </a:cubicBezTo>
                      <a:cubicBezTo>
                        <a:pt x="621" y="196"/>
                        <a:pt x="608" y="190"/>
                        <a:pt x="592" y="201"/>
                      </a:cubicBezTo>
                      <a:cubicBezTo>
                        <a:pt x="574" y="229"/>
                        <a:pt x="579" y="216"/>
                        <a:pt x="572" y="237"/>
                      </a:cubicBezTo>
                      <a:cubicBezTo>
                        <a:pt x="573" y="241"/>
                        <a:pt x="572" y="247"/>
                        <a:pt x="576" y="249"/>
                      </a:cubicBezTo>
                      <a:cubicBezTo>
                        <a:pt x="584" y="253"/>
                        <a:pt x="597" y="235"/>
                        <a:pt x="600" y="233"/>
                      </a:cubicBezTo>
                      <a:cubicBezTo>
                        <a:pt x="610" y="226"/>
                        <a:pt x="625" y="223"/>
                        <a:pt x="636" y="217"/>
                      </a:cubicBezTo>
                      <a:cubicBezTo>
                        <a:pt x="645" y="212"/>
                        <a:pt x="650" y="201"/>
                        <a:pt x="660" y="197"/>
                      </a:cubicBezTo>
                      <a:cubicBezTo>
                        <a:pt x="671" y="192"/>
                        <a:pt x="684" y="193"/>
                        <a:pt x="696" y="189"/>
                      </a:cubicBezTo>
                      <a:cubicBezTo>
                        <a:pt x="691" y="169"/>
                        <a:pt x="691" y="165"/>
                        <a:pt x="708" y="153"/>
                      </a:cubicBezTo>
                      <a:cubicBezTo>
                        <a:pt x="720" y="134"/>
                        <a:pt x="743" y="136"/>
                        <a:pt x="764" y="129"/>
                      </a:cubicBezTo>
                      <a:cubicBezTo>
                        <a:pt x="777" y="125"/>
                        <a:pt x="800" y="109"/>
                        <a:pt x="800" y="109"/>
                      </a:cubicBezTo>
                      <a:cubicBezTo>
                        <a:pt x="813" y="89"/>
                        <a:pt x="816" y="88"/>
                        <a:pt x="840" y="93"/>
                      </a:cubicBezTo>
                      <a:cubicBezTo>
                        <a:pt x="829" y="126"/>
                        <a:pt x="789" y="124"/>
                        <a:pt x="764" y="141"/>
                      </a:cubicBezTo>
                      <a:cubicBezTo>
                        <a:pt x="752" y="158"/>
                        <a:pt x="739" y="159"/>
                        <a:pt x="732" y="181"/>
                      </a:cubicBezTo>
                      <a:cubicBezTo>
                        <a:pt x="733" y="185"/>
                        <a:pt x="732" y="192"/>
                        <a:pt x="736" y="193"/>
                      </a:cubicBezTo>
                      <a:cubicBezTo>
                        <a:pt x="744" y="194"/>
                        <a:pt x="760" y="185"/>
                        <a:pt x="760" y="185"/>
                      </a:cubicBezTo>
                      <a:cubicBezTo>
                        <a:pt x="792" y="196"/>
                        <a:pt x="776" y="196"/>
                        <a:pt x="808" y="185"/>
                      </a:cubicBezTo>
                      <a:cubicBezTo>
                        <a:pt x="816" y="182"/>
                        <a:pt x="832" y="177"/>
                        <a:pt x="832" y="177"/>
                      </a:cubicBezTo>
                      <a:cubicBezTo>
                        <a:pt x="836" y="180"/>
                        <a:pt x="844" y="180"/>
                        <a:pt x="844" y="185"/>
                      </a:cubicBezTo>
                      <a:cubicBezTo>
                        <a:pt x="844" y="190"/>
                        <a:pt x="837" y="191"/>
                        <a:pt x="832" y="193"/>
                      </a:cubicBezTo>
                      <a:cubicBezTo>
                        <a:pt x="809" y="202"/>
                        <a:pt x="783" y="205"/>
                        <a:pt x="760" y="213"/>
                      </a:cubicBezTo>
                      <a:cubicBezTo>
                        <a:pt x="753" y="235"/>
                        <a:pt x="739" y="223"/>
                        <a:pt x="724" y="213"/>
                      </a:cubicBezTo>
                      <a:cubicBezTo>
                        <a:pt x="708" y="218"/>
                        <a:pt x="709" y="227"/>
                        <a:pt x="700" y="241"/>
                      </a:cubicBezTo>
                      <a:cubicBezTo>
                        <a:pt x="672" y="232"/>
                        <a:pt x="684" y="230"/>
                        <a:pt x="664" y="237"/>
                      </a:cubicBezTo>
                      <a:cubicBezTo>
                        <a:pt x="660" y="249"/>
                        <a:pt x="648" y="262"/>
                        <a:pt x="636" y="269"/>
                      </a:cubicBezTo>
                      <a:cubicBezTo>
                        <a:pt x="629" y="273"/>
                        <a:pt x="620" y="274"/>
                        <a:pt x="612" y="277"/>
                      </a:cubicBezTo>
                      <a:cubicBezTo>
                        <a:pt x="608" y="278"/>
                        <a:pt x="600" y="281"/>
                        <a:pt x="600" y="281"/>
                      </a:cubicBezTo>
                      <a:cubicBezTo>
                        <a:pt x="592" y="278"/>
                        <a:pt x="585" y="267"/>
                        <a:pt x="576" y="269"/>
                      </a:cubicBezTo>
                      <a:cubicBezTo>
                        <a:pt x="571" y="270"/>
                        <a:pt x="572" y="278"/>
                        <a:pt x="568" y="281"/>
                      </a:cubicBezTo>
                      <a:cubicBezTo>
                        <a:pt x="560" y="286"/>
                        <a:pt x="549" y="286"/>
                        <a:pt x="540" y="289"/>
                      </a:cubicBezTo>
                      <a:cubicBezTo>
                        <a:pt x="536" y="288"/>
                        <a:pt x="499" y="276"/>
                        <a:pt x="520" y="265"/>
                      </a:cubicBezTo>
                      <a:cubicBezTo>
                        <a:pt x="528" y="261"/>
                        <a:pt x="539" y="262"/>
                        <a:pt x="548" y="261"/>
                      </a:cubicBezTo>
                      <a:cubicBezTo>
                        <a:pt x="554" y="243"/>
                        <a:pt x="562" y="237"/>
                        <a:pt x="544" y="225"/>
                      </a:cubicBezTo>
                      <a:cubicBezTo>
                        <a:pt x="517" y="232"/>
                        <a:pt x="524" y="249"/>
                        <a:pt x="500" y="257"/>
                      </a:cubicBezTo>
                      <a:cubicBezTo>
                        <a:pt x="488" y="275"/>
                        <a:pt x="473" y="278"/>
                        <a:pt x="456" y="289"/>
                      </a:cubicBezTo>
                      <a:cubicBezTo>
                        <a:pt x="436" y="282"/>
                        <a:pt x="448" y="284"/>
                        <a:pt x="420" y="293"/>
                      </a:cubicBezTo>
                      <a:cubicBezTo>
                        <a:pt x="411" y="296"/>
                        <a:pt x="396" y="309"/>
                        <a:pt x="396" y="309"/>
                      </a:cubicBezTo>
                      <a:cubicBezTo>
                        <a:pt x="391" y="328"/>
                        <a:pt x="388" y="336"/>
                        <a:pt x="368" y="329"/>
                      </a:cubicBezTo>
                      <a:cubicBezTo>
                        <a:pt x="351" y="335"/>
                        <a:pt x="333" y="339"/>
                        <a:pt x="316" y="345"/>
                      </a:cubicBezTo>
                      <a:cubicBezTo>
                        <a:pt x="290" y="341"/>
                        <a:pt x="284" y="340"/>
                        <a:pt x="276" y="365"/>
                      </a:cubicBezTo>
                      <a:cubicBezTo>
                        <a:pt x="248" y="356"/>
                        <a:pt x="260" y="354"/>
                        <a:pt x="240" y="361"/>
                      </a:cubicBezTo>
                      <a:cubicBezTo>
                        <a:pt x="225" y="384"/>
                        <a:pt x="241" y="417"/>
                        <a:pt x="212" y="437"/>
                      </a:cubicBezTo>
                      <a:cubicBezTo>
                        <a:pt x="193" y="466"/>
                        <a:pt x="197" y="456"/>
                        <a:pt x="172" y="473"/>
                      </a:cubicBezTo>
                      <a:cubicBezTo>
                        <a:pt x="160" y="469"/>
                        <a:pt x="148" y="465"/>
                        <a:pt x="136" y="461"/>
                      </a:cubicBezTo>
                      <a:cubicBezTo>
                        <a:pt x="132" y="460"/>
                        <a:pt x="124" y="457"/>
                        <a:pt x="124" y="457"/>
                      </a:cubicBezTo>
                      <a:cubicBezTo>
                        <a:pt x="113" y="458"/>
                        <a:pt x="101" y="456"/>
                        <a:pt x="92" y="461"/>
                      </a:cubicBezTo>
                      <a:cubicBezTo>
                        <a:pt x="80" y="468"/>
                        <a:pt x="69" y="498"/>
                        <a:pt x="56" y="509"/>
                      </a:cubicBezTo>
                      <a:cubicBezTo>
                        <a:pt x="48" y="516"/>
                        <a:pt x="40" y="523"/>
                        <a:pt x="32" y="529"/>
                      </a:cubicBezTo>
                      <a:cubicBezTo>
                        <a:pt x="24" y="535"/>
                        <a:pt x="8" y="545"/>
                        <a:pt x="8" y="545"/>
                      </a:cubicBezTo>
                      <a:cubicBezTo>
                        <a:pt x="14" y="562"/>
                        <a:pt x="10" y="567"/>
                        <a:pt x="0" y="581"/>
                      </a:cubicBezTo>
                      <a:cubicBezTo>
                        <a:pt x="25" y="585"/>
                        <a:pt x="32" y="585"/>
                        <a:pt x="24" y="609"/>
                      </a:cubicBezTo>
                      <a:cubicBezTo>
                        <a:pt x="40" y="614"/>
                        <a:pt x="71" y="603"/>
                        <a:pt x="88" y="601"/>
                      </a:cubicBezTo>
                      <a:cubicBezTo>
                        <a:pt x="105" y="595"/>
                        <a:pt x="108" y="604"/>
                        <a:pt x="124" y="593"/>
                      </a:cubicBezTo>
                      <a:cubicBezTo>
                        <a:pt x="133" y="565"/>
                        <a:pt x="124" y="572"/>
                        <a:pt x="144" y="565"/>
                      </a:cubicBezTo>
                      <a:cubicBezTo>
                        <a:pt x="148" y="561"/>
                        <a:pt x="153" y="558"/>
                        <a:pt x="156" y="553"/>
                      </a:cubicBezTo>
                      <a:cubicBezTo>
                        <a:pt x="158" y="549"/>
                        <a:pt x="157" y="544"/>
                        <a:pt x="160" y="541"/>
                      </a:cubicBezTo>
                      <a:cubicBezTo>
                        <a:pt x="166" y="533"/>
                        <a:pt x="208" y="513"/>
                        <a:pt x="220" y="509"/>
                      </a:cubicBezTo>
                      <a:cubicBezTo>
                        <a:pt x="238" y="481"/>
                        <a:pt x="227" y="488"/>
                        <a:pt x="248" y="481"/>
                      </a:cubicBezTo>
                      <a:cubicBezTo>
                        <a:pt x="265" y="487"/>
                        <a:pt x="266" y="499"/>
                        <a:pt x="284" y="493"/>
                      </a:cubicBezTo>
                      <a:cubicBezTo>
                        <a:pt x="296" y="481"/>
                        <a:pt x="306" y="478"/>
                        <a:pt x="320" y="469"/>
                      </a:cubicBezTo>
                      <a:cubicBezTo>
                        <a:pt x="336" y="493"/>
                        <a:pt x="323" y="469"/>
                        <a:pt x="332" y="513"/>
                      </a:cubicBezTo>
                      <a:cubicBezTo>
                        <a:pt x="336" y="532"/>
                        <a:pt x="346" y="543"/>
                        <a:pt x="352" y="561"/>
                      </a:cubicBezTo>
                      <a:cubicBezTo>
                        <a:pt x="337" y="571"/>
                        <a:pt x="341" y="579"/>
                        <a:pt x="324" y="585"/>
                      </a:cubicBezTo>
                      <a:cubicBezTo>
                        <a:pt x="308" y="609"/>
                        <a:pt x="302" y="596"/>
                        <a:pt x="280" y="589"/>
                      </a:cubicBezTo>
                      <a:cubicBezTo>
                        <a:pt x="284" y="605"/>
                        <a:pt x="298" y="624"/>
                        <a:pt x="312" y="633"/>
                      </a:cubicBezTo>
                      <a:cubicBezTo>
                        <a:pt x="324" y="598"/>
                        <a:pt x="314" y="613"/>
                        <a:pt x="344" y="597"/>
                      </a:cubicBezTo>
                      <a:cubicBezTo>
                        <a:pt x="352" y="592"/>
                        <a:pt x="368" y="581"/>
                        <a:pt x="368" y="581"/>
                      </a:cubicBezTo>
                      <a:cubicBezTo>
                        <a:pt x="369" y="572"/>
                        <a:pt x="365" y="560"/>
                        <a:pt x="372" y="553"/>
                      </a:cubicBezTo>
                      <a:cubicBezTo>
                        <a:pt x="376" y="549"/>
                        <a:pt x="378" y="564"/>
                        <a:pt x="384" y="565"/>
                      </a:cubicBezTo>
                      <a:cubicBezTo>
                        <a:pt x="389" y="566"/>
                        <a:pt x="392" y="560"/>
                        <a:pt x="396" y="557"/>
                      </a:cubicBezTo>
                      <a:cubicBezTo>
                        <a:pt x="390" y="538"/>
                        <a:pt x="374" y="528"/>
                        <a:pt x="368" y="509"/>
                      </a:cubicBezTo>
                      <a:cubicBezTo>
                        <a:pt x="371" y="501"/>
                        <a:pt x="379" y="493"/>
                        <a:pt x="376" y="485"/>
                      </a:cubicBezTo>
                      <a:cubicBezTo>
                        <a:pt x="373" y="477"/>
                        <a:pt x="368" y="461"/>
                        <a:pt x="368" y="461"/>
                      </a:cubicBezTo>
                      <a:cubicBezTo>
                        <a:pt x="380" y="443"/>
                        <a:pt x="385" y="449"/>
                        <a:pt x="396" y="465"/>
                      </a:cubicBezTo>
                      <a:cubicBezTo>
                        <a:pt x="402" y="488"/>
                        <a:pt x="411" y="497"/>
                        <a:pt x="424" y="517"/>
                      </a:cubicBezTo>
                      <a:cubicBezTo>
                        <a:pt x="418" y="536"/>
                        <a:pt x="430" y="537"/>
                        <a:pt x="412" y="549"/>
                      </a:cubicBezTo>
                      <a:cubicBezTo>
                        <a:pt x="389" y="583"/>
                        <a:pt x="414" y="540"/>
                        <a:pt x="408" y="573"/>
                      </a:cubicBezTo>
                      <a:cubicBezTo>
                        <a:pt x="407" y="582"/>
                        <a:pt x="399" y="589"/>
                        <a:pt x="396" y="597"/>
                      </a:cubicBezTo>
                      <a:cubicBezTo>
                        <a:pt x="402" y="614"/>
                        <a:pt x="398" y="619"/>
                        <a:pt x="388" y="633"/>
                      </a:cubicBezTo>
                      <a:cubicBezTo>
                        <a:pt x="399" y="665"/>
                        <a:pt x="419" y="636"/>
                        <a:pt x="440" y="629"/>
                      </a:cubicBezTo>
                      <a:cubicBezTo>
                        <a:pt x="445" y="614"/>
                        <a:pt x="439" y="608"/>
                        <a:pt x="444" y="593"/>
                      </a:cubicBezTo>
                      <a:cubicBezTo>
                        <a:pt x="440" y="581"/>
                        <a:pt x="428" y="567"/>
                        <a:pt x="444" y="557"/>
                      </a:cubicBezTo>
                      <a:cubicBezTo>
                        <a:pt x="451" y="553"/>
                        <a:pt x="468" y="549"/>
                        <a:pt x="468" y="549"/>
                      </a:cubicBezTo>
                      <a:cubicBezTo>
                        <a:pt x="484" y="554"/>
                        <a:pt x="483" y="563"/>
                        <a:pt x="492" y="577"/>
                      </a:cubicBezTo>
                      <a:cubicBezTo>
                        <a:pt x="504" y="542"/>
                        <a:pt x="492" y="552"/>
                        <a:pt x="536" y="557"/>
                      </a:cubicBezTo>
                      <a:cubicBezTo>
                        <a:pt x="528" y="526"/>
                        <a:pt x="542" y="527"/>
                        <a:pt x="568" y="521"/>
                      </a:cubicBezTo>
                      <a:cubicBezTo>
                        <a:pt x="569" y="517"/>
                        <a:pt x="576" y="490"/>
                        <a:pt x="584" y="485"/>
                      </a:cubicBezTo>
                      <a:cubicBezTo>
                        <a:pt x="591" y="481"/>
                        <a:pt x="608" y="477"/>
                        <a:pt x="608" y="477"/>
                      </a:cubicBezTo>
                      <a:cubicBezTo>
                        <a:pt x="639" y="485"/>
                        <a:pt x="614" y="492"/>
                        <a:pt x="640" y="501"/>
                      </a:cubicBezTo>
                      <a:cubicBezTo>
                        <a:pt x="644" y="497"/>
                        <a:pt x="646" y="490"/>
                        <a:pt x="652" y="489"/>
                      </a:cubicBezTo>
                      <a:cubicBezTo>
                        <a:pt x="661" y="487"/>
                        <a:pt x="672" y="497"/>
                        <a:pt x="680" y="493"/>
                      </a:cubicBezTo>
                      <a:cubicBezTo>
                        <a:pt x="685" y="491"/>
                        <a:pt x="680" y="481"/>
                        <a:pt x="676" y="477"/>
                      </a:cubicBezTo>
                      <a:cubicBezTo>
                        <a:pt x="670" y="472"/>
                        <a:pt x="660" y="472"/>
                        <a:pt x="652" y="469"/>
                      </a:cubicBezTo>
                      <a:cubicBezTo>
                        <a:pt x="648" y="468"/>
                        <a:pt x="640" y="465"/>
                        <a:pt x="640" y="465"/>
                      </a:cubicBezTo>
                      <a:cubicBezTo>
                        <a:pt x="654" y="455"/>
                        <a:pt x="659" y="451"/>
                        <a:pt x="676" y="457"/>
                      </a:cubicBezTo>
                      <a:cubicBezTo>
                        <a:pt x="685" y="455"/>
                        <a:pt x="694" y="448"/>
                        <a:pt x="704" y="449"/>
                      </a:cubicBezTo>
                      <a:cubicBezTo>
                        <a:pt x="718" y="451"/>
                        <a:pt x="759" y="463"/>
                        <a:pt x="772" y="469"/>
                      </a:cubicBezTo>
                      <a:cubicBezTo>
                        <a:pt x="784" y="475"/>
                        <a:pt x="808" y="485"/>
                        <a:pt x="808" y="485"/>
                      </a:cubicBezTo>
                      <a:cubicBezTo>
                        <a:pt x="814" y="484"/>
                        <a:pt x="833" y="481"/>
                        <a:pt x="840" y="477"/>
                      </a:cubicBezTo>
                      <a:cubicBezTo>
                        <a:pt x="848" y="472"/>
                        <a:pt x="864" y="461"/>
                        <a:pt x="864" y="461"/>
                      </a:cubicBezTo>
                      <a:cubicBezTo>
                        <a:pt x="869" y="462"/>
                        <a:pt x="889" y="465"/>
                        <a:pt x="892" y="473"/>
                      </a:cubicBezTo>
                      <a:cubicBezTo>
                        <a:pt x="897" y="486"/>
                        <a:pt x="876" y="498"/>
                        <a:pt x="868" y="501"/>
                      </a:cubicBezTo>
                      <a:cubicBezTo>
                        <a:pt x="856" y="513"/>
                        <a:pt x="845" y="513"/>
                        <a:pt x="840" y="529"/>
                      </a:cubicBezTo>
                      <a:cubicBezTo>
                        <a:pt x="845" y="545"/>
                        <a:pt x="839" y="557"/>
                        <a:pt x="844" y="573"/>
                      </a:cubicBezTo>
                      <a:cubicBezTo>
                        <a:pt x="854" y="558"/>
                        <a:pt x="858" y="555"/>
                        <a:pt x="876" y="561"/>
                      </a:cubicBezTo>
                      <a:cubicBezTo>
                        <a:pt x="885" y="588"/>
                        <a:pt x="895" y="558"/>
                        <a:pt x="908" y="549"/>
                      </a:cubicBezTo>
                      <a:cubicBezTo>
                        <a:pt x="911" y="545"/>
                        <a:pt x="912" y="540"/>
                        <a:pt x="916" y="537"/>
                      </a:cubicBezTo>
                      <a:cubicBezTo>
                        <a:pt x="919" y="534"/>
                        <a:pt x="925" y="536"/>
                        <a:pt x="928" y="533"/>
                      </a:cubicBezTo>
                      <a:cubicBezTo>
                        <a:pt x="931" y="530"/>
                        <a:pt x="930" y="525"/>
                        <a:pt x="932" y="521"/>
                      </a:cubicBezTo>
                      <a:cubicBezTo>
                        <a:pt x="939" y="506"/>
                        <a:pt x="949" y="502"/>
                        <a:pt x="964" y="497"/>
                      </a:cubicBezTo>
                      <a:cubicBezTo>
                        <a:pt x="987" y="500"/>
                        <a:pt x="1017" y="513"/>
                        <a:pt x="1040" y="513"/>
                      </a:cubicBezTo>
                      <a:lnTo>
                        <a:pt x="1180" y="541"/>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7" name="Freeform 200"/>
                <p:cNvSpPr>
                  <a:spLocks/>
                </p:cNvSpPr>
                <p:nvPr userDrawn="1"/>
              </p:nvSpPr>
              <p:spPr bwMode="ltGray">
                <a:xfrm>
                  <a:off x="449" y="624"/>
                  <a:ext cx="275" cy="215"/>
                </a:xfrm>
                <a:custGeom>
                  <a:avLst/>
                  <a:gdLst>
                    <a:gd name="T0" fmla="*/ 72 w 225"/>
                    <a:gd name="T1" fmla="*/ 1017 h 170"/>
                    <a:gd name="T2" fmla="*/ 183 w 225"/>
                    <a:gd name="T3" fmla="*/ 969 h 170"/>
                    <a:gd name="T4" fmla="*/ 249 w 225"/>
                    <a:gd name="T5" fmla="*/ 941 h 170"/>
                    <a:gd name="T6" fmla="*/ 310 w 225"/>
                    <a:gd name="T7" fmla="*/ 761 h 170"/>
                    <a:gd name="T8" fmla="*/ 469 w 225"/>
                    <a:gd name="T9" fmla="*/ 649 h 170"/>
                    <a:gd name="T10" fmla="*/ 566 w 225"/>
                    <a:gd name="T11" fmla="*/ 525 h 170"/>
                    <a:gd name="T12" fmla="*/ 725 w 225"/>
                    <a:gd name="T13" fmla="*/ 211 h 170"/>
                    <a:gd name="T14" fmla="*/ 986 w 225"/>
                    <a:gd name="T15" fmla="*/ 0 h 170"/>
                    <a:gd name="T16" fmla="*/ 946 w 225"/>
                    <a:gd name="T17" fmla="*/ 132 h 170"/>
                    <a:gd name="T18" fmla="*/ 786 w 225"/>
                    <a:gd name="T19" fmla="*/ 267 h 170"/>
                    <a:gd name="T20" fmla="*/ 626 w 225"/>
                    <a:gd name="T21" fmla="*/ 683 h 170"/>
                    <a:gd name="T22" fmla="*/ 647 w 225"/>
                    <a:gd name="T23" fmla="*/ 761 h 170"/>
                    <a:gd name="T24" fmla="*/ 566 w 225"/>
                    <a:gd name="T25" fmla="*/ 917 h 170"/>
                    <a:gd name="T26" fmla="*/ 389 w 225"/>
                    <a:gd name="T27" fmla="*/ 1071 h 170"/>
                    <a:gd name="T28" fmla="*/ 72 w 225"/>
                    <a:gd name="T29" fmla="*/ 1017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5" h="170">
                      <a:moveTo>
                        <a:pt x="14" y="156"/>
                      </a:moveTo>
                      <a:cubicBezTo>
                        <a:pt x="22" y="153"/>
                        <a:pt x="30" y="151"/>
                        <a:pt x="38" y="148"/>
                      </a:cubicBezTo>
                      <a:cubicBezTo>
                        <a:pt x="42" y="147"/>
                        <a:pt x="50" y="144"/>
                        <a:pt x="50" y="144"/>
                      </a:cubicBezTo>
                      <a:cubicBezTo>
                        <a:pt x="56" y="126"/>
                        <a:pt x="43" y="122"/>
                        <a:pt x="62" y="116"/>
                      </a:cubicBezTo>
                      <a:cubicBezTo>
                        <a:pt x="80" y="89"/>
                        <a:pt x="56" y="119"/>
                        <a:pt x="94" y="100"/>
                      </a:cubicBezTo>
                      <a:cubicBezTo>
                        <a:pt x="102" y="96"/>
                        <a:pt x="106" y="85"/>
                        <a:pt x="114" y="80"/>
                      </a:cubicBezTo>
                      <a:cubicBezTo>
                        <a:pt x="131" y="55"/>
                        <a:pt x="104" y="46"/>
                        <a:pt x="146" y="32"/>
                      </a:cubicBezTo>
                      <a:cubicBezTo>
                        <a:pt x="153" y="11"/>
                        <a:pt x="180" y="12"/>
                        <a:pt x="198" y="0"/>
                      </a:cubicBezTo>
                      <a:cubicBezTo>
                        <a:pt x="225" y="9"/>
                        <a:pt x="203" y="16"/>
                        <a:pt x="190" y="20"/>
                      </a:cubicBezTo>
                      <a:cubicBezTo>
                        <a:pt x="198" y="43"/>
                        <a:pt x="175" y="34"/>
                        <a:pt x="158" y="40"/>
                      </a:cubicBezTo>
                      <a:cubicBezTo>
                        <a:pt x="144" y="60"/>
                        <a:pt x="146" y="91"/>
                        <a:pt x="126" y="104"/>
                      </a:cubicBezTo>
                      <a:cubicBezTo>
                        <a:pt x="127" y="108"/>
                        <a:pt x="131" y="112"/>
                        <a:pt x="130" y="116"/>
                      </a:cubicBezTo>
                      <a:cubicBezTo>
                        <a:pt x="127" y="125"/>
                        <a:pt x="114" y="140"/>
                        <a:pt x="114" y="140"/>
                      </a:cubicBezTo>
                      <a:cubicBezTo>
                        <a:pt x="143" y="150"/>
                        <a:pt x="95" y="153"/>
                        <a:pt x="78" y="164"/>
                      </a:cubicBezTo>
                      <a:cubicBezTo>
                        <a:pt x="68" y="161"/>
                        <a:pt x="0" y="170"/>
                        <a:pt x="14" y="156"/>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8" name="Freeform 201"/>
                <p:cNvSpPr>
                  <a:spLocks/>
                </p:cNvSpPr>
                <p:nvPr userDrawn="1"/>
              </p:nvSpPr>
              <p:spPr bwMode="ltGray">
                <a:xfrm>
                  <a:off x="431" y="693"/>
                  <a:ext cx="146" cy="82"/>
                </a:xfrm>
                <a:custGeom>
                  <a:avLst/>
                  <a:gdLst>
                    <a:gd name="T0" fmla="*/ 71 w 118"/>
                    <a:gd name="T1" fmla="*/ 244 h 67"/>
                    <a:gd name="T2" fmla="*/ 260 w 118"/>
                    <a:gd name="T3" fmla="*/ 163 h 67"/>
                    <a:gd name="T4" fmla="*/ 527 w 118"/>
                    <a:gd name="T5" fmla="*/ 43 h 67"/>
                    <a:gd name="T6" fmla="*/ 595 w 118"/>
                    <a:gd name="T7" fmla="*/ 1 h 67"/>
                    <a:gd name="T8" fmla="*/ 638 w 118"/>
                    <a:gd name="T9" fmla="*/ 65 h 67"/>
                    <a:gd name="T10" fmla="*/ 417 w 118"/>
                    <a:gd name="T11" fmla="*/ 207 h 67"/>
                    <a:gd name="T12" fmla="*/ 240 w 118"/>
                    <a:gd name="T13" fmla="*/ 329 h 67"/>
                    <a:gd name="T14" fmla="*/ 155 w 118"/>
                    <a:gd name="T15" fmla="*/ 310 h 67"/>
                    <a:gd name="T16" fmla="*/ 89 w 118"/>
                    <a:gd name="T17" fmla="*/ 329 h 67"/>
                    <a:gd name="T18" fmla="*/ 71 w 118"/>
                    <a:gd name="T19" fmla="*/ 244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67">
                      <a:moveTo>
                        <a:pt x="12" y="49"/>
                      </a:moveTo>
                      <a:cubicBezTo>
                        <a:pt x="23" y="42"/>
                        <a:pt x="48" y="33"/>
                        <a:pt x="48" y="33"/>
                      </a:cubicBezTo>
                      <a:cubicBezTo>
                        <a:pt x="56" y="8"/>
                        <a:pt x="70" y="12"/>
                        <a:pt x="96" y="9"/>
                      </a:cubicBezTo>
                      <a:cubicBezTo>
                        <a:pt x="100" y="6"/>
                        <a:pt x="103" y="0"/>
                        <a:pt x="108" y="1"/>
                      </a:cubicBezTo>
                      <a:cubicBezTo>
                        <a:pt x="113" y="2"/>
                        <a:pt x="118" y="9"/>
                        <a:pt x="116" y="13"/>
                      </a:cubicBezTo>
                      <a:cubicBezTo>
                        <a:pt x="106" y="37"/>
                        <a:pt x="95" y="36"/>
                        <a:pt x="76" y="41"/>
                      </a:cubicBezTo>
                      <a:cubicBezTo>
                        <a:pt x="62" y="50"/>
                        <a:pt x="54" y="51"/>
                        <a:pt x="44" y="65"/>
                      </a:cubicBezTo>
                      <a:cubicBezTo>
                        <a:pt x="39" y="64"/>
                        <a:pt x="33" y="61"/>
                        <a:pt x="28" y="61"/>
                      </a:cubicBezTo>
                      <a:cubicBezTo>
                        <a:pt x="24" y="61"/>
                        <a:pt x="20" y="67"/>
                        <a:pt x="16" y="65"/>
                      </a:cubicBezTo>
                      <a:cubicBezTo>
                        <a:pt x="0" y="59"/>
                        <a:pt x="7" y="54"/>
                        <a:pt x="12" y="4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49" name="Freeform 202"/>
                <p:cNvSpPr>
                  <a:spLocks/>
                </p:cNvSpPr>
                <p:nvPr userDrawn="1"/>
              </p:nvSpPr>
              <p:spPr bwMode="ltGray">
                <a:xfrm>
                  <a:off x="648" y="408"/>
                  <a:ext cx="166" cy="94"/>
                </a:xfrm>
                <a:custGeom>
                  <a:avLst/>
                  <a:gdLst>
                    <a:gd name="T0" fmla="*/ 46 w 134"/>
                    <a:gd name="T1" fmla="*/ 401 h 74"/>
                    <a:gd name="T2" fmla="*/ 110 w 134"/>
                    <a:gd name="T3" fmla="*/ 211 h 74"/>
                    <a:gd name="T4" fmla="*/ 512 w 134"/>
                    <a:gd name="T5" fmla="*/ 156 h 74"/>
                    <a:gd name="T6" fmla="*/ 487 w 134"/>
                    <a:gd name="T7" fmla="*/ 347 h 74"/>
                    <a:gd name="T8" fmla="*/ 156 w 134"/>
                    <a:gd name="T9" fmla="*/ 479 h 74"/>
                    <a:gd name="T10" fmla="*/ 46 w 134"/>
                    <a:gd name="T11" fmla="*/ 401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4" h="74">
                      <a:moveTo>
                        <a:pt x="8" y="59"/>
                      </a:moveTo>
                      <a:cubicBezTo>
                        <a:pt x="2" y="42"/>
                        <a:pt x="3" y="37"/>
                        <a:pt x="20" y="31"/>
                      </a:cubicBezTo>
                      <a:cubicBezTo>
                        <a:pt x="40" y="0"/>
                        <a:pt x="60" y="18"/>
                        <a:pt x="92" y="23"/>
                      </a:cubicBezTo>
                      <a:cubicBezTo>
                        <a:pt x="134" y="37"/>
                        <a:pt x="105" y="42"/>
                        <a:pt x="88" y="51"/>
                      </a:cubicBezTo>
                      <a:cubicBezTo>
                        <a:pt x="68" y="61"/>
                        <a:pt x="49" y="64"/>
                        <a:pt x="28" y="71"/>
                      </a:cubicBezTo>
                      <a:cubicBezTo>
                        <a:pt x="1" y="67"/>
                        <a:pt x="0" y="74"/>
                        <a:pt x="8" y="59"/>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0" name="Freeform 203"/>
                <p:cNvSpPr>
                  <a:spLocks/>
                </p:cNvSpPr>
                <p:nvPr userDrawn="1"/>
              </p:nvSpPr>
              <p:spPr bwMode="ltGray">
                <a:xfrm>
                  <a:off x="834" y="120"/>
                  <a:ext cx="439" cy="242"/>
                </a:xfrm>
                <a:custGeom>
                  <a:avLst/>
                  <a:gdLst>
                    <a:gd name="T0" fmla="*/ 0 w 352"/>
                    <a:gd name="T1" fmla="*/ 998 h 192"/>
                    <a:gd name="T2" fmla="*/ 46 w 352"/>
                    <a:gd name="T3" fmla="*/ 1221 h 192"/>
                    <a:gd name="T4" fmla="*/ 233 w 352"/>
                    <a:gd name="T5" fmla="*/ 1074 h 192"/>
                    <a:gd name="T6" fmla="*/ 753 w 352"/>
                    <a:gd name="T7" fmla="*/ 836 h 192"/>
                    <a:gd name="T8" fmla="*/ 913 w 352"/>
                    <a:gd name="T9" fmla="*/ 759 h 192"/>
                    <a:gd name="T10" fmla="*/ 1050 w 352"/>
                    <a:gd name="T11" fmla="*/ 710 h 192"/>
                    <a:gd name="T12" fmla="*/ 1098 w 352"/>
                    <a:gd name="T13" fmla="*/ 637 h 192"/>
                    <a:gd name="T14" fmla="*/ 1310 w 352"/>
                    <a:gd name="T15" fmla="*/ 561 h 192"/>
                    <a:gd name="T16" fmla="*/ 1594 w 352"/>
                    <a:gd name="T17" fmla="*/ 410 h 192"/>
                    <a:gd name="T18" fmla="*/ 2063 w 352"/>
                    <a:gd name="T19" fmla="*/ 252 h 192"/>
                    <a:gd name="T20" fmla="*/ 1898 w 352"/>
                    <a:gd name="T21" fmla="*/ 0 h 192"/>
                    <a:gd name="T22" fmla="*/ 1171 w 352"/>
                    <a:gd name="T23" fmla="*/ 331 h 192"/>
                    <a:gd name="T24" fmla="*/ 441 w 352"/>
                    <a:gd name="T25" fmla="*/ 687 h 192"/>
                    <a:gd name="T26" fmla="*/ 0 w 352"/>
                    <a:gd name="T27" fmla="*/ 998 h 1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2" h="192">
                      <a:moveTo>
                        <a:pt x="0" y="156"/>
                      </a:moveTo>
                      <a:cubicBezTo>
                        <a:pt x="11" y="172"/>
                        <a:pt x="2" y="175"/>
                        <a:pt x="8" y="192"/>
                      </a:cubicBezTo>
                      <a:cubicBezTo>
                        <a:pt x="23" y="187"/>
                        <a:pt x="27" y="177"/>
                        <a:pt x="40" y="168"/>
                      </a:cubicBezTo>
                      <a:cubicBezTo>
                        <a:pt x="63" y="134"/>
                        <a:pt x="90" y="135"/>
                        <a:pt x="128" y="132"/>
                      </a:cubicBezTo>
                      <a:cubicBezTo>
                        <a:pt x="170" y="121"/>
                        <a:pt x="120" y="136"/>
                        <a:pt x="156" y="120"/>
                      </a:cubicBezTo>
                      <a:cubicBezTo>
                        <a:pt x="164" y="117"/>
                        <a:pt x="180" y="112"/>
                        <a:pt x="180" y="112"/>
                      </a:cubicBezTo>
                      <a:cubicBezTo>
                        <a:pt x="183" y="108"/>
                        <a:pt x="184" y="103"/>
                        <a:pt x="188" y="100"/>
                      </a:cubicBezTo>
                      <a:cubicBezTo>
                        <a:pt x="188" y="100"/>
                        <a:pt x="218" y="90"/>
                        <a:pt x="224" y="88"/>
                      </a:cubicBezTo>
                      <a:cubicBezTo>
                        <a:pt x="241" y="82"/>
                        <a:pt x="255" y="70"/>
                        <a:pt x="272" y="64"/>
                      </a:cubicBezTo>
                      <a:cubicBezTo>
                        <a:pt x="296" y="40"/>
                        <a:pt x="319" y="43"/>
                        <a:pt x="352" y="40"/>
                      </a:cubicBezTo>
                      <a:cubicBezTo>
                        <a:pt x="328" y="32"/>
                        <a:pt x="324" y="25"/>
                        <a:pt x="324" y="0"/>
                      </a:cubicBezTo>
                      <a:lnTo>
                        <a:pt x="200" y="52"/>
                      </a:lnTo>
                      <a:lnTo>
                        <a:pt x="76" y="108"/>
                      </a:lnTo>
                      <a:lnTo>
                        <a:pt x="0" y="156"/>
                      </a:ln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1" name="Freeform 204"/>
                <p:cNvSpPr>
                  <a:spLocks/>
                </p:cNvSpPr>
                <p:nvPr userDrawn="1"/>
              </p:nvSpPr>
              <p:spPr bwMode="ltGray">
                <a:xfrm>
                  <a:off x="1355" y="201"/>
                  <a:ext cx="227" cy="105"/>
                </a:xfrm>
                <a:custGeom>
                  <a:avLst/>
                  <a:gdLst>
                    <a:gd name="T0" fmla="*/ 40 w 187"/>
                    <a:gd name="T1" fmla="*/ 406 h 84"/>
                    <a:gd name="T2" fmla="*/ 267 w 187"/>
                    <a:gd name="T3" fmla="*/ 243 h 84"/>
                    <a:gd name="T4" fmla="*/ 358 w 187"/>
                    <a:gd name="T5" fmla="*/ 25 h 84"/>
                    <a:gd name="T6" fmla="*/ 469 w 187"/>
                    <a:gd name="T7" fmla="*/ 95 h 84"/>
                    <a:gd name="T8" fmla="*/ 641 w 187"/>
                    <a:gd name="T9" fmla="*/ 0 h 84"/>
                    <a:gd name="T10" fmla="*/ 776 w 187"/>
                    <a:gd name="T11" fmla="*/ 95 h 84"/>
                    <a:gd name="T12" fmla="*/ 867 w 187"/>
                    <a:gd name="T13" fmla="*/ 119 h 84"/>
                    <a:gd name="T14" fmla="*/ 852 w 187"/>
                    <a:gd name="T15" fmla="*/ 216 h 84"/>
                    <a:gd name="T16" fmla="*/ 776 w 187"/>
                    <a:gd name="T17" fmla="*/ 194 h 84"/>
                    <a:gd name="T18" fmla="*/ 601 w 187"/>
                    <a:gd name="T19" fmla="*/ 194 h 84"/>
                    <a:gd name="T20" fmla="*/ 469 w 187"/>
                    <a:gd name="T21" fmla="*/ 289 h 84"/>
                    <a:gd name="T22" fmla="*/ 585 w 187"/>
                    <a:gd name="T23" fmla="*/ 338 h 84"/>
                    <a:gd name="T24" fmla="*/ 435 w 187"/>
                    <a:gd name="T25" fmla="*/ 381 h 84"/>
                    <a:gd name="T26" fmla="*/ 284 w 187"/>
                    <a:gd name="T27" fmla="*/ 310 h 84"/>
                    <a:gd name="T28" fmla="*/ 243 w 187"/>
                    <a:gd name="T29" fmla="*/ 381 h 84"/>
                    <a:gd name="T30" fmla="*/ 132 w 187"/>
                    <a:gd name="T31" fmla="*/ 406 h 84"/>
                    <a:gd name="T32" fmla="*/ 40 w 187"/>
                    <a:gd name="T33" fmla="*/ 406 h 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7" h="84">
                      <a:moveTo>
                        <a:pt x="8" y="68"/>
                      </a:moveTo>
                      <a:cubicBezTo>
                        <a:pt x="29" y="63"/>
                        <a:pt x="35" y="47"/>
                        <a:pt x="56" y="40"/>
                      </a:cubicBezTo>
                      <a:cubicBezTo>
                        <a:pt x="62" y="23"/>
                        <a:pt x="61" y="14"/>
                        <a:pt x="76" y="4"/>
                      </a:cubicBezTo>
                      <a:cubicBezTo>
                        <a:pt x="84" y="7"/>
                        <a:pt x="91" y="15"/>
                        <a:pt x="100" y="16"/>
                      </a:cubicBezTo>
                      <a:cubicBezTo>
                        <a:pt x="110" y="18"/>
                        <a:pt x="127" y="3"/>
                        <a:pt x="136" y="0"/>
                      </a:cubicBezTo>
                      <a:cubicBezTo>
                        <a:pt x="163" y="9"/>
                        <a:pt x="137" y="25"/>
                        <a:pt x="164" y="16"/>
                      </a:cubicBezTo>
                      <a:cubicBezTo>
                        <a:pt x="171" y="17"/>
                        <a:pt x="180" y="15"/>
                        <a:pt x="184" y="20"/>
                      </a:cubicBezTo>
                      <a:cubicBezTo>
                        <a:pt x="187" y="24"/>
                        <a:pt x="185" y="33"/>
                        <a:pt x="180" y="36"/>
                      </a:cubicBezTo>
                      <a:cubicBezTo>
                        <a:pt x="175" y="39"/>
                        <a:pt x="169" y="33"/>
                        <a:pt x="164" y="32"/>
                      </a:cubicBezTo>
                      <a:cubicBezTo>
                        <a:pt x="135" y="42"/>
                        <a:pt x="147" y="45"/>
                        <a:pt x="128" y="32"/>
                      </a:cubicBezTo>
                      <a:cubicBezTo>
                        <a:pt x="115" y="35"/>
                        <a:pt x="91" y="37"/>
                        <a:pt x="100" y="48"/>
                      </a:cubicBezTo>
                      <a:cubicBezTo>
                        <a:pt x="105" y="55"/>
                        <a:pt x="124" y="56"/>
                        <a:pt x="124" y="56"/>
                      </a:cubicBezTo>
                      <a:cubicBezTo>
                        <a:pt x="113" y="72"/>
                        <a:pt x="109" y="75"/>
                        <a:pt x="92" y="64"/>
                      </a:cubicBezTo>
                      <a:cubicBezTo>
                        <a:pt x="82" y="49"/>
                        <a:pt x="78" y="46"/>
                        <a:pt x="60" y="52"/>
                      </a:cubicBezTo>
                      <a:cubicBezTo>
                        <a:pt x="57" y="56"/>
                        <a:pt x="56" y="62"/>
                        <a:pt x="52" y="64"/>
                      </a:cubicBezTo>
                      <a:cubicBezTo>
                        <a:pt x="45" y="68"/>
                        <a:pt x="36" y="66"/>
                        <a:pt x="28" y="68"/>
                      </a:cubicBezTo>
                      <a:cubicBezTo>
                        <a:pt x="2" y="74"/>
                        <a:pt x="0" y="84"/>
                        <a:pt x="8" y="6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2" name="Freeform 205"/>
                <p:cNvSpPr>
                  <a:spLocks/>
                </p:cNvSpPr>
                <p:nvPr userDrawn="1"/>
              </p:nvSpPr>
              <p:spPr bwMode="ltGray">
                <a:xfrm>
                  <a:off x="1767" y="198"/>
                  <a:ext cx="220" cy="58"/>
                </a:xfrm>
                <a:custGeom>
                  <a:avLst/>
                  <a:gdLst>
                    <a:gd name="T0" fmla="*/ 32 w 178"/>
                    <a:gd name="T1" fmla="*/ 117 h 46"/>
                    <a:gd name="T2" fmla="*/ 425 w 178"/>
                    <a:gd name="T3" fmla="*/ 245 h 46"/>
                    <a:gd name="T4" fmla="*/ 622 w 178"/>
                    <a:gd name="T5" fmla="*/ 139 h 46"/>
                    <a:gd name="T6" fmla="*/ 902 w 178"/>
                    <a:gd name="T7" fmla="*/ 169 h 46"/>
                    <a:gd name="T8" fmla="*/ 753 w 178"/>
                    <a:gd name="T9" fmla="*/ 169 h 46"/>
                    <a:gd name="T10" fmla="*/ 466 w 178"/>
                    <a:gd name="T11" fmla="*/ 293 h 46"/>
                    <a:gd name="T12" fmla="*/ 2 w 178"/>
                    <a:gd name="T13" fmla="*/ 139 h 46"/>
                    <a:gd name="T14" fmla="*/ 32 w 178"/>
                    <a:gd name="T15" fmla="*/ 117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46">
                      <a:moveTo>
                        <a:pt x="6" y="18"/>
                      </a:moveTo>
                      <a:cubicBezTo>
                        <a:pt x="41" y="6"/>
                        <a:pt x="52" y="12"/>
                        <a:pt x="78" y="38"/>
                      </a:cubicBezTo>
                      <a:cubicBezTo>
                        <a:pt x="89" y="31"/>
                        <a:pt x="114" y="22"/>
                        <a:pt x="114" y="22"/>
                      </a:cubicBezTo>
                      <a:cubicBezTo>
                        <a:pt x="129" y="0"/>
                        <a:pt x="148" y="14"/>
                        <a:pt x="166" y="26"/>
                      </a:cubicBezTo>
                      <a:cubicBezTo>
                        <a:pt x="116" y="39"/>
                        <a:pt x="178" y="26"/>
                        <a:pt x="138" y="26"/>
                      </a:cubicBezTo>
                      <a:cubicBezTo>
                        <a:pt x="119" y="26"/>
                        <a:pt x="103" y="40"/>
                        <a:pt x="86" y="46"/>
                      </a:cubicBezTo>
                      <a:cubicBezTo>
                        <a:pt x="70" y="41"/>
                        <a:pt x="15" y="29"/>
                        <a:pt x="2" y="22"/>
                      </a:cubicBezTo>
                      <a:cubicBezTo>
                        <a:pt x="0" y="21"/>
                        <a:pt x="5" y="19"/>
                        <a:pt x="6"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3" name="Freeform 206"/>
                <p:cNvSpPr>
                  <a:spLocks/>
                </p:cNvSpPr>
                <p:nvPr userDrawn="1"/>
              </p:nvSpPr>
              <p:spPr bwMode="ltGray">
                <a:xfrm>
                  <a:off x="1637" y="313"/>
                  <a:ext cx="297" cy="136"/>
                </a:xfrm>
                <a:custGeom>
                  <a:avLst/>
                  <a:gdLst>
                    <a:gd name="T0" fmla="*/ 199 w 240"/>
                    <a:gd name="T1" fmla="*/ 680 h 108"/>
                    <a:gd name="T2" fmla="*/ 0 w 240"/>
                    <a:gd name="T3" fmla="*/ 560 h 108"/>
                    <a:gd name="T4" fmla="*/ 155 w 240"/>
                    <a:gd name="T5" fmla="*/ 405 h 108"/>
                    <a:gd name="T6" fmla="*/ 181 w 240"/>
                    <a:gd name="T7" fmla="*/ 329 h 108"/>
                    <a:gd name="T8" fmla="*/ 304 w 240"/>
                    <a:gd name="T9" fmla="*/ 277 h 108"/>
                    <a:gd name="T10" fmla="*/ 329 w 240"/>
                    <a:gd name="T11" fmla="*/ 198 h 108"/>
                    <a:gd name="T12" fmla="*/ 924 w 240"/>
                    <a:gd name="T13" fmla="*/ 25 h 108"/>
                    <a:gd name="T14" fmla="*/ 991 w 240"/>
                    <a:gd name="T15" fmla="*/ 49 h 108"/>
                    <a:gd name="T16" fmla="*/ 1122 w 240"/>
                    <a:gd name="T17" fmla="*/ 0 h 108"/>
                    <a:gd name="T18" fmla="*/ 1184 w 240"/>
                    <a:gd name="T19" fmla="*/ 123 h 108"/>
                    <a:gd name="T20" fmla="*/ 791 w 240"/>
                    <a:gd name="T21" fmla="*/ 230 h 108"/>
                    <a:gd name="T22" fmla="*/ 353 w 240"/>
                    <a:gd name="T23" fmla="*/ 355 h 108"/>
                    <a:gd name="T24" fmla="*/ 285 w 240"/>
                    <a:gd name="T25" fmla="*/ 526 h 108"/>
                    <a:gd name="T26" fmla="*/ 199 w 240"/>
                    <a:gd name="T27" fmla="*/ 680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108">
                      <a:moveTo>
                        <a:pt x="36" y="108"/>
                      </a:moveTo>
                      <a:cubicBezTo>
                        <a:pt x="19" y="102"/>
                        <a:pt x="6" y="107"/>
                        <a:pt x="0" y="88"/>
                      </a:cubicBezTo>
                      <a:cubicBezTo>
                        <a:pt x="5" y="72"/>
                        <a:pt x="14" y="73"/>
                        <a:pt x="28" y="64"/>
                      </a:cubicBezTo>
                      <a:cubicBezTo>
                        <a:pt x="29" y="60"/>
                        <a:pt x="29" y="54"/>
                        <a:pt x="32" y="52"/>
                      </a:cubicBezTo>
                      <a:cubicBezTo>
                        <a:pt x="39" y="47"/>
                        <a:pt x="56" y="44"/>
                        <a:pt x="56" y="44"/>
                      </a:cubicBezTo>
                      <a:cubicBezTo>
                        <a:pt x="57" y="40"/>
                        <a:pt x="57" y="35"/>
                        <a:pt x="60" y="32"/>
                      </a:cubicBezTo>
                      <a:cubicBezTo>
                        <a:pt x="73" y="22"/>
                        <a:pt x="148" y="7"/>
                        <a:pt x="168" y="4"/>
                      </a:cubicBezTo>
                      <a:cubicBezTo>
                        <a:pt x="172" y="5"/>
                        <a:pt x="176" y="8"/>
                        <a:pt x="180" y="8"/>
                      </a:cubicBezTo>
                      <a:cubicBezTo>
                        <a:pt x="188" y="7"/>
                        <a:pt x="204" y="0"/>
                        <a:pt x="204" y="0"/>
                      </a:cubicBezTo>
                      <a:cubicBezTo>
                        <a:pt x="221" y="6"/>
                        <a:pt x="240" y="4"/>
                        <a:pt x="216" y="20"/>
                      </a:cubicBezTo>
                      <a:cubicBezTo>
                        <a:pt x="199" y="14"/>
                        <a:pt x="164" y="31"/>
                        <a:pt x="144" y="36"/>
                      </a:cubicBezTo>
                      <a:cubicBezTo>
                        <a:pt x="110" y="25"/>
                        <a:pt x="93" y="46"/>
                        <a:pt x="64" y="56"/>
                      </a:cubicBezTo>
                      <a:cubicBezTo>
                        <a:pt x="70" y="73"/>
                        <a:pt x="69" y="78"/>
                        <a:pt x="52" y="84"/>
                      </a:cubicBezTo>
                      <a:cubicBezTo>
                        <a:pt x="48" y="90"/>
                        <a:pt x="42" y="108"/>
                        <a:pt x="36" y="10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4" name="Freeform 207"/>
                <p:cNvSpPr>
                  <a:spLocks/>
                </p:cNvSpPr>
                <p:nvPr userDrawn="1"/>
              </p:nvSpPr>
              <p:spPr bwMode="ltGray">
                <a:xfrm>
                  <a:off x="481" y="1036"/>
                  <a:ext cx="39" cy="38"/>
                </a:xfrm>
                <a:custGeom>
                  <a:avLst/>
                  <a:gdLst>
                    <a:gd name="T0" fmla="*/ 20 w 31"/>
                    <a:gd name="T1" fmla="*/ 182 h 30"/>
                    <a:gd name="T2" fmla="*/ 195 w 31"/>
                    <a:gd name="T3" fmla="*/ 0 h 30"/>
                    <a:gd name="T4" fmla="*/ 118 w 31"/>
                    <a:gd name="T5" fmla="*/ 157 h 30"/>
                    <a:gd name="T6" fmla="*/ 20 w 31"/>
                    <a:gd name="T7" fmla="*/ 182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5" name="Freeform 208"/>
                <p:cNvSpPr>
                  <a:spLocks/>
                </p:cNvSpPr>
                <p:nvPr userDrawn="1"/>
              </p:nvSpPr>
              <p:spPr bwMode="ltGray">
                <a:xfrm>
                  <a:off x="449" y="1087"/>
                  <a:ext cx="55" cy="40"/>
                </a:xfrm>
                <a:custGeom>
                  <a:avLst/>
                  <a:gdLst>
                    <a:gd name="T0" fmla="*/ 39 w 44"/>
                    <a:gd name="T1" fmla="*/ 194 h 32"/>
                    <a:gd name="T2" fmla="*/ 135 w 44"/>
                    <a:gd name="T3" fmla="*/ 0 h 32"/>
                    <a:gd name="T4" fmla="*/ 231 w 44"/>
                    <a:gd name="T5" fmla="*/ 25 h 32"/>
                    <a:gd name="T6" fmla="*/ 39 w 44"/>
                    <a:gd name="T7" fmla="*/ 194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6" name="Freeform 209"/>
                <p:cNvSpPr>
                  <a:spLocks/>
                </p:cNvSpPr>
                <p:nvPr userDrawn="1"/>
              </p:nvSpPr>
              <p:spPr bwMode="ltGray">
                <a:xfrm>
                  <a:off x="617" y="1240"/>
                  <a:ext cx="94" cy="26"/>
                </a:xfrm>
                <a:custGeom>
                  <a:avLst/>
                  <a:gdLst>
                    <a:gd name="T0" fmla="*/ 207 w 76"/>
                    <a:gd name="T1" fmla="*/ 344 h 18"/>
                    <a:gd name="T2" fmla="*/ 136 w 76"/>
                    <a:gd name="T3" fmla="*/ 39 h 18"/>
                    <a:gd name="T4" fmla="*/ 207 w 76"/>
                    <a:gd name="T5" fmla="*/ 344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7" name="Freeform 210"/>
                <p:cNvSpPr>
                  <a:spLocks/>
                </p:cNvSpPr>
                <p:nvPr userDrawn="1"/>
              </p:nvSpPr>
              <p:spPr bwMode="ltGray">
                <a:xfrm>
                  <a:off x="779" y="1237"/>
                  <a:ext cx="55" cy="55"/>
                </a:xfrm>
                <a:custGeom>
                  <a:avLst/>
                  <a:gdLst>
                    <a:gd name="T0" fmla="*/ 0 w 42"/>
                    <a:gd name="T1" fmla="*/ 125 h 44"/>
                    <a:gd name="T2" fmla="*/ 109 w 42"/>
                    <a:gd name="T3" fmla="*/ 56 h 44"/>
                    <a:gd name="T4" fmla="*/ 0 w 42"/>
                    <a:gd name="T5" fmla="*/ 125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258" name="Freeform 211"/>
                <p:cNvSpPr>
                  <a:spLocks/>
                </p:cNvSpPr>
                <p:nvPr userDrawn="1"/>
              </p:nvSpPr>
              <p:spPr bwMode="ltGray">
                <a:xfrm>
                  <a:off x="367" y="1083"/>
                  <a:ext cx="27" cy="37"/>
                </a:xfrm>
                <a:custGeom>
                  <a:avLst/>
                  <a:gdLst>
                    <a:gd name="T0" fmla="*/ 5 w 31"/>
                    <a:gd name="T1" fmla="*/ 118 h 30"/>
                    <a:gd name="T2" fmla="*/ 24 w 31"/>
                    <a:gd name="T3" fmla="*/ 53 h 30"/>
                    <a:gd name="T4" fmla="*/ 5 w 31"/>
                    <a:gd name="T5" fmla="*/ 118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bg1"/>
                </a:solidFill>
                <a:ln w="9525">
                  <a:noFill/>
                  <a:round/>
                  <a:headEnd/>
                  <a:tailEnd/>
                </a:ln>
              </p:spPr>
              <p:txBody>
                <a:bodyPr wrap="none" anchor="ctr"/>
                <a:lstStyle/>
                <a:p>
                  <a:pPr marL="0" marR="0" lvl="0" indent="0" algn="l" defTabSz="914423" rtl="0" eaLnBrk="0" fontAlgn="base" latinLnBrk="0" hangingPunct="0">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grpSp>
        </p:grpSp>
      </p:grpSp>
      <p:sp>
        <p:nvSpPr>
          <p:cNvPr id="363732" name="Rectangle 21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8" name="Rectangle 21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63734" name="Rectangle 21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a:solidFill>
                  <a:srgbClr val="FFFFFF"/>
                </a:solidFill>
                <a:latin typeface="+mn-lt"/>
                <a:ea typeface="+mn-ea"/>
                <a:cs typeface="+mn-cs"/>
              </a:defRPr>
            </a:lvl1pPr>
          </a:lstStyle>
          <a:p>
            <a:pPr>
              <a:defRPr/>
            </a:pPr>
            <a:endParaRPr lang="en-US" altLang="ja-JP"/>
          </a:p>
        </p:txBody>
      </p:sp>
      <p:sp>
        <p:nvSpPr>
          <p:cNvPr id="363735" name="Rectangle 21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a:solidFill>
                  <a:srgbClr val="FFFFFF"/>
                </a:solidFill>
                <a:latin typeface="+mn-lt"/>
                <a:ea typeface="+mn-ea"/>
                <a:cs typeface="+mn-cs"/>
              </a:defRPr>
            </a:lvl1pPr>
          </a:lstStyle>
          <a:p>
            <a:pPr>
              <a:defRPr/>
            </a:pPr>
            <a:endParaRPr lang="en-US" altLang="ja-JP"/>
          </a:p>
        </p:txBody>
      </p:sp>
      <p:sp>
        <p:nvSpPr>
          <p:cNvPr id="363736" name="Rectangle 21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0">
                <a:solidFill>
                  <a:srgbClr val="FFFFFF"/>
                </a:solidFill>
                <a:latin typeface="Times New Roman" pitchFamily="18" charset="0"/>
                <a:ea typeface="ＭＳ Ｐゴシック" pitchFamily="50" charset="-128"/>
              </a:defRPr>
            </a:lvl1pPr>
          </a:lstStyle>
          <a:p>
            <a:pPr>
              <a:defRPr/>
            </a:pPr>
            <a:fld id="{F01E7E8B-AF88-484E-907E-8CCAD11DCEE9}" type="slidenum">
              <a:rPr lang="en-US" altLang="ja-JP" smtClean="0"/>
              <a:pPr>
                <a:defRPr/>
              </a:pPr>
              <a:t>‹#›</a:t>
            </a:fld>
            <a:endParaRPr lang="en-US" altLang="ja-JP"/>
          </a:p>
        </p:txBody>
      </p:sp>
    </p:spTree>
    <p:extLst>
      <p:ext uri="{BB962C8B-B14F-4D97-AF65-F5344CB8AC3E}">
        <p14:creationId xmlns:p14="http://schemas.microsoft.com/office/powerpoint/2010/main" val="2848843497"/>
      </p:ext>
    </p:extLst>
  </p:cSld>
  <p:clrMap bg1="dk2" tx1="lt1" bg2="dk1" tx2="lt2" accent1="accent1" accent2="accent2" accent3="accent3" accent4="accent4" accent5="accent5" accent6="accent6" hlink="hlink" folHlink="folHlink"/>
  <p:sldLayoutIdLst>
    <p:sldLayoutId id="2147505039" r:id="rId1"/>
    <p:sldLayoutId id="2147505040" r:id="rId2"/>
    <p:sldLayoutId id="2147505041" r:id="rId3"/>
    <p:sldLayoutId id="2147505042" r:id="rId4"/>
    <p:sldLayoutId id="2147505043" r:id="rId5"/>
    <p:sldLayoutId id="2147505044" r:id="rId6"/>
    <p:sldLayoutId id="2147505045" r:id="rId7"/>
    <p:sldLayoutId id="2147505046" r:id="rId8"/>
    <p:sldLayoutId id="2147505047" r:id="rId9"/>
    <p:sldLayoutId id="2147505048" r:id="rId10"/>
    <p:sldLayoutId id="2147505049" r:id="rId11"/>
  </p:sldLayoutIdLst>
  <p:txStyles>
    <p:titleStyle>
      <a:lvl1pPr algn="ctr" rtl="0" eaLnBrk="0" fontAlgn="base" hangingPunct="0">
        <a:spcBef>
          <a:spcPct val="0"/>
        </a:spcBef>
        <a:spcAft>
          <a:spcPct val="0"/>
        </a:spcAft>
        <a:defRPr kumimoji="1" sz="4401"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2pPr>
      <a:lvl3pPr algn="ctr" rtl="0" eaLnBrk="0" fontAlgn="base" hangingPunct="0">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3pPr>
      <a:lvl4pPr algn="ctr" rtl="0" eaLnBrk="0" fontAlgn="base" hangingPunct="0">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4pPr>
      <a:lvl5pPr algn="ctr" rtl="0" eaLnBrk="0" fontAlgn="base" hangingPunct="0">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5pPr>
      <a:lvl6pPr marL="457208" algn="ctr" rtl="0" fontAlgn="base">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6pPr>
      <a:lvl7pPr marL="914418" algn="ctr" rtl="0" fontAlgn="base">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7pPr>
      <a:lvl8pPr marL="1371626" algn="ctr" rtl="0" fontAlgn="base">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8pPr>
      <a:lvl9pPr marL="1828835" algn="ctr" rtl="0" fontAlgn="base">
        <a:spcBef>
          <a:spcPct val="0"/>
        </a:spcBef>
        <a:spcAft>
          <a:spcPct val="0"/>
        </a:spcAft>
        <a:defRPr kumimoji="1" sz="4401" b="1">
          <a:solidFill>
            <a:schemeClr val="tx2"/>
          </a:solidFill>
          <a:effectLst>
            <a:outerShdw blurRad="38100" dist="38100" dir="2700000" algn="tl">
              <a:srgbClr val="000000"/>
            </a:outerShdw>
          </a:effectLst>
          <a:latin typeface="Times New Roman" pitchFamily="18" charset="0"/>
          <a:ea typeface="ＭＳ Ｐゴシック" pitchFamily="50" charset="-128"/>
        </a:defRPr>
      </a:lvl9pPr>
    </p:titleStyle>
    <p:bodyStyle>
      <a:lvl1pPr marL="342907" indent="-342907" algn="l" rtl="0" eaLnBrk="0" fontAlgn="base" hangingPunct="0">
        <a:spcBef>
          <a:spcPct val="20000"/>
        </a:spcBef>
        <a:spcAft>
          <a:spcPct val="0"/>
        </a:spcAft>
        <a:buClr>
          <a:schemeClr val="tx2"/>
        </a:buClr>
        <a:buSzPct val="70000"/>
        <a:buFont typeface="Wingdings" pitchFamily="2" charset="2"/>
        <a:buChar char="l"/>
        <a:defRPr kumimoji="1" sz="3200">
          <a:solidFill>
            <a:schemeClr val="tx1"/>
          </a:solidFill>
          <a:latin typeface="+mn-lt"/>
          <a:ea typeface="+mn-ea"/>
          <a:cs typeface="+mn-cs"/>
        </a:defRPr>
      </a:lvl1pPr>
      <a:lvl2pPr marL="742965" indent="-285756" algn="l" rtl="0" eaLnBrk="0" fontAlgn="base" hangingPunct="0">
        <a:spcBef>
          <a:spcPct val="20000"/>
        </a:spcBef>
        <a:spcAft>
          <a:spcPct val="0"/>
        </a:spcAft>
        <a:buChar char="–"/>
        <a:defRPr kumimoji="1" sz="2800">
          <a:solidFill>
            <a:schemeClr val="tx1"/>
          </a:solidFill>
          <a:latin typeface="+mn-lt"/>
          <a:ea typeface="+mn-ea"/>
        </a:defRPr>
      </a:lvl2pPr>
      <a:lvl3pPr marL="1143022" indent="-228605" algn="l" rtl="0" eaLnBrk="0" fontAlgn="base" hangingPunct="0">
        <a:spcBef>
          <a:spcPct val="20000"/>
        </a:spcBef>
        <a:spcAft>
          <a:spcPct val="0"/>
        </a:spcAft>
        <a:buChar char="•"/>
        <a:defRPr kumimoji="1" sz="2400">
          <a:solidFill>
            <a:schemeClr val="tx1"/>
          </a:solidFill>
          <a:latin typeface="+mn-lt"/>
          <a:ea typeface="+mn-ea"/>
        </a:defRPr>
      </a:lvl3pPr>
      <a:lvl4pPr marL="1600231" indent="-228605" algn="l" rtl="0" eaLnBrk="0" fontAlgn="base" hangingPunct="0">
        <a:spcBef>
          <a:spcPct val="20000"/>
        </a:spcBef>
        <a:spcAft>
          <a:spcPct val="0"/>
        </a:spcAft>
        <a:buChar char="–"/>
        <a:defRPr kumimoji="1" sz="2000">
          <a:solidFill>
            <a:schemeClr val="tx1"/>
          </a:solidFill>
          <a:latin typeface="+mn-lt"/>
          <a:ea typeface="+mn-ea"/>
        </a:defRPr>
      </a:lvl4pPr>
      <a:lvl5pPr marL="2057439" indent="-228605" algn="l" rtl="0" eaLnBrk="0" fontAlgn="base" hangingPunct="0">
        <a:spcBef>
          <a:spcPct val="20000"/>
        </a:spcBef>
        <a:spcAft>
          <a:spcPct val="0"/>
        </a:spcAft>
        <a:buChar char="»"/>
        <a:defRPr kumimoji="1" sz="2000">
          <a:solidFill>
            <a:schemeClr val="tx1"/>
          </a:solidFill>
          <a:latin typeface="+mn-lt"/>
          <a:ea typeface="+mn-ea"/>
        </a:defRPr>
      </a:lvl5pPr>
      <a:lvl6pPr marL="2514648" indent="-228605" algn="l" rtl="0" fontAlgn="base">
        <a:spcBef>
          <a:spcPct val="20000"/>
        </a:spcBef>
        <a:spcAft>
          <a:spcPct val="0"/>
        </a:spcAft>
        <a:buChar char="»"/>
        <a:defRPr kumimoji="1" sz="2000">
          <a:solidFill>
            <a:schemeClr val="tx1"/>
          </a:solidFill>
          <a:latin typeface="+mn-lt"/>
          <a:ea typeface="+mn-ea"/>
        </a:defRPr>
      </a:lvl6pPr>
      <a:lvl7pPr marL="2971858" indent="-228605" algn="l" rtl="0" fontAlgn="base">
        <a:spcBef>
          <a:spcPct val="20000"/>
        </a:spcBef>
        <a:spcAft>
          <a:spcPct val="0"/>
        </a:spcAft>
        <a:buChar char="»"/>
        <a:defRPr kumimoji="1" sz="2000">
          <a:solidFill>
            <a:schemeClr val="tx1"/>
          </a:solidFill>
          <a:latin typeface="+mn-lt"/>
          <a:ea typeface="+mn-ea"/>
        </a:defRPr>
      </a:lvl7pPr>
      <a:lvl8pPr marL="3429066" indent="-228605" algn="l" rtl="0" fontAlgn="base">
        <a:spcBef>
          <a:spcPct val="20000"/>
        </a:spcBef>
        <a:spcAft>
          <a:spcPct val="0"/>
        </a:spcAft>
        <a:buChar char="»"/>
        <a:defRPr kumimoji="1" sz="2000">
          <a:solidFill>
            <a:schemeClr val="tx1"/>
          </a:solidFill>
          <a:latin typeface="+mn-lt"/>
          <a:ea typeface="+mn-ea"/>
        </a:defRPr>
      </a:lvl8pPr>
      <a:lvl9pPr marL="3886274" indent="-228605"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18" rtl="0" eaLnBrk="1" latinLnBrk="0" hangingPunct="1">
        <a:defRPr kumimoji="1" sz="1800" kern="1200">
          <a:solidFill>
            <a:schemeClr val="tx1"/>
          </a:solidFill>
          <a:latin typeface="+mn-lt"/>
          <a:ea typeface="+mn-ea"/>
          <a:cs typeface="+mn-cs"/>
        </a:defRPr>
      </a:lvl1pPr>
      <a:lvl2pPr marL="457208" algn="l" defTabSz="914418" rtl="0" eaLnBrk="1" latinLnBrk="0" hangingPunct="1">
        <a:defRPr kumimoji="1" sz="1800" kern="1200">
          <a:solidFill>
            <a:schemeClr val="tx1"/>
          </a:solidFill>
          <a:latin typeface="+mn-lt"/>
          <a:ea typeface="+mn-ea"/>
          <a:cs typeface="+mn-cs"/>
        </a:defRPr>
      </a:lvl2pPr>
      <a:lvl3pPr marL="914418" algn="l" defTabSz="914418" rtl="0" eaLnBrk="1" latinLnBrk="0" hangingPunct="1">
        <a:defRPr kumimoji="1" sz="1800" kern="1200">
          <a:solidFill>
            <a:schemeClr val="tx1"/>
          </a:solidFill>
          <a:latin typeface="+mn-lt"/>
          <a:ea typeface="+mn-ea"/>
          <a:cs typeface="+mn-cs"/>
        </a:defRPr>
      </a:lvl3pPr>
      <a:lvl4pPr marL="1371626" algn="l" defTabSz="914418" rtl="0" eaLnBrk="1" latinLnBrk="0" hangingPunct="1">
        <a:defRPr kumimoji="1" sz="1800" kern="1200">
          <a:solidFill>
            <a:schemeClr val="tx1"/>
          </a:solidFill>
          <a:latin typeface="+mn-lt"/>
          <a:ea typeface="+mn-ea"/>
          <a:cs typeface="+mn-cs"/>
        </a:defRPr>
      </a:lvl4pPr>
      <a:lvl5pPr marL="1828835" algn="l" defTabSz="914418" rtl="0" eaLnBrk="1" latinLnBrk="0" hangingPunct="1">
        <a:defRPr kumimoji="1" sz="1800" kern="1200">
          <a:solidFill>
            <a:schemeClr val="tx1"/>
          </a:solidFill>
          <a:latin typeface="+mn-lt"/>
          <a:ea typeface="+mn-ea"/>
          <a:cs typeface="+mn-cs"/>
        </a:defRPr>
      </a:lvl5pPr>
      <a:lvl6pPr marL="2286044" algn="l" defTabSz="914418" rtl="0" eaLnBrk="1" latinLnBrk="0" hangingPunct="1">
        <a:defRPr kumimoji="1" sz="1800" kern="1200">
          <a:solidFill>
            <a:schemeClr val="tx1"/>
          </a:solidFill>
          <a:latin typeface="+mn-lt"/>
          <a:ea typeface="+mn-ea"/>
          <a:cs typeface="+mn-cs"/>
        </a:defRPr>
      </a:lvl6pPr>
      <a:lvl7pPr marL="2743253" algn="l" defTabSz="914418" rtl="0" eaLnBrk="1" latinLnBrk="0" hangingPunct="1">
        <a:defRPr kumimoji="1" sz="1800" kern="1200">
          <a:solidFill>
            <a:schemeClr val="tx1"/>
          </a:solidFill>
          <a:latin typeface="+mn-lt"/>
          <a:ea typeface="+mn-ea"/>
          <a:cs typeface="+mn-cs"/>
        </a:defRPr>
      </a:lvl7pPr>
      <a:lvl8pPr marL="3200461" algn="l" defTabSz="914418" rtl="0" eaLnBrk="1" latinLnBrk="0" hangingPunct="1">
        <a:defRPr kumimoji="1" sz="1800" kern="1200">
          <a:solidFill>
            <a:schemeClr val="tx1"/>
          </a:solidFill>
          <a:latin typeface="+mn-lt"/>
          <a:ea typeface="+mn-ea"/>
          <a:cs typeface="+mn-cs"/>
        </a:defRPr>
      </a:lvl8pPr>
      <a:lvl9pPr marL="3657670" algn="l" defTabSz="914418"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a:t>マスタ タイトルの書式設定</a:t>
            </a:r>
          </a:p>
        </p:txBody>
      </p:sp>
      <p:sp>
        <p:nvSpPr>
          <p:cNvPr id="2150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a:solidFill>
                  <a:srgbClr val="000000"/>
                </a:solidFill>
                <a:latin typeface="Times" charset="0"/>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a:solidFill>
                  <a:srgbClr val="000000"/>
                </a:solidFill>
                <a:latin typeface="Times"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solidFill>
                  <a:srgbClr val="000000"/>
                </a:solidFill>
                <a:latin typeface="Times" panose="02020603050405020304" pitchFamily="18" charset="0"/>
              </a:defRPr>
            </a:lvl1pPr>
          </a:lstStyle>
          <a:p>
            <a:fld id="{FAC4D63C-F5E8-4C13-92F3-F7A4E2B42A51}" type="slidenum">
              <a:rPr lang="en-US" altLang="ja-JP" smtClean="0"/>
              <a:pPr/>
              <a:t>‹#›</a:t>
            </a:fld>
            <a:endParaRPr lang="en-US" altLang="ja-JP"/>
          </a:p>
        </p:txBody>
      </p:sp>
    </p:spTree>
    <p:extLst>
      <p:ext uri="{BB962C8B-B14F-4D97-AF65-F5344CB8AC3E}">
        <p14:creationId xmlns:p14="http://schemas.microsoft.com/office/powerpoint/2010/main" val="680148189"/>
      </p:ext>
    </p:extLst>
  </p:cSld>
  <p:clrMap bg1="lt1" tx1="dk1" bg2="lt2" tx2="dk2" accent1="accent1" accent2="accent2" accent3="accent3" accent4="accent4" accent5="accent5" accent6="accent6" hlink="hlink" folHlink="folHlink"/>
  <p:sldLayoutIdLst>
    <p:sldLayoutId id="2147505051" r:id="rId1"/>
    <p:sldLayoutId id="2147505052" r:id="rId2"/>
    <p:sldLayoutId id="2147505053" r:id="rId3"/>
    <p:sldLayoutId id="2147505054" r:id="rId4"/>
    <p:sldLayoutId id="2147505055" r:id="rId5"/>
    <p:sldLayoutId id="2147505056" r:id="rId6"/>
    <p:sldLayoutId id="2147505057" r:id="rId7"/>
    <p:sldLayoutId id="2147505058" r:id="rId8"/>
    <p:sldLayoutId id="2147505059" r:id="rId9"/>
    <p:sldLayoutId id="2147505060" r:id="rId10"/>
    <p:sldLayoutId id="2147505061"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65"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33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495"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66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408" indent="-228583" algn="l" rtl="0" fontAlgn="base">
        <a:spcBef>
          <a:spcPct val="20000"/>
        </a:spcBef>
        <a:spcAft>
          <a:spcPct val="0"/>
        </a:spcAft>
        <a:buChar char="»"/>
        <a:defRPr kumimoji="1" sz="2000">
          <a:solidFill>
            <a:schemeClr val="tx1"/>
          </a:solidFill>
          <a:latin typeface="+mn-lt"/>
          <a:ea typeface="+mn-ea"/>
        </a:defRPr>
      </a:lvl6pPr>
      <a:lvl7pPr marL="2971573" indent="-228583" algn="l" rtl="0" fontAlgn="base">
        <a:spcBef>
          <a:spcPct val="20000"/>
        </a:spcBef>
        <a:spcAft>
          <a:spcPct val="0"/>
        </a:spcAft>
        <a:buChar char="»"/>
        <a:defRPr kumimoji="1" sz="2000">
          <a:solidFill>
            <a:schemeClr val="tx1"/>
          </a:solidFill>
          <a:latin typeface="+mn-lt"/>
          <a:ea typeface="+mn-ea"/>
        </a:defRPr>
      </a:lvl7pPr>
      <a:lvl8pPr marL="3428738" indent="-228583" algn="l" rtl="0" fontAlgn="base">
        <a:spcBef>
          <a:spcPct val="20000"/>
        </a:spcBef>
        <a:spcAft>
          <a:spcPct val="0"/>
        </a:spcAft>
        <a:buChar char="»"/>
        <a:defRPr kumimoji="1" sz="2000">
          <a:solidFill>
            <a:schemeClr val="tx1"/>
          </a:solidFill>
          <a:latin typeface="+mn-lt"/>
          <a:ea typeface="+mn-ea"/>
        </a:defRPr>
      </a:lvl8pPr>
      <a:lvl9pPr marL="3885903" indent="-22858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30" rtl="0" eaLnBrk="1" latinLnBrk="0" hangingPunct="1">
        <a:defRPr kumimoji="1" sz="1800" kern="1200">
          <a:solidFill>
            <a:schemeClr val="tx1"/>
          </a:solidFill>
          <a:latin typeface="+mn-lt"/>
          <a:ea typeface="+mn-ea"/>
          <a:cs typeface="+mn-cs"/>
        </a:defRPr>
      </a:lvl1pPr>
      <a:lvl2pPr marL="457165" algn="l" defTabSz="914330" rtl="0" eaLnBrk="1" latinLnBrk="0" hangingPunct="1">
        <a:defRPr kumimoji="1" sz="1800" kern="1200">
          <a:solidFill>
            <a:schemeClr val="tx1"/>
          </a:solidFill>
          <a:latin typeface="+mn-lt"/>
          <a:ea typeface="+mn-ea"/>
          <a:cs typeface="+mn-cs"/>
        </a:defRPr>
      </a:lvl2pPr>
      <a:lvl3pPr marL="914330" algn="l" defTabSz="914330" rtl="0" eaLnBrk="1" latinLnBrk="0" hangingPunct="1">
        <a:defRPr kumimoji="1" sz="1800" kern="1200">
          <a:solidFill>
            <a:schemeClr val="tx1"/>
          </a:solidFill>
          <a:latin typeface="+mn-lt"/>
          <a:ea typeface="+mn-ea"/>
          <a:cs typeface="+mn-cs"/>
        </a:defRPr>
      </a:lvl3pPr>
      <a:lvl4pPr marL="1371495" algn="l" defTabSz="914330" rtl="0" eaLnBrk="1" latinLnBrk="0" hangingPunct="1">
        <a:defRPr kumimoji="1" sz="1800" kern="1200">
          <a:solidFill>
            <a:schemeClr val="tx1"/>
          </a:solidFill>
          <a:latin typeface="+mn-lt"/>
          <a:ea typeface="+mn-ea"/>
          <a:cs typeface="+mn-cs"/>
        </a:defRPr>
      </a:lvl4pPr>
      <a:lvl5pPr marL="1828660" algn="l" defTabSz="914330" rtl="0" eaLnBrk="1" latinLnBrk="0" hangingPunct="1">
        <a:defRPr kumimoji="1" sz="1800" kern="1200">
          <a:solidFill>
            <a:schemeClr val="tx1"/>
          </a:solidFill>
          <a:latin typeface="+mn-lt"/>
          <a:ea typeface="+mn-ea"/>
          <a:cs typeface="+mn-cs"/>
        </a:defRPr>
      </a:lvl5pPr>
      <a:lvl6pPr marL="2285825" algn="l" defTabSz="914330" rtl="0" eaLnBrk="1" latinLnBrk="0" hangingPunct="1">
        <a:defRPr kumimoji="1" sz="1800" kern="1200">
          <a:solidFill>
            <a:schemeClr val="tx1"/>
          </a:solidFill>
          <a:latin typeface="+mn-lt"/>
          <a:ea typeface="+mn-ea"/>
          <a:cs typeface="+mn-cs"/>
        </a:defRPr>
      </a:lvl6pPr>
      <a:lvl7pPr marL="2742990" algn="l" defTabSz="914330" rtl="0" eaLnBrk="1" latinLnBrk="0" hangingPunct="1">
        <a:defRPr kumimoji="1" sz="1800" kern="1200">
          <a:solidFill>
            <a:schemeClr val="tx1"/>
          </a:solidFill>
          <a:latin typeface="+mn-lt"/>
          <a:ea typeface="+mn-ea"/>
          <a:cs typeface="+mn-cs"/>
        </a:defRPr>
      </a:lvl7pPr>
      <a:lvl8pPr marL="3200155" algn="l" defTabSz="914330" rtl="0" eaLnBrk="1" latinLnBrk="0" hangingPunct="1">
        <a:defRPr kumimoji="1" sz="1800" kern="1200">
          <a:solidFill>
            <a:schemeClr val="tx1"/>
          </a:solidFill>
          <a:latin typeface="+mn-lt"/>
          <a:ea typeface="+mn-ea"/>
          <a:cs typeface="+mn-cs"/>
        </a:defRPr>
      </a:lvl8pPr>
      <a:lvl9pPr marL="3657320" algn="l" defTabSz="91433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765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eaLnBrk="0" hangingPunct="0">
              <a:defRPr kumimoji="0" sz="1400">
                <a:solidFill>
                  <a:srgbClr val="000000"/>
                </a:solidFill>
                <a:latin typeface="Arial" pitchFamily="34" charset="0"/>
              </a:defRPr>
            </a:lvl1pPr>
          </a:lstStyle>
          <a:p>
            <a:pPr>
              <a:defRPr/>
            </a:pPr>
            <a:endParaRPr lang="en-US" altLang="ja-JP"/>
          </a:p>
        </p:txBody>
      </p:sp>
      <p:sp>
        <p:nvSpPr>
          <p:cNvPr id="2765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eaLnBrk="0" hangingPunct="0">
              <a:defRPr kumimoji="0" sz="1400">
                <a:solidFill>
                  <a:srgbClr val="000000"/>
                </a:solidFill>
                <a:latin typeface="Arial" pitchFamily="34" charset="0"/>
              </a:defRPr>
            </a:lvl1pPr>
          </a:lstStyle>
          <a:p>
            <a:pPr>
              <a:defRPr/>
            </a:pPr>
            <a:endParaRPr lang="en-US" altLang="ja-JP"/>
          </a:p>
        </p:txBody>
      </p:sp>
      <p:sp>
        <p:nvSpPr>
          <p:cNvPr id="2765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kumimoji="0" sz="1400">
                <a:solidFill>
                  <a:srgbClr val="000000"/>
                </a:solidFill>
              </a:defRPr>
            </a:lvl1pPr>
          </a:lstStyle>
          <a:p>
            <a:fld id="{A41B6AB3-56E7-46A8-9D33-4B22F8C35F32}" type="slidenum">
              <a:rPr lang="en-US" altLang="ja-JP" smtClean="0"/>
              <a:pPr/>
              <a:t>‹#›</a:t>
            </a:fld>
            <a:endParaRPr lang="en-US" altLang="ja-JP"/>
          </a:p>
        </p:txBody>
      </p:sp>
    </p:spTree>
    <p:extLst>
      <p:ext uri="{BB962C8B-B14F-4D97-AF65-F5344CB8AC3E}">
        <p14:creationId xmlns:p14="http://schemas.microsoft.com/office/powerpoint/2010/main" val="3458827339"/>
      </p:ext>
    </p:extLst>
  </p:cSld>
  <p:clrMap bg1="lt1" tx1="dk1" bg2="lt2" tx2="dk2" accent1="accent1" accent2="accent2" accent3="accent3" accent4="accent4" accent5="accent5" accent6="accent6" hlink="hlink" folHlink="folHlink"/>
  <p:sldLayoutIdLst>
    <p:sldLayoutId id="2147505063" r:id="rId1"/>
    <p:sldLayoutId id="2147505064" r:id="rId2"/>
    <p:sldLayoutId id="2147505065" r:id="rId3"/>
    <p:sldLayoutId id="2147505066" r:id="rId4"/>
    <p:sldLayoutId id="2147505067" r:id="rId5"/>
    <p:sldLayoutId id="2147505068" r:id="rId6"/>
    <p:sldLayoutId id="2147505069" r:id="rId7"/>
    <p:sldLayoutId id="2147505070" r:id="rId8"/>
    <p:sldLayoutId id="2147505071" r:id="rId9"/>
    <p:sldLayoutId id="2147505072" r:id="rId10"/>
    <p:sldLayoutId id="2147505073" r:id="rId11"/>
    <p:sldLayoutId id="2147505074"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Osaka" pitchFamily="-112" charset="-128"/>
        </a:defRPr>
      </a:lvl2pPr>
      <a:lvl3pPr algn="ctr" rtl="0" eaLnBrk="0" fontAlgn="base" hangingPunct="0">
        <a:spcBef>
          <a:spcPct val="0"/>
        </a:spcBef>
        <a:spcAft>
          <a:spcPct val="0"/>
        </a:spcAft>
        <a:defRPr sz="4400">
          <a:solidFill>
            <a:schemeClr val="tx2"/>
          </a:solidFill>
          <a:latin typeface="Arial" pitchFamily="34" charset="0"/>
          <a:ea typeface="Osaka" pitchFamily="-112" charset="-128"/>
        </a:defRPr>
      </a:lvl3pPr>
      <a:lvl4pPr algn="ctr" rtl="0" eaLnBrk="0" fontAlgn="base" hangingPunct="0">
        <a:spcBef>
          <a:spcPct val="0"/>
        </a:spcBef>
        <a:spcAft>
          <a:spcPct val="0"/>
        </a:spcAft>
        <a:defRPr sz="4400">
          <a:solidFill>
            <a:schemeClr val="tx2"/>
          </a:solidFill>
          <a:latin typeface="Arial" pitchFamily="34" charset="0"/>
          <a:ea typeface="Osaka" pitchFamily="-112" charset="-128"/>
        </a:defRPr>
      </a:lvl4pPr>
      <a:lvl5pPr algn="ctr" rtl="0" eaLnBrk="0" fontAlgn="base" hangingPunct="0">
        <a:spcBef>
          <a:spcPct val="0"/>
        </a:spcBef>
        <a:spcAft>
          <a:spcPct val="0"/>
        </a:spcAft>
        <a:defRPr sz="4400">
          <a:solidFill>
            <a:schemeClr val="tx2"/>
          </a:solidFill>
          <a:latin typeface="Arial" pitchFamily="34" charset="0"/>
          <a:ea typeface="Osaka" pitchFamily="-112" charset="-128"/>
        </a:defRPr>
      </a:lvl5pPr>
      <a:lvl6pPr marL="457165" algn="ctr" rtl="0" fontAlgn="base">
        <a:spcBef>
          <a:spcPct val="0"/>
        </a:spcBef>
        <a:spcAft>
          <a:spcPct val="0"/>
        </a:spcAft>
        <a:defRPr sz="4400">
          <a:solidFill>
            <a:schemeClr val="tx2"/>
          </a:solidFill>
          <a:latin typeface="Arial" pitchFamily="34" charset="0"/>
          <a:ea typeface="Osaka" pitchFamily="-112" charset="-128"/>
        </a:defRPr>
      </a:lvl6pPr>
      <a:lvl7pPr marL="914330" algn="ctr" rtl="0" fontAlgn="base">
        <a:spcBef>
          <a:spcPct val="0"/>
        </a:spcBef>
        <a:spcAft>
          <a:spcPct val="0"/>
        </a:spcAft>
        <a:defRPr sz="4400">
          <a:solidFill>
            <a:schemeClr val="tx2"/>
          </a:solidFill>
          <a:latin typeface="Arial" pitchFamily="34" charset="0"/>
          <a:ea typeface="Osaka" pitchFamily="-112" charset="-128"/>
        </a:defRPr>
      </a:lvl7pPr>
      <a:lvl8pPr marL="1371495" algn="ctr" rtl="0" fontAlgn="base">
        <a:spcBef>
          <a:spcPct val="0"/>
        </a:spcBef>
        <a:spcAft>
          <a:spcPct val="0"/>
        </a:spcAft>
        <a:defRPr sz="4400">
          <a:solidFill>
            <a:schemeClr val="tx2"/>
          </a:solidFill>
          <a:latin typeface="Arial" pitchFamily="34" charset="0"/>
          <a:ea typeface="Osaka" pitchFamily="-112" charset="-128"/>
        </a:defRPr>
      </a:lvl8pPr>
      <a:lvl9pPr marL="1828660" algn="ctr" rtl="0" fontAlgn="base">
        <a:spcBef>
          <a:spcPct val="0"/>
        </a:spcBef>
        <a:spcAft>
          <a:spcPct val="0"/>
        </a:spcAft>
        <a:defRPr sz="4400">
          <a:solidFill>
            <a:schemeClr val="tx2"/>
          </a:solidFill>
          <a:latin typeface="Arial" pitchFamily="34" charset="0"/>
          <a:ea typeface="Osaka" pitchFamily="-112"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408" indent="-228583" algn="l" rtl="0" fontAlgn="base">
        <a:spcBef>
          <a:spcPct val="20000"/>
        </a:spcBef>
        <a:spcAft>
          <a:spcPct val="0"/>
        </a:spcAft>
        <a:buChar char="»"/>
        <a:defRPr sz="2000">
          <a:solidFill>
            <a:schemeClr val="tx1"/>
          </a:solidFill>
          <a:latin typeface="+mn-lt"/>
          <a:ea typeface="+mn-ea"/>
        </a:defRPr>
      </a:lvl6pPr>
      <a:lvl7pPr marL="2971573" indent="-228583" algn="l" rtl="0" fontAlgn="base">
        <a:spcBef>
          <a:spcPct val="20000"/>
        </a:spcBef>
        <a:spcAft>
          <a:spcPct val="0"/>
        </a:spcAft>
        <a:buChar char="»"/>
        <a:defRPr sz="2000">
          <a:solidFill>
            <a:schemeClr val="tx1"/>
          </a:solidFill>
          <a:latin typeface="+mn-lt"/>
          <a:ea typeface="+mn-ea"/>
        </a:defRPr>
      </a:lvl7pPr>
      <a:lvl8pPr marL="3428738" indent="-228583" algn="l" rtl="0" fontAlgn="base">
        <a:spcBef>
          <a:spcPct val="20000"/>
        </a:spcBef>
        <a:spcAft>
          <a:spcPct val="0"/>
        </a:spcAft>
        <a:buChar char="»"/>
        <a:defRPr sz="2000">
          <a:solidFill>
            <a:schemeClr val="tx1"/>
          </a:solidFill>
          <a:latin typeface="+mn-lt"/>
          <a:ea typeface="+mn-ea"/>
        </a:defRPr>
      </a:lvl8pPr>
      <a:lvl9pPr marL="3885903" indent="-228583" algn="l" rtl="0" fontAlgn="base">
        <a:spcBef>
          <a:spcPct val="20000"/>
        </a:spcBef>
        <a:spcAft>
          <a:spcPct val="0"/>
        </a:spcAft>
        <a:buChar char="»"/>
        <a:defRPr sz="2000">
          <a:solidFill>
            <a:schemeClr val="tx1"/>
          </a:solidFill>
          <a:latin typeface="+mn-lt"/>
          <a:ea typeface="+mn-ea"/>
        </a:defRPr>
      </a:lvl9pPr>
    </p:bodyStyle>
    <p:otherStyle>
      <a:defPPr>
        <a:defRPr lang="ja-JP"/>
      </a:defPPr>
      <a:lvl1pPr marL="0" algn="l" defTabSz="914330" rtl="0" eaLnBrk="1" latinLnBrk="0" hangingPunct="1">
        <a:defRPr kumimoji="1" sz="1800" kern="1200">
          <a:solidFill>
            <a:schemeClr val="tx1"/>
          </a:solidFill>
          <a:latin typeface="+mn-lt"/>
          <a:ea typeface="+mn-ea"/>
          <a:cs typeface="+mn-cs"/>
        </a:defRPr>
      </a:lvl1pPr>
      <a:lvl2pPr marL="457165" algn="l" defTabSz="914330" rtl="0" eaLnBrk="1" latinLnBrk="0" hangingPunct="1">
        <a:defRPr kumimoji="1" sz="1800" kern="1200">
          <a:solidFill>
            <a:schemeClr val="tx1"/>
          </a:solidFill>
          <a:latin typeface="+mn-lt"/>
          <a:ea typeface="+mn-ea"/>
          <a:cs typeface="+mn-cs"/>
        </a:defRPr>
      </a:lvl2pPr>
      <a:lvl3pPr marL="914330" algn="l" defTabSz="914330" rtl="0" eaLnBrk="1" latinLnBrk="0" hangingPunct="1">
        <a:defRPr kumimoji="1" sz="1800" kern="1200">
          <a:solidFill>
            <a:schemeClr val="tx1"/>
          </a:solidFill>
          <a:latin typeface="+mn-lt"/>
          <a:ea typeface="+mn-ea"/>
          <a:cs typeface="+mn-cs"/>
        </a:defRPr>
      </a:lvl3pPr>
      <a:lvl4pPr marL="1371495" algn="l" defTabSz="914330" rtl="0" eaLnBrk="1" latinLnBrk="0" hangingPunct="1">
        <a:defRPr kumimoji="1" sz="1800" kern="1200">
          <a:solidFill>
            <a:schemeClr val="tx1"/>
          </a:solidFill>
          <a:latin typeface="+mn-lt"/>
          <a:ea typeface="+mn-ea"/>
          <a:cs typeface="+mn-cs"/>
        </a:defRPr>
      </a:lvl4pPr>
      <a:lvl5pPr marL="1828660" algn="l" defTabSz="914330" rtl="0" eaLnBrk="1" latinLnBrk="0" hangingPunct="1">
        <a:defRPr kumimoji="1" sz="1800" kern="1200">
          <a:solidFill>
            <a:schemeClr val="tx1"/>
          </a:solidFill>
          <a:latin typeface="+mn-lt"/>
          <a:ea typeface="+mn-ea"/>
          <a:cs typeface="+mn-cs"/>
        </a:defRPr>
      </a:lvl5pPr>
      <a:lvl6pPr marL="2285825" algn="l" defTabSz="914330" rtl="0" eaLnBrk="1" latinLnBrk="0" hangingPunct="1">
        <a:defRPr kumimoji="1" sz="1800" kern="1200">
          <a:solidFill>
            <a:schemeClr val="tx1"/>
          </a:solidFill>
          <a:latin typeface="+mn-lt"/>
          <a:ea typeface="+mn-ea"/>
          <a:cs typeface="+mn-cs"/>
        </a:defRPr>
      </a:lvl6pPr>
      <a:lvl7pPr marL="2742990" algn="l" defTabSz="914330" rtl="0" eaLnBrk="1" latinLnBrk="0" hangingPunct="1">
        <a:defRPr kumimoji="1" sz="1800" kern="1200">
          <a:solidFill>
            <a:schemeClr val="tx1"/>
          </a:solidFill>
          <a:latin typeface="+mn-lt"/>
          <a:ea typeface="+mn-ea"/>
          <a:cs typeface="+mn-cs"/>
        </a:defRPr>
      </a:lvl7pPr>
      <a:lvl8pPr marL="3200155" algn="l" defTabSz="914330" rtl="0" eaLnBrk="1" latinLnBrk="0" hangingPunct="1">
        <a:defRPr kumimoji="1" sz="1800" kern="1200">
          <a:solidFill>
            <a:schemeClr val="tx1"/>
          </a:solidFill>
          <a:latin typeface="+mn-lt"/>
          <a:ea typeface="+mn-ea"/>
          <a:cs typeface="+mn-cs"/>
        </a:defRPr>
      </a:lvl8pPr>
      <a:lvl9pPr marL="3657320" algn="l" defTabSz="91433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ctr" anchorCtr="0" compatLnSpc="1">
            <a:prstTxWarp prst="textNoShape">
              <a:avLst/>
            </a:prstTxWarp>
          </a:bodyPr>
          <a:lstStyle/>
          <a:p>
            <a:pPr lvl="0"/>
            <a:r>
              <a:rPr lang="ja-JP" altLang="en-US"/>
              <a:t>マスタ タイトルの書式設定</a:t>
            </a:r>
          </a:p>
        </p:txBody>
      </p:sp>
      <p:sp>
        <p:nvSpPr>
          <p:cNvPr id="2253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6" rIns="91433" bIns="4571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400" b="0">
                <a:solidFill>
                  <a:srgbClr val="000000"/>
                </a:solidFill>
                <a:latin typeface="+mn-lt"/>
                <a:ea typeface="Osaka" pitchFamily="36" charset="-128"/>
                <a:cs typeface="+mn-cs"/>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ctr">
              <a:defRPr sz="1400" b="0">
                <a:solidFill>
                  <a:srgbClr val="000000"/>
                </a:solidFill>
                <a:latin typeface="+mn-lt"/>
                <a:ea typeface="Osaka" pitchFamily="36" charset="-128"/>
                <a:cs typeface="+mn-cs"/>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400">
                <a:solidFill>
                  <a:srgbClr val="000000"/>
                </a:solidFill>
                <a:latin typeface="Times" panose="02020603050405020304" pitchFamily="18" charset="0"/>
                <a:ea typeface="Osaka" pitchFamily="1" charset="-128"/>
              </a:defRPr>
            </a:lvl1pPr>
          </a:lstStyle>
          <a:p>
            <a:fld id="{B03DE082-3296-4DB8-9D2C-AD33F7823D91}" type="slidenum">
              <a:rPr lang="en-US" altLang="ja-JP" smtClean="0"/>
              <a:pPr/>
              <a:t>‹#›</a:t>
            </a:fld>
            <a:endParaRPr lang="en-US" altLang="ja-JP"/>
          </a:p>
        </p:txBody>
      </p:sp>
    </p:spTree>
    <p:extLst>
      <p:ext uri="{BB962C8B-B14F-4D97-AF65-F5344CB8AC3E}">
        <p14:creationId xmlns:p14="http://schemas.microsoft.com/office/powerpoint/2010/main" val="3494867128"/>
      </p:ext>
    </p:extLst>
  </p:cSld>
  <p:clrMap bg1="lt1" tx1="dk1" bg2="lt2" tx2="dk2" accent1="accent1" accent2="accent2" accent3="accent3" accent4="accent4" accent5="accent5" accent6="accent6" hlink="hlink" folHlink="folHlink"/>
  <p:sldLayoutIdLst>
    <p:sldLayoutId id="2147505089" r:id="rId1"/>
    <p:sldLayoutId id="2147505090" r:id="rId2"/>
    <p:sldLayoutId id="2147505091" r:id="rId3"/>
    <p:sldLayoutId id="2147505092" r:id="rId4"/>
    <p:sldLayoutId id="2147505093" r:id="rId5"/>
    <p:sldLayoutId id="2147505094" r:id="rId6"/>
    <p:sldLayoutId id="2147505095" r:id="rId7"/>
    <p:sldLayoutId id="2147505096" r:id="rId8"/>
    <p:sldLayoutId id="2147505097" r:id="rId9"/>
    <p:sldLayoutId id="2147505098" r:id="rId10"/>
    <p:sldLayoutId id="2147505099" r:id="rId11"/>
  </p:sldLayoutIdLst>
  <p:transition/>
  <p:hf sldNum="0" hdr="0" ftr="0" dt="0"/>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36" charset="0"/>
          <a:ea typeface="Osaka" pitchFamily="36" charset="-128"/>
          <a:cs typeface="Osaka"/>
        </a:defRPr>
      </a:lvl2pPr>
      <a:lvl3pPr algn="ctr" rtl="0" eaLnBrk="0" fontAlgn="base" hangingPunct="0">
        <a:spcBef>
          <a:spcPct val="0"/>
        </a:spcBef>
        <a:spcAft>
          <a:spcPct val="0"/>
        </a:spcAft>
        <a:defRPr kumimoji="1" sz="4400">
          <a:solidFill>
            <a:schemeClr val="tx2"/>
          </a:solidFill>
          <a:latin typeface="Times" pitchFamily="36" charset="0"/>
          <a:ea typeface="Osaka" pitchFamily="36" charset="-128"/>
          <a:cs typeface="Osaka"/>
        </a:defRPr>
      </a:lvl3pPr>
      <a:lvl4pPr algn="ctr" rtl="0" eaLnBrk="0" fontAlgn="base" hangingPunct="0">
        <a:spcBef>
          <a:spcPct val="0"/>
        </a:spcBef>
        <a:spcAft>
          <a:spcPct val="0"/>
        </a:spcAft>
        <a:defRPr kumimoji="1" sz="4400">
          <a:solidFill>
            <a:schemeClr val="tx2"/>
          </a:solidFill>
          <a:latin typeface="Times" pitchFamily="36" charset="0"/>
          <a:ea typeface="Osaka" pitchFamily="36" charset="-128"/>
          <a:cs typeface="Osaka"/>
        </a:defRPr>
      </a:lvl4pPr>
      <a:lvl5pPr algn="ctr" rtl="0" eaLnBrk="0" fontAlgn="base" hangingPunct="0">
        <a:spcBef>
          <a:spcPct val="0"/>
        </a:spcBef>
        <a:spcAft>
          <a:spcPct val="0"/>
        </a:spcAft>
        <a:defRPr kumimoji="1" sz="4400">
          <a:solidFill>
            <a:schemeClr val="tx2"/>
          </a:solidFill>
          <a:latin typeface="Times" pitchFamily="36" charset="0"/>
          <a:ea typeface="Osaka" pitchFamily="36" charset="-128"/>
          <a:cs typeface="Osaka"/>
        </a:defRPr>
      </a:lvl5pPr>
      <a:lvl6pPr marL="457165" algn="ctr" rtl="0" fontAlgn="base">
        <a:spcBef>
          <a:spcPct val="0"/>
        </a:spcBef>
        <a:spcAft>
          <a:spcPct val="0"/>
        </a:spcAft>
        <a:defRPr kumimoji="1" sz="4400">
          <a:solidFill>
            <a:schemeClr val="tx2"/>
          </a:solidFill>
          <a:latin typeface="Times" pitchFamily="36" charset="0"/>
          <a:ea typeface="Osaka" pitchFamily="36" charset="-128"/>
        </a:defRPr>
      </a:lvl6pPr>
      <a:lvl7pPr marL="914330" algn="ctr" rtl="0" fontAlgn="base">
        <a:spcBef>
          <a:spcPct val="0"/>
        </a:spcBef>
        <a:spcAft>
          <a:spcPct val="0"/>
        </a:spcAft>
        <a:defRPr kumimoji="1" sz="4400">
          <a:solidFill>
            <a:schemeClr val="tx2"/>
          </a:solidFill>
          <a:latin typeface="Times" pitchFamily="36" charset="0"/>
          <a:ea typeface="Osaka" pitchFamily="36" charset="-128"/>
        </a:defRPr>
      </a:lvl7pPr>
      <a:lvl8pPr marL="1371495" algn="ctr" rtl="0" fontAlgn="base">
        <a:spcBef>
          <a:spcPct val="0"/>
        </a:spcBef>
        <a:spcAft>
          <a:spcPct val="0"/>
        </a:spcAft>
        <a:defRPr kumimoji="1" sz="4400">
          <a:solidFill>
            <a:schemeClr val="tx2"/>
          </a:solidFill>
          <a:latin typeface="Times" pitchFamily="36" charset="0"/>
          <a:ea typeface="Osaka" pitchFamily="36" charset="-128"/>
        </a:defRPr>
      </a:lvl8pPr>
      <a:lvl9pPr marL="1828660" algn="ctr" rtl="0" fontAlgn="base">
        <a:spcBef>
          <a:spcPct val="0"/>
        </a:spcBef>
        <a:spcAft>
          <a:spcPct val="0"/>
        </a:spcAft>
        <a:defRPr kumimoji="1" sz="4400">
          <a:solidFill>
            <a:schemeClr val="tx2"/>
          </a:solidFill>
          <a:latin typeface="Times" pitchFamily="36" charset="0"/>
          <a:ea typeface="Osaka" pitchFamily="36"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Osaka"/>
        </a:defRPr>
      </a:lvl1pPr>
      <a:lvl2pPr marL="741363" indent="-284163" algn="l" rtl="0" eaLnBrk="0" fontAlgn="base" hangingPunct="0">
        <a:spcBef>
          <a:spcPct val="20000"/>
        </a:spcBef>
        <a:spcAft>
          <a:spcPct val="0"/>
        </a:spcAft>
        <a:buChar char="–"/>
        <a:defRPr kumimoji="1" sz="2800">
          <a:solidFill>
            <a:schemeClr val="tx1"/>
          </a:solidFill>
          <a:latin typeface="+mn-lt"/>
          <a:ea typeface="+mn-ea"/>
          <a:cs typeface="Osaka"/>
        </a:defRPr>
      </a:lvl2pPr>
      <a:lvl3pPr marL="1141413" indent="-227013" algn="l" rtl="0" eaLnBrk="0" fontAlgn="base" hangingPunct="0">
        <a:spcBef>
          <a:spcPct val="20000"/>
        </a:spcBef>
        <a:spcAft>
          <a:spcPct val="0"/>
        </a:spcAft>
        <a:buChar char="•"/>
        <a:defRPr kumimoji="1" sz="2400">
          <a:solidFill>
            <a:schemeClr val="tx1"/>
          </a:solidFill>
          <a:latin typeface="+mn-lt"/>
          <a:ea typeface="+mn-ea"/>
          <a:cs typeface="Osaka"/>
        </a:defRPr>
      </a:lvl3pPr>
      <a:lvl4pPr marL="1598613" indent="-227013" algn="l" rtl="0" eaLnBrk="0" fontAlgn="base" hangingPunct="0">
        <a:spcBef>
          <a:spcPct val="20000"/>
        </a:spcBef>
        <a:spcAft>
          <a:spcPct val="0"/>
        </a:spcAft>
        <a:buChar char="–"/>
        <a:defRPr kumimoji="1" sz="2000">
          <a:solidFill>
            <a:schemeClr val="tx1"/>
          </a:solidFill>
          <a:latin typeface="+mn-lt"/>
          <a:ea typeface="+mn-ea"/>
          <a:cs typeface="Osaka"/>
        </a:defRPr>
      </a:lvl4pPr>
      <a:lvl5pPr marL="2055813" indent="-227013" algn="l" rtl="0" eaLnBrk="0" fontAlgn="base" hangingPunct="0">
        <a:spcBef>
          <a:spcPct val="20000"/>
        </a:spcBef>
        <a:spcAft>
          <a:spcPct val="0"/>
        </a:spcAft>
        <a:buChar char="»"/>
        <a:defRPr kumimoji="1" sz="2000">
          <a:solidFill>
            <a:schemeClr val="tx1"/>
          </a:solidFill>
          <a:latin typeface="+mn-lt"/>
          <a:ea typeface="+mn-ea"/>
          <a:cs typeface="Osaka"/>
        </a:defRPr>
      </a:lvl5pPr>
      <a:lvl6pPr marL="2514408" indent="-228583" algn="l" rtl="0" fontAlgn="base">
        <a:spcBef>
          <a:spcPct val="20000"/>
        </a:spcBef>
        <a:spcAft>
          <a:spcPct val="0"/>
        </a:spcAft>
        <a:buChar char="»"/>
        <a:defRPr kumimoji="1" sz="2000">
          <a:solidFill>
            <a:schemeClr val="tx1"/>
          </a:solidFill>
          <a:latin typeface="+mn-lt"/>
          <a:ea typeface="+mn-ea"/>
        </a:defRPr>
      </a:lvl6pPr>
      <a:lvl7pPr marL="2971573" indent="-228583" algn="l" rtl="0" fontAlgn="base">
        <a:spcBef>
          <a:spcPct val="20000"/>
        </a:spcBef>
        <a:spcAft>
          <a:spcPct val="0"/>
        </a:spcAft>
        <a:buChar char="»"/>
        <a:defRPr kumimoji="1" sz="2000">
          <a:solidFill>
            <a:schemeClr val="tx1"/>
          </a:solidFill>
          <a:latin typeface="+mn-lt"/>
          <a:ea typeface="+mn-ea"/>
        </a:defRPr>
      </a:lvl7pPr>
      <a:lvl8pPr marL="3428738" indent="-228583" algn="l" rtl="0" fontAlgn="base">
        <a:spcBef>
          <a:spcPct val="20000"/>
        </a:spcBef>
        <a:spcAft>
          <a:spcPct val="0"/>
        </a:spcAft>
        <a:buChar char="»"/>
        <a:defRPr kumimoji="1" sz="2000">
          <a:solidFill>
            <a:schemeClr val="tx1"/>
          </a:solidFill>
          <a:latin typeface="+mn-lt"/>
          <a:ea typeface="+mn-ea"/>
        </a:defRPr>
      </a:lvl8pPr>
      <a:lvl9pPr marL="3885903" indent="-228583"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330" rtl="0" eaLnBrk="1" latinLnBrk="0" hangingPunct="1">
        <a:defRPr kumimoji="1" sz="1800" kern="1200">
          <a:solidFill>
            <a:schemeClr val="tx1"/>
          </a:solidFill>
          <a:latin typeface="+mn-lt"/>
          <a:ea typeface="+mn-ea"/>
          <a:cs typeface="+mn-cs"/>
        </a:defRPr>
      </a:lvl1pPr>
      <a:lvl2pPr marL="457165" algn="l" defTabSz="914330" rtl="0" eaLnBrk="1" latinLnBrk="0" hangingPunct="1">
        <a:defRPr kumimoji="1" sz="1800" kern="1200">
          <a:solidFill>
            <a:schemeClr val="tx1"/>
          </a:solidFill>
          <a:latin typeface="+mn-lt"/>
          <a:ea typeface="+mn-ea"/>
          <a:cs typeface="+mn-cs"/>
        </a:defRPr>
      </a:lvl2pPr>
      <a:lvl3pPr marL="914330" algn="l" defTabSz="914330" rtl="0" eaLnBrk="1" latinLnBrk="0" hangingPunct="1">
        <a:defRPr kumimoji="1" sz="1800" kern="1200">
          <a:solidFill>
            <a:schemeClr val="tx1"/>
          </a:solidFill>
          <a:latin typeface="+mn-lt"/>
          <a:ea typeface="+mn-ea"/>
          <a:cs typeface="+mn-cs"/>
        </a:defRPr>
      </a:lvl3pPr>
      <a:lvl4pPr marL="1371495" algn="l" defTabSz="914330" rtl="0" eaLnBrk="1" latinLnBrk="0" hangingPunct="1">
        <a:defRPr kumimoji="1" sz="1800" kern="1200">
          <a:solidFill>
            <a:schemeClr val="tx1"/>
          </a:solidFill>
          <a:latin typeface="+mn-lt"/>
          <a:ea typeface="+mn-ea"/>
          <a:cs typeface="+mn-cs"/>
        </a:defRPr>
      </a:lvl4pPr>
      <a:lvl5pPr marL="1828660" algn="l" defTabSz="914330" rtl="0" eaLnBrk="1" latinLnBrk="0" hangingPunct="1">
        <a:defRPr kumimoji="1" sz="1800" kern="1200">
          <a:solidFill>
            <a:schemeClr val="tx1"/>
          </a:solidFill>
          <a:latin typeface="+mn-lt"/>
          <a:ea typeface="+mn-ea"/>
          <a:cs typeface="+mn-cs"/>
        </a:defRPr>
      </a:lvl5pPr>
      <a:lvl6pPr marL="2285825" algn="l" defTabSz="914330" rtl="0" eaLnBrk="1" latinLnBrk="0" hangingPunct="1">
        <a:defRPr kumimoji="1" sz="1800" kern="1200">
          <a:solidFill>
            <a:schemeClr val="tx1"/>
          </a:solidFill>
          <a:latin typeface="+mn-lt"/>
          <a:ea typeface="+mn-ea"/>
          <a:cs typeface="+mn-cs"/>
        </a:defRPr>
      </a:lvl6pPr>
      <a:lvl7pPr marL="2742990" algn="l" defTabSz="914330" rtl="0" eaLnBrk="1" latinLnBrk="0" hangingPunct="1">
        <a:defRPr kumimoji="1" sz="1800" kern="1200">
          <a:solidFill>
            <a:schemeClr val="tx1"/>
          </a:solidFill>
          <a:latin typeface="+mn-lt"/>
          <a:ea typeface="+mn-ea"/>
          <a:cs typeface="+mn-cs"/>
        </a:defRPr>
      </a:lvl7pPr>
      <a:lvl8pPr marL="3200155" algn="l" defTabSz="914330" rtl="0" eaLnBrk="1" latinLnBrk="0" hangingPunct="1">
        <a:defRPr kumimoji="1" sz="1800" kern="1200">
          <a:solidFill>
            <a:schemeClr val="tx1"/>
          </a:solidFill>
          <a:latin typeface="+mn-lt"/>
          <a:ea typeface="+mn-ea"/>
          <a:cs typeface="+mn-cs"/>
        </a:defRPr>
      </a:lvl8pPr>
      <a:lvl9pPr marL="3657320" algn="l" defTabSz="91433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タイトル プレースホル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テキスト プレースホルダ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prstClr val="black">
                    <a:tint val="75000"/>
                  </a:prstClr>
                </a:solidFill>
                <a:latin typeface="Helvetica" charset="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prstClr val="black">
                    <a:tint val="75000"/>
                  </a:prstClr>
                </a:solidFill>
                <a:latin typeface="Helvetica" charset="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prstClr val="black">
                    <a:tint val="75000"/>
                  </a:prstClr>
                </a:solidFill>
                <a:latin typeface="Helvetica" charset="0"/>
                <a:ea typeface="ＭＳ Ｐゴシック" pitchFamily="50" charset="-128"/>
              </a:defRPr>
            </a:lvl1pPr>
          </a:lstStyle>
          <a:p>
            <a:pPr>
              <a:defRPr/>
            </a:pPr>
            <a:fld id="{65468E2B-A297-4E22-B808-D313F2C323B2}" type="slidenum">
              <a:rPr lang="en-US" altLang="ja-JP" smtClean="0"/>
              <a:pPr>
                <a:defRPr/>
              </a:pPr>
              <a:t>‹#›</a:t>
            </a:fld>
            <a:endParaRPr lang="en-US" altLang="ja-JP"/>
          </a:p>
        </p:txBody>
      </p:sp>
    </p:spTree>
    <p:extLst>
      <p:ext uri="{BB962C8B-B14F-4D97-AF65-F5344CB8AC3E}">
        <p14:creationId xmlns:p14="http://schemas.microsoft.com/office/powerpoint/2010/main" val="1125124469"/>
      </p:ext>
    </p:extLst>
  </p:cSld>
  <p:clrMap bg1="lt1" tx1="dk1" bg2="lt2" tx2="dk2" accent1="accent1" accent2="accent2" accent3="accent3" accent4="accent4" accent5="accent5" accent6="accent6" hlink="hlink" folHlink="folHlink"/>
  <p:sldLayoutIdLst>
    <p:sldLayoutId id="2147505125" r:id="rId1"/>
    <p:sldLayoutId id="2147505126" r:id="rId2"/>
    <p:sldLayoutId id="2147505127" r:id="rId3"/>
    <p:sldLayoutId id="2147505128" r:id="rId4"/>
    <p:sldLayoutId id="2147505129" r:id="rId5"/>
    <p:sldLayoutId id="2147505130" r:id="rId6"/>
    <p:sldLayoutId id="2147505131" r:id="rId7"/>
    <p:sldLayoutId id="2147505132" r:id="rId8"/>
    <p:sldLayoutId id="2147505133" r:id="rId9"/>
    <p:sldLayoutId id="2147505134" r:id="rId10"/>
    <p:sldLayoutId id="2147505135" r:id="rId11"/>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198"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395"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592"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789"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898" indent="-342898"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46" indent="-285748"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993" indent="-228598"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191" indent="-228598"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388" indent="-228598"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05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fld id="{30EE80AC-0A06-45C8-967D-7DDFB5C8B375}" type="datetimeFigureOut">
              <a:rPr lang="ja-JP" altLang="en-US" smtClean="0">
                <a:solidFill>
                  <a:srgbClr val="000000"/>
                </a:solidFill>
              </a:rPr>
              <a:pPr>
                <a:defRPr/>
              </a:pPr>
              <a:t>2021/1/5</a:t>
            </a:fld>
            <a:endParaRPr lang="en-US" altLang="ja-JP">
              <a:solidFill>
                <a:srgbClr val="000000"/>
              </a:solidFill>
            </a:endParaRPr>
          </a:p>
        </p:txBody>
      </p:sp>
      <p:sp>
        <p:nvSpPr>
          <p:cNvPr id="1505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1505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E18BF25-77AF-491B-BA91-8B73B9AD73E7}" type="slidenum">
              <a:rPr lang="ja-JP" altLang="en-US"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78914751"/>
      </p:ext>
    </p:extLst>
  </p:cSld>
  <p:clrMap bg1="lt1" tx1="dk1" bg2="lt2" tx2="dk2" accent1="accent1" accent2="accent2" accent3="accent3" accent4="accent4" accent5="accent5" accent6="accent6" hlink="hlink" folHlink="folHlink"/>
  <p:sldLayoutIdLst>
    <p:sldLayoutId id="2147505173" r:id="rId1"/>
    <p:sldLayoutId id="2147505174" r:id="rId2"/>
    <p:sldLayoutId id="2147505175" r:id="rId3"/>
    <p:sldLayoutId id="2147505176" r:id="rId4"/>
    <p:sldLayoutId id="2147505177" r:id="rId5"/>
    <p:sldLayoutId id="2147505178" r:id="rId6"/>
    <p:sldLayoutId id="2147505179" r:id="rId7"/>
    <p:sldLayoutId id="2147505180" r:id="rId8"/>
    <p:sldLayoutId id="2147505181" r:id="rId9"/>
    <p:sldLayoutId id="2147505182" r:id="rId10"/>
    <p:sldLayoutId id="21475051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a:defRPr/>
            </a:pPr>
            <a:fld id="{7C8B9F09-0A0E-4F16-8F37-41FADD723CB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958118"/>
      </p:ext>
    </p:extLst>
  </p:cSld>
  <p:clrMap bg1="lt1" tx1="dk1" bg2="lt2" tx2="dk2" accent1="accent1" accent2="accent2" accent3="accent3" accent4="accent4" accent5="accent5" accent6="accent6" hlink="hlink" folHlink="folHlink"/>
  <p:sldLayoutIdLst>
    <p:sldLayoutId id="2147505185" r:id="rId1"/>
    <p:sldLayoutId id="2147505186" r:id="rId2"/>
    <p:sldLayoutId id="2147505187" r:id="rId3"/>
    <p:sldLayoutId id="2147505188" r:id="rId4"/>
    <p:sldLayoutId id="2147505189" r:id="rId5"/>
    <p:sldLayoutId id="2147505190" r:id="rId6"/>
    <p:sldLayoutId id="2147505191" r:id="rId7"/>
    <p:sldLayoutId id="2147505192" r:id="rId8"/>
    <p:sldLayoutId id="2147505193" r:id="rId9"/>
    <p:sldLayoutId id="2147505194" r:id="rId10"/>
    <p:sldLayoutId id="214750519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m4a"/><Relationship Id="rId7" Type="http://schemas.openxmlformats.org/officeDocument/2006/relationships/image" Target="../media/image10.png"/><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notesSlide" Target="../notesSlides/notesSlide15.xml"/><Relationship Id="rId4"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16.m4a"/><Relationship Id="rId7" Type="http://schemas.openxmlformats.org/officeDocument/2006/relationships/image" Target="../media/image12.jpeg"/><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notesSlide" Target="../notesSlides/notesSlide16.xml"/><Relationship Id="rId10" Type="http://schemas.openxmlformats.org/officeDocument/2006/relationships/image" Target="../media/image1.png"/><Relationship Id="rId4" Type="http://schemas.openxmlformats.org/officeDocument/2006/relationships/slideLayout" Target="../slideLayouts/slideLayout69.xml"/><Relationship Id="rId9"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png"/><Relationship Id="rId2" Type="http://schemas.openxmlformats.org/officeDocument/2006/relationships/audio" Target="../media/media20.m4a"/><Relationship Id="rId16" Type="http://schemas.openxmlformats.org/officeDocument/2006/relationships/image" Target="../media/image26.png"/><Relationship Id="rId1" Type="http://schemas.microsoft.com/office/2007/relationships/media" Target="../media/media20.m4a"/><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19.png"/><Relationship Id="rId1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27.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18.xml"/><Relationship Id="rId7" Type="http://schemas.openxmlformats.org/officeDocument/2006/relationships/image" Target="../media/image30.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5.xml"/><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6.m4a"/><Relationship Id="rId7" Type="http://schemas.openxmlformats.org/officeDocument/2006/relationships/image" Target="../media/image32.png"/><Relationship Id="rId2" Type="http://schemas.microsoft.com/office/2007/relationships/media" Target="../media/media26.m4a"/><Relationship Id="rId1" Type="http://schemas.openxmlformats.org/officeDocument/2006/relationships/tags" Target="../tags/tag3.xml"/><Relationship Id="rId6" Type="http://schemas.openxmlformats.org/officeDocument/2006/relationships/image" Target="../media/image2.emf"/><Relationship Id="rId5" Type="http://schemas.openxmlformats.org/officeDocument/2006/relationships/notesSlide" Target="../notesSlides/notesSlide26.xml"/><Relationship Id="rId4" Type="http://schemas.openxmlformats.org/officeDocument/2006/relationships/slideLayout" Target="../slideLayouts/slideLayout14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8.m4a"/><Relationship Id="rId7" Type="http://schemas.openxmlformats.org/officeDocument/2006/relationships/image" Target="../media/image4.png"/><Relationship Id="rId12"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jpeg"/><Relationship Id="rId5" Type="http://schemas.openxmlformats.org/officeDocument/2006/relationships/notesSlide" Target="../notesSlides/notesSlide8.xml"/><Relationship Id="rId10" Type="http://schemas.openxmlformats.org/officeDocument/2006/relationships/image" Target="../media/image6.jpeg"/><Relationship Id="rId4" Type="http://schemas.openxmlformats.org/officeDocument/2006/relationships/slideLayout" Target="../slideLayouts/slideLayout7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C5F6"/>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1493839" y="585539"/>
            <a:ext cx="9244012" cy="2843461"/>
          </a:xfrm>
        </p:spPr>
        <p:txBody>
          <a:bodyPr/>
          <a:lstStyle/>
          <a:p>
            <a:pPr eaLnBrk="1" hangingPunct="1">
              <a:lnSpc>
                <a:spcPct val="80000"/>
              </a:lnSpc>
              <a:defRPr/>
            </a:pPr>
            <a:r>
              <a:rPr lang="en-US" altLang="ja-JP" i="1" dirty="0">
                <a:solidFill>
                  <a:srgbClr val="000000"/>
                </a:solidFill>
                <a:latin typeface="Arial" pitchFamily="34" charset="0"/>
                <a:cs typeface="Arial" pitchFamily="34" charset="0"/>
              </a:rPr>
              <a:t>Forum for Nuclear Cooperation </a:t>
            </a:r>
            <a:br>
              <a:rPr lang="en-US" altLang="ja-JP" i="1" dirty="0">
                <a:solidFill>
                  <a:srgbClr val="000000"/>
                </a:solidFill>
                <a:latin typeface="Arial" pitchFamily="34" charset="0"/>
                <a:cs typeface="Arial" pitchFamily="34" charset="0"/>
              </a:rPr>
            </a:br>
            <a:r>
              <a:rPr lang="en-US" altLang="ja-JP" i="1" dirty="0">
                <a:solidFill>
                  <a:srgbClr val="000000"/>
                </a:solidFill>
                <a:latin typeface="Arial" pitchFamily="34" charset="0"/>
                <a:cs typeface="Arial" pitchFamily="34" charset="0"/>
              </a:rPr>
              <a:t>in Asia (FNCA)</a:t>
            </a:r>
            <a:br>
              <a:rPr lang="en-US" altLang="ja-JP" i="1" dirty="0">
                <a:solidFill>
                  <a:srgbClr val="000000"/>
                </a:solidFill>
                <a:latin typeface="Arial" pitchFamily="34" charset="0"/>
                <a:cs typeface="Arial" pitchFamily="34" charset="0"/>
              </a:rPr>
            </a:br>
            <a:r>
              <a:rPr lang="en-US" altLang="ja-JP" sz="2800" i="1" dirty="0">
                <a:solidFill>
                  <a:srgbClr val="000000"/>
                </a:solidFill>
                <a:latin typeface="Arial" pitchFamily="34" charset="0"/>
                <a:ea typeface="平成角ゴシック" pitchFamily="-80" charset="-128"/>
                <a:cs typeface="Arial" pitchFamily="34" charset="0"/>
              </a:rPr>
              <a:t/>
            </a:r>
            <a:br>
              <a:rPr lang="en-US" altLang="ja-JP" sz="2800" i="1" dirty="0">
                <a:solidFill>
                  <a:srgbClr val="000000"/>
                </a:solidFill>
                <a:latin typeface="Arial" pitchFamily="34" charset="0"/>
                <a:ea typeface="平成角ゴシック" pitchFamily="-80" charset="-128"/>
                <a:cs typeface="Arial" pitchFamily="34" charset="0"/>
              </a:rPr>
            </a:br>
            <a:r>
              <a:rPr lang="en-US" altLang="ja-JP" sz="4000" i="1" dirty="0">
                <a:solidFill>
                  <a:srgbClr val="000000"/>
                </a:solidFill>
                <a:latin typeface="Arial" pitchFamily="34" charset="0"/>
                <a:ea typeface="平成角ゴシック" pitchFamily="-80" charset="-128"/>
                <a:cs typeface="Arial" pitchFamily="34" charset="0"/>
              </a:rPr>
              <a:t>- Radiation Oncology </a:t>
            </a:r>
            <a:r>
              <a:rPr lang="en-US" altLang="ja-JP" sz="4000" i="1" dirty="0" smtClean="0">
                <a:solidFill>
                  <a:srgbClr val="000000"/>
                </a:solidFill>
                <a:latin typeface="Arial" pitchFamily="34" charset="0"/>
                <a:ea typeface="平成角ゴシック" pitchFamily="-80" charset="-128"/>
                <a:cs typeface="Arial" pitchFamily="34" charset="0"/>
              </a:rPr>
              <a:t>Project</a:t>
            </a:r>
            <a:br>
              <a:rPr lang="en-US" altLang="ja-JP" sz="4000" i="1" dirty="0" smtClean="0">
                <a:solidFill>
                  <a:srgbClr val="000000"/>
                </a:solidFill>
                <a:latin typeface="Arial" pitchFamily="34" charset="0"/>
                <a:ea typeface="平成角ゴシック" pitchFamily="-80" charset="-128"/>
                <a:cs typeface="Arial" pitchFamily="34" charset="0"/>
              </a:rPr>
            </a:br>
            <a:r>
              <a:rPr lang="en-US" altLang="ja-JP" sz="4000" i="1" dirty="0" smtClean="0">
                <a:solidFill>
                  <a:srgbClr val="000000"/>
                </a:solidFill>
                <a:latin typeface="Arial" pitchFamily="34" charset="0"/>
                <a:ea typeface="平成角ゴシック" pitchFamily="-80" charset="-128"/>
                <a:cs typeface="Arial" pitchFamily="34" charset="0"/>
              </a:rPr>
              <a:t>for Cervical Cancer-</a:t>
            </a:r>
            <a:r>
              <a:rPr lang="ja-JP" altLang="en-US" sz="3600" i="1" dirty="0">
                <a:solidFill>
                  <a:srgbClr val="000000"/>
                </a:solidFill>
                <a:latin typeface="Arial" pitchFamily="34" charset="0"/>
                <a:ea typeface="平成角ゴシック" pitchFamily="-80" charset="-128"/>
                <a:cs typeface="Arial" pitchFamily="34" charset="0"/>
              </a:rPr>
              <a:t/>
            </a:r>
            <a:br>
              <a:rPr lang="ja-JP" altLang="en-US" sz="3600" i="1" dirty="0">
                <a:solidFill>
                  <a:srgbClr val="000000"/>
                </a:solidFill>
                <a:latin typeface="Arial" pitchFamily="34" charset="0"/>
                <a:ea typeface="平成角ゴシック" pitchFamily="-80" charset="-128"/>
                <a:cs typeface="Arial" pitchFamily="34" charset="0"/>
              </a:rPr>
            </a:br>
            <a:endParaRPr lang="ja-JP" altLang="en-US" sz="2400" i="1" dirty="0">
              <a:solidFill>
                <a:srgbClr val="000000"/>
              </a:solidFill>
              <a:latin typeface="Arial" pitchFamily="34" charset="0"/>
              <a:ea typeface="平成角ゴシック" pitchFamily="-80" charset="-128"/>
              <a:cs typeface="Arial" pitchFamily="34" charset="0"/>
            </a:endParaRPr>
          </a:p>
        </p:txBody>
      </p:sp>
      <p:sp>
        <p:nvSpPr>
          <p:cNvPr id="83971" name="Rectangle 3"/>
          <p:cNvSpPr>
            <a:spLocks noGrp="1" noChangeArrowheads="1"/>
          </p:cNvSpPr>
          <p:nvPr>
            <p:ph type="subTitle" idx="1"/>
          </p:nvPr>
        </p:nvSpPr>
        <p:spPr>
          <a:xfrm>
            <a:off x="5015880" y="4581128"/>
            <a:ext cx="6327775" cy="1800200"/>
          </a:xfrm>
        </p:spPr>
        <p:txBody>
          <a:bodyPr>
            <a:noAutofit/>
          </a:bodyPr>
          <a:lstStyle/>
          <a:p>
            <a:pPr eaLnBrk="1" hangingPunct="1">
              <a:lnSpc>
                <a:spcPct val="80000"/>
              </a:lnSpc>
              <a:defRPr/>
            </a:pPr>
            <a:r>
              <a:rPr lang="en-US" altLang="ja-JP" sz="2800" b="1" dirty="0">
                <a:solidFill>
                  <a:srgbClr val="000000"/>
                </a:solidFill>
                <a:effectLst>
                  <a:outerShdw blurRad="38100" dist="38100" dir="2700000" algn="tl">
                    <a:srgbClr val="000000">
                      <a:alpha val="43137"/>
                    </a:srgbClr>
                  </a:outerShdw>
                </a:effectLst>
                <a:latin typeface="Arial" pitchFamily="34" charset="0"/>
                <a:ea typeface="平成角ゴシック" pitchFamily="-80" charset="-128"/>
                <a:cs typeface="Arial" pitchFamily="34" charset="0"/>
              </a:rPr>
              <a:t>Shingo Kato M.D. Ph.D.</a:t>
            </a:r>
          </a:p>
          <a:p>
            <a:pPr eaLnBrk="1" hangingPunct="1">
              <a:lnSpc>
                <a:spcPct val="80000"/>
              </a:lnSpc>
              <a:defRPr/>
            </a:pPr>
            <a:r>
              <a:rPr lang="en-US" altLang="ja-JP" sz="2800" b="1" dirty="0">
                <a:solidFill>
                  <a:srgbClr val="000000"/>
                </a:solidFill>
                <a:effectLst>
                  <a:outerShdw blurRad="38100" dist="38100" dir="2700000" algn="tl">
                    <a:srgbClr val="000000">
                      <a:alpha val="43137"/>
                    </a:srgbClr>
                  </a:outerShdw>
                </a:effectLst>
                <a:latin typeface="Arial" pitchFamily="34" charset="0"/>
                <a:ea typeface="平成角ゴシック" pitchFamily="-80" charset="-128"/>
                <a:cs typeface="Arial" pitchFamily="34" charset="0"/>
              </a:rPr>
              <a:t>Project Leader</a:t>
            </a:r>
            <a:r>
              <a:rPr lang="ja-JP" altLang="en-US" sz="2800" b="1" dirty="0">
                <a:solidFill>
                  <a:srgbClr val="000000"/>
                </a:solidFill>
                <a:effectLst>
                  <a:outerShdw blurRad="38100" dist="38100" dir="2700000" algn="tl">
                    <a:srgbClr val="000000">
                      <a:alpha val="43137"/>
                    </a:srgbClr>
                  </a:outerShdw>
                </a:effectLst>
                <a:latin typeface="Arial" pitchFamily="34" charset="0"/>
                <a:ea typeface="平成角ゴシック" pitchFamily="-80" charset="-128"/>
                <a:cs typeface="Arial" pitchFamily="34" charset="0"/>
              </a:rPr>
              <a:t> </a:t>
            </a:r>
            <a:endParaRPr lang="en-US" altLang="ja-JP" sz="2800" b="1" dirty="0">
              <a:solidFill>
                <a:srgbClr val="000000"/>
              </a:solidFill>
              <a:effectLst>
                <a:outerShdw blurRad="38100" dist="38100" dir="2700000" algn="tl">
                  <a:srgbClr val="000000">
                    <a:alpha val="43137"/>
                  </a:srgbClr>
                </a:outerShdw>
              </a:effectLst>
              <a:latin typeface="Arial" pitchFamily="34" charset="0"/>
              <a:ea typeface="平成角ゴシック" pitchFamily="-80" charset="-128"/>
              <a:cs typeface="Arial" pitchFamily="34" charset="0"/>
            </a:endParaRPr>
          </a:p>
          <a:p>
            <a:pPr eaLnBrk="1" hangingPunct="1">
              <a:lnSpc>
                <a:spcPct val="80000"/>
              </a:lnSpc>
              <a:defRPr/>
            </a:pPr>
            <a:r>
              <a:rPr lang="en-US" altLang="ja-JP" sz="2800" b="1" dirty="0">
                <a:solidFill>
                  <a:srgbClr val="000000"/>
                </a:solidFill>
                <a:effectLst>
                  <a:outerShdw blurRad="38100" dist="38100" dir="2700000" algn="tl">
                    <a:srgbClr val="000000">
                      <a:alpha val="43137"/>
                    </a:srgbClr>
                  </a:outerShdw>
                </a:effectLst>
                <a:latin typeface="Arial" pitchFamily="34" charset="0"/>
                <a:ea typeface="平成角ゴシック" pitchFamily="-80" charset="-128"/>
                <a:cs typeface="Arial" pitchFamily="34" charset="0"/>
              </a:rPr>
              <a:t>FNCA Radiation Oncology Project</a:t>
            </a:r>
          </a:p>
          <a:p>
            <a:pPr eaLnBrk="1" hangingPunct="1">
              <a:lnSpc>
                <a:spcPct val="80000"/>
              </a:lnSpc>
              <a:defRPr/>
            </a:pPr>
            <a:r>
              <a:rPr lang="en-US" altLang="ja-JP" sz="2800" b="1" dirty="0">
                <a:solidFill>
                  <a:srgbClr val="000000"/>
                </a:solidFill>
                <a:effectLst>
                  <a:outerShdw blurRad="38100" dist="38100" dir="2700000" algn="tl">
                    <a:srgbClr val="000000">
                      <a:alpha val="43137"/>
                    </a:srgbClr>
                  </a:outerShdw>
                </a:effectLst>
                <a:latin typeface="Arial" pitchFamily="34" charset="0"/>
                <a:ea typeface="平成角ゴシック" pitchFamily="-80" charset="-128"/>
                <a:cs typeface="Arial" pitchFamily="34" charset="0"/>
              </a:rPr>
              <a:t>Saitama Medical University, Japan</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1757433"/>
      </p:ext>
    </p:extLst>
  </p:cSld>
  <p:clrMapOvr>
    <a:masterClrMapping/>
  </p:clrMapOvr>
  <p:transition advTm="396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143000" y="1894284"/>
            <a:ext cx="99060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00"/>
              </a:solidFill>
            </a:endParaRPr>
          </a:p>
        </p:txBody>
      </p:sp>
      <p:sp>
        <p:nvSpPr>
          <p:cNvPr id="15364" name="Line 4"/>
          <p:cNvSpPr>
            <a:spLocks noChangeShapeType="1"/>
          </p:cNvSpPr>
          <p:nvPr/>
        </p:nvSpPr>
        <p:spPr bwMode="auto">
          <a:xfrm>
            <a:off x="1181101" y="1030684"/>
            <a:ext cx="97139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65" name="Rectangle 5"/>
          <p:cNvSpPr>
            <a:spLocks noChangeArrowheads="1"/>
          </p:cNvSpPr>
          <p:nvPr/>
        </p:nvSpPr>
        <p:spPr bwMode="auto">
          <a:xfrm>
            <a:off x="1335089" y="1168796"/>
            <a:ext cx="14890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kumimoji="0" lang="en-US" altLang="ja-JP" b="1" dirty="0">
                <a:solidFill>
                  <a:srgbClr val="000000"/>
                </a:solidFill>
              </a:rPr>
              <a:t>Study</a:t>
            </a:r>
          </a:p>
          <a:p>
            <a:pPr>
              <a:defRPr/>
            </a:pPr>
            <a:endParaRPr kumimoji="0" lang="en-US" altLang="ja-JP" b="1" dirty="0">
              <a:solidFill>
                <a:srgbClr val="000000"/>
              </a:solidFill>
            </a:endParaRPr>
          </a:p>
          <a:p>
            <a:pPr>
              <a:defRPr/>
            </a:pPr>
            <a:endParaRPr kumimoji="0" lang="en-US" altLang="ja-JP" b="1" dirty="0">
              <a:solidFill>
                <a:srgbClr val="000000"/>
              </a:solidFill>
            </a:endParaRPr>
          </a:p>
          <a:p>
            <a:pPr>
              <a:defRPr/>
            </a:pPr>
            <a:r>
              <a:rPr kumimoji="0" lang="en-US" altLang="ja-JP" b="1" dirty="0">
                <a:solidFill>
                  <a:srgbClr val="000000"/>
                </a:solidFill>
              </a:rPr>
              <a:t>RTOG 9001 </a:t>
            </a:r>
          </a:p>
          <a:p>
            <a:pPr>
              <a:defRPr/>
            </a:pPr>
            <a:r>
              <a:rPr kumimoji="0" lang="en-US" altLang="ja-JP" b="1" dirty="0">
                <a:solidFill>
                  <a:srgbClr val="000000"/>
                </a:solidFill>
              </a:rPr>
              <a:t>(USA) </a:t>
            </a:r>
            <a:r>
              <a:rPr kumimoji="0" lang="en-US" altLang="ja-JP" dirty="0">
                <a:solidFill>
                  <a:srgbClr val="000000"/>
                </a:solidFill>
              </a:rPr>
              <a:t>1-2)</a:t>
            </a:r>
          </a:p>
          <a:p>
            <a:pPr>
              <a:defRPr/>
            </a:pPr>
            <a:endParaRPr kumimoji="0" lang="en-US" altLang="ja-JP" sz="900" b="1" dirty="0">
              <a:solidFill>
                <a:srgbClr val="000000"/>
              </a:solidFill>
            </a:endParaRPr>
          </a:p>
          <a:p>
            <a:pPr>
              <a:defRPr/>
            </a:pPr>
            <a:endParaRPr kumimoji="0" lang="en-US" altLang="ja-JP" b="1" dirty="0">
              <a:solidFill>
                <a:srgbClr val="000000"/>
              </a:solidFill>
            </a:endParaRPr>
          </a:p>
          <a:p>
            <a:pPr>
              <a:defRPr/>
            </a:pPr>
            <a:r>
              <a:rPr kumimoji="0" lang="en-US" altLang="ja-JP" b="1" dirty="0">
                <a:solidFill>
                  <a:srgbClr val="000000"/>
                </a:solidFill>
              </a:rPr>
              <a:t>GOG 85 </a:t>
            </a:r>
          </a:p>
          <a:p>
            <a:pPr>
              <a:defRPr/>
            </a:pPr>
            <a:r>
              <a:rPr kumimoji="0" lang="en-US" altLang="ja-JP" b="1" dirty="0">
                <a:solidFill>
                  <a:srgbClr val="000000"/>
                </a:solidFill>
              </a:rPr>
              <a:t>(USA) </a:t>
            </a:r>
            <a:r>
              <a:rPr kumimoji="0" lang="en-US" altLang="ja-JP" dirty="0">
                <a:solidFill>
                  <a:srgbClr val="000000"/>
                </a:solidFill>
              </a:rPr>
              <a:t>3)</a:t>
            </a:r>
          </a:p>
          <a:p>
            <a:pPr>
              <a:defRPr/>
            </a:pPr>
            <a:endParaRPr kumimoji="0" lang="en-US" altLang="ja-JP" sz="900" b="1" dirty="0">
              <a:solidFill>
                <a:srgbClr val="000000"/>
              </a:solidFill>
            </a:endParaRPr>
          </a:p>
          <a:p>
            <a:pPr>
              <a:defRPr/>
            </a:pPr>
            <a:endParaRPr kumimoji="0" lang="en-US" altLang="ja-JP" b="1" dirty="0">
              <a:solidFill>
                <a:srgbClr val="000000"/>
              </a:solidFill>
            </a:endParaRPr>
          </a:p>
          <a:p>
            <a:pPr>
              <a:defRPr/>
            </a:pPr>
            <a:r>
              <a:rPr kumimoji="0" lang="en-US" altLang="ja-JP" b="1" dirty="0">
                <a:solidFill>
                  <a:srgbClr val="000000"/>
                </a:solidFill>
              </a:rPr>
              <a:t>GOG 120 </a:t>
            </a:r>
          </a:p>
          <a:p>
            <a:pPr>
              <a:defRPr/>
            </a:pPr>
            <a:r>
              <a:rPr kumimoji="0" lang="en-US" altLang="ja-JP" b="1" dirty="0">
                <a:solidFill>
                  <a:srgbClr val="000000"/>
                </a:solidFill>
              </a:rPr>
              <a:t>(USA) </a:t>
            </a:r>
            <a:r>
              <a:rPr kumimoji="0" lang="en-US" altLang="ja-JP" dirty="0">
                <a:solidFill>
                  <a:srgbClr val="000000"/>
                </a:solidFill>
              </a:rPr>
              <a:t>4-5)</a:t>
            </a:r>
          </a:p>
          <a:p>
            <a:pPr>
              <a:defRPr/>
            </a:pPr>
            <a:endParaRPr kumimoji="0" lang="en-US" altLang="ja-JP" sz="900" b="1" dirty="0">
              <a:solidFill>
                <a:srgbClr val="000000"/>
              </a:solidFill>
            </a:endParaRPr>
          </a:p>
          <a:p>
            <a:pPr>
              <a:defRPr/>
            </a:pPr>
            <a:endParaRPr kumimoji="0" lang="en-US" altLang="ja-JP" b="1" dirty="0">
              <a:solidFill>
                <a:srgbClr val="000000"/>
              </a:solidFill>
            </a:endParaRPr>
          </a:p>
          <a:p>
            <a:pPr>
              <a:defRPr/>
            </a:pPr>
            <a:endParaRPr kumimoji="0" lang="en-US" altLang="ja-JP" sz="900" b="1" dirty="0">
              <a:solidFill>
                <a:srgbClr val="000000"/>
              </a:solidFill>
            </a:endParaRPr>
          </a:p>
          <a:p>
            <a:pPr>
              <a:defRPr/>
            </a:pPr>
            <a:endParaRPr kumimoji="0" lang="en-US" altLang="ja-JP" b="1" dirty="0">
              <a:solidFill>
                <a:srgbClr val="000000"/>
              </a:solidFill>
            </a:endParaRPr>
          </a:p>
          <a:p>
            <a:pPr>
              <a:defRPr/>
            </a:pPr>
            <a:r>
              <a:rPr kumimoji="0" lang="en-US" altLang="ja-JP" b="1" dirty="0">
                <a:solidFill>
                  <a:srgbClr val="000000"/>
                </a:solidFill>
              </a:rPr>
              <a:t>NCIC</a:t>
            </a:r>
          </a:p>
          <a:p>
            <a:pPr>
              <a:defRPr/>
            </a:pPr>
            <a:r>
              <a:rPr kumimoji="0" lang="en-US" altLang="ja-JP" b="1" dirty="0">
                <a:solidFill>
                  <a:srgbClr val="000000"/>
                </a:solidFill>
              </a:rPr>
              <a:t>(Canada) </a:t>
            </a:r>
            <a:r>
              <a:rPr kumimoji="0" lang="en-US" altLang="ja-JP" dirty="0">
                <a:solidFill>
                  <a:srgbClr val="000000"/>
                </a:solidFill>
              </a:rPr>
              <a:t>6)</a:t>
            </a:r>
          </a:p>
        </p:txBody>
      </p:sp>
      <p:sp>
        <p:nvSpPr>
          <p:cNvPr id="15366" name="Rectangle 6"/>
          <p:cNvSpPr>
            <a:spLocks noChangeArrowheads="1"/>
          </p:cNvSpPr>
          <p:nvPr/>
        </p:nvSpPr>
        <p:spPr bwMode="auto">
          <a:xfrm>
            <a:off x="3208339" y="1168796"/>
            <a:ext cx="30448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kumimoji="0" lang="en-US" altLang="ja-JP" b="1">
                <a:solidFill>
                  <a:srgbClr val="000000"/>
                </a:solidFill>
              </a:rPr>
              <a:t>Treatment         </a:t>
            </a:r>
          </a:p>
          <a:p>
            <a:pPr>
              <a:defRPr/>
            </a:pPr>
            <a:endParaRPr kumimoji="0" lang="en-US" altLang="ja-JP" b="1">
              <a:solidFill>
                <a:srgbClr val="000000"/>
              </a:solidFill>
            </a:endParaRPr>
          </a:p>
          <a:p>
            <a:pPr>
              <a:defRPr/>
            </a:pPr>
            <a:endParaRPr kumimoji="0" lang="en-US" altLang="ja-JP" b="1">
              <a:solidFill>
                <a:srgbClr val="000000"/>
              </a:solidFill>
            </a:endParaRPr>
          </a:p>
          <a:p>
            <a:pPr>
              <a:defRPr/>
            </a:pPr>
            <a:r>
              <a:rPr kumimoji="0" lang="en-US" altLang="ja-JP" b="1">
                <a:solidFill>
                  <a:srgbClr val="CC0000"/>
                </a:solidFill>
              </a:rPr>
              <a:t>1) RT + CDDP+5FU</a:t>
            </a:r>
            <a:r>
              <a:rPr kumimoji="0" lang="en-US" altLang="ja-JP" b="1">
                <a:solidFill>
                  <a:srgbClr val="000000"/>
                </a:solidFill>
              </a:rPr>
              <a:t> </a:t>
            </a:r>
          </a:p>
          <a:p>
            <a:pPr>
              <a:defRPr/>
            </a:pPr>
            <a:endParaRPr lang="en-US" altLang="ja-JP" sz="900" b="1">
              <a:solidFill>
                <a:srgbClr val="000000"/>
              </a:solidFill>
            </a:endParaRPr>
          </a:p>
          <a:p>
            <a:pPr>
              <a:defRPr/>
            </a:pPr>
            <a:r>
              <a:rPr lang="en-US" altLang="ja-JP" b="1">
                <a:solidFill>
                  <a:srgbClr val="000000"/>
                </a:solidFill>
              </a:rPr>
              <a:t>2) Extended-field RT</a:t>
            </a:r>
          </a:p>
          <a:p>
            <a:pPr>
              <a:defRPr/>
            </a:pPr>
            <a:endParaRPr kumimoji="0" lang="en-US" altLang="ja-JP" b="1">
              <a:solidFill>
                <a:srgbClr val="000000"/>
              </a:solidFill>
            </a:endParaRPr>
          </a:p>
          <a:p>
            <a:pPr>
              <a:defRPr/>
            </a:pPr>
            <a:r>
              <a:rPr kumimoji="0" lang="en-US" altLang="ja-JP" b="1">
                <a:solidFill>
                  <a:srgbClr val="CC0000"/>
                </a:solidFill>
              </a:rPr>
              <a:t>1) RT + CDDP+5FU</a:t>
            </a:r>
            <a:r>
              <a:rPr kumimoji="0" lang="en-US" altLang="ja-JP" b="1">
                <a:solidFill>
                  <a:srgbClr val="000000"/>
                </a:solidFill>
              </a:rPr>
              <a:t> </a:t>
            </a:r>
          </a:p>
          <a:p>
            <a:pPr>
              <a:defRPr/>
            </a:pPr>
            <a:r>
              <a:rPr kumimoji="0" lang="en-US" altLang="ja-JP" sz="900" b="1">
                <a:solidFill>
                  <a:srgbClr val="000000"/>
                </a:solidFill>
              </a:rPr>
              <a:t>  </a:t>
            </a:r>
          </a:p>
          <a:p>
            <a:pPr>
              <a:defRPr/>
            </a:pPr>
            <a:r>
              <a:rPr kumimoji="0" lang="en-US" altLang="ja-JP" b="1">
                <a:solidFill>
                  <a:srgbClr val="000000"/>
                </a:solidFill>
              </a:rPr>
              <a:t>2) RT + HU</a:t>
            </a:r>
          </a:p>
          <a:p>
            <a:pPr>
              <a:defRPr/>
            </a:pPr>
            <a:endParaRPr kumimoji="0" lang="en-US" altLang="ja-JP" b="1">
              <a:solidFill>
                <a:srgbClr val="000000"/>
              </a:solidFill>
            </a:endParaRPr>
          </a:p>
          <a:p>
            <a:pPr>
              <a:defRPr/>
            </a:pPr>
            <a:r>
              <a:rPr kumimoji="0" lang="en-US" altLang="ja-JP" b="1">
                <a:solidFill>
                  <a:srgbClr val="CC0000"/>
                </a:solidFill>
              </a:rPr>
              <a:t>1) RT + CDDP </a:t>
            </a:r>
          </a:p>
          <a:p>
            <a:pPr>
              <a:defRPr/>
            </a:pPr>
            <a:r>
              <a:rPr kumimoji="0" lang="en-US" altLang="ja-JP" sz="900" b="1">
                <a:solidFill>
                  <a:srgbClr val="CC0000"/>
                </a:solidFill>
              </a:rPr>
              <a:t>  </a:t>
            </a:r>
          </a:p>
          <a:p>
            <a:pPr>
              <a:defRPr/>
            </a:pPr>
            <a:r>
              <a:rPr kumimoji="0" lang="en-US" altLang="ja-JP" b="1">
                <a:solidFill>
                  <a:srgbClr val="CC0000"/>
                </a:solidFill>
              </a:rPr>
              <a:t>2) RT + CDDP+5FU+HU </a:t>
            </a:r>
          </a:p>
          <a:p>
            <a:pPr>
              <a:defRPr/>
            </a:pPr>
            <a:r>
              <a:rPr kumimoji="0" lang="en-US" altLang="ja-JP" sz="900" b="1">
                <a:solidFill>
                  <a:srgbClr val="000000"/>
                </a:solidFill>
              </a:rPr>
              <a:t> </a:t>
            </a:r>
          </a:p>
          <a:p>
            <a:pPr>
              <a:defRPr/>
            </a:pPr>
            <a:r>
              <a:rPr kumimoji="0" lang="en-US" altLang="ja-JP" b="1">
                <a:solidFill>
                  <a:srgbClr val="000000"/>
                </a:solidFill>
              </a:rPr>
              <a:t>3) RT + HU</a:t>
            </a:r>
          </a:p>
          <a:p>
            <a:pPr>
              <a:defRPr/>
            </a:pPr>
            <a:endParaRPr kumimoji="0" lang="en-US" altLang="ja-JP" b="1">
              <a:solidFill>
                <a:srgbClr val="333399"/>
              </a:solidFill>
            </a:endParaRPr>
          </a:p>
          <a:p>
            <a:pPr>
              <a:defRPr/>
            </a:pPr>
            <a:r>
              <a:rPr kumimoji="0" lang="en-US" altLang="ja-JP" b="1">
                <a:solidFill>
                  <a:srgbClr val="CC0000"/>
                </a:solidFill>
              </a:rPr>
              <a:t>1) RT + CDDP</a:t>
            </a:r>
          </a:p>
          <a:p>
            <a:pPr>
              <a:defRPr/>
            </a:pPr>
            <a:r>
              <a:rPr kumimoji="0" lang="en-US" altLang="ja-JP" sz="900" b="1">
                <a:solidFill>
                  <a:srgbClr val="000000"/>
                </a:solidFill>
              </a:rPr>
              <a:t>  </a:t>
            </a:r>
          </a:p>
          <a:p>
            <a:pPr>
              <a:defRPr/>
            </a:pPr>
            <a:r>
              <a:rPr kumimoji="0" lang="en-US" altLang="ja-JP" b="1">
                <a:solidFill>
                  <a:srgbClr val="000000"/>
                </a:solidFill>
              </a:rPr>
              <a:t>2) RT alone</a:t>
            </a:r>
          </a:p>
        </p:txBody>
      </p:sp>
      <p:sp>
        <p:nvSpPr>
          <p:cNvPr id="15367" name="Line 7"/>
          <p:cNvSpPr>
            <a:spLocks noChangeShapeType="1"/>
          </p:cNvSpPr>
          <p:nvPr/>
        </p:nvSpPr>
        <p:spPr bwMode="auto">
          <a:xfrm>
            <a:off x="1181100" y="6194821"/>
            <a:ext cx="97107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68" name="Line 8"/>
          <p:cNvSpPr>
            <a:spLocks noChangeShapeType="1"/>
          </p:cNvSpPr>
          <p:nvPr/>
        </p:nvSpPr>
        <p:spPr bwMode="auto">
          <a:xfrm>
            <a:off x="1219201" y="1895871"/>
            <a:ext cx="97123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69" name="Line 9"/>
          <p:cNvSpPr>
            <a:spLocks noChangeShapeType="1"/>
          </p:cNvSpPr>
          <p:nvPr/>
        </p:nvSpPr>
        <p:spPr bwMode="auto">
          <a:xfrm>
            <a:off x="1181101" y="2830909"/>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70" name="Line 10"/>
          <p:cNvSpPr>
            <a:spLocks noChangeShapeType="1"/>
          </p:cNvSpPr>
          <p:nvPr/>
        </p:nvSpPr>
        <p:spPr bwMode="auto">
          <a:xfrm>
            <a:off x="1181101" y="3838971"/>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71" name="Line 11"/>
          <p:cNvSpPr>
            <a:spLocks noChangeShapeType="1"/>
          </p:cNvSpPr>
          <p:nvPr/>
        </p:nvSpPr>
        <p:spPr bwMode="auto">
          <a:xfrm>
            <a:off x="1181101" y="5207396"/>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72" name="Rectangle 12"/>
          <p:cNvSpPr>
            <a:spLocks noChangeArrowheads="1"/>
          </p:cNvSpPr>
          <p:nvPr/>
        </p:nvSpPr>
        <p:spPr bwMode="auto">
          <a:xfrm>
            <a:off x="6284914" y="1168796"/>
            <a:ext cx="10826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kumimoji="0" lang="en-US" altLang="ja-JP" b="1">
                <a:solidFill>
                  <a:srgbClr val="000000"/>
                </a:solidFill>
              </a:rPr>
              <a:t>No. of</a:t>
            </a:r>
          </a:p>
          <a:p>
            <a:pPr algn="ctr">
              <a:defRPr/>
            </a:pPr>
            <a:r>
              <a:rPr kumimoji="0" lang="en-US" altLang="ja-JP" b="1">
                <a:solidFill>
                  <a:srgbClr val="000000"/>
                </a:solidFill>
              </a:rPr>
              <a:t>Patients</a:t>
            </a:r>
          </a:p>
          <a:p>
            <a:pPr algn="ctr">
              <a:defRPr/>
            </a:pPr>
            <a:endParaRPr kumimoji="0" lang="en-US" altLang="ja-JP" b="1">
              <a:solidFill>
                <a:srgbClr val="000000"/>
              </a:solidFill>
            </a:endParaRPr>
          </a:p>
          <a:p>
            <a:pPr algn="ctr">
              <a:defRPr/>
            </a:pPr>
            <a:r>
              <a:rPr kumimoji="0" lang="en-US" altLang="ja-JP" b="1">
                <a:solidFill>
                  <a:srgbClr val="000000"/>
                </a:solidFill>
              </a:rPr>
              <a:t>194</a:t>
            </a:r>
          </a:p>
          <a:p>
            <a:pPr algn="ctr">
              <a:defRPr/>
            </a:pPr>
            <a:endParaRPr kumimoji="0" lang="en-US" altLang="ja-JP" sz="900" b="1">
              <a:solidFill>
                <a:srgbClr val="000000"/>
              </a:solidFill>
            </a:endParaRPr>
          </a:p>
          <a:p>
            <a:pPr algn="ctr">
              <a:defRPr/>
            </a:pPr>
            <a:r>
              <a:rPr kumimoji="0" lang="en-US" altLang="ja-JP" b="1">
                <a:solidFill>
                  <a:srgbClr val="000000"/>
                </a:solidFill>
              </a:rPr>
              <a:t>195</a:t>
            </a:r>
          </a:p>
          <a:p>
            <a:pPr algn="ctr">
              <a:defRPr/>
            </a:pPr>
            <a:endParaRPr kumimoji="0" lang="en-US" altLang="ja-JP" b="1">
              <a:solidFill>
                <a:srgbClr val="000000"/>
              </a:solidFill>
            </a:endParaRPr>
          </a:p>
          <a:p>
            <a:pPr algn="ctr">
              <a:defRPr/>
            </a:pPr>
            <a:r>
              <a:rPr kumimoji="0" lang="en-US" altLang="ja-JP" b="1">
                <a:solidFill>
                  <a:srgbClr val="000000"/>
                </a:solidFill>
              </a:rPr>
              <a:t>177</a:t>
            </a:r>
          </a:p>
          <a:p>
            <a:pPr algn="ctr">
              <a:defRPr/>
            </a:pPr>
            <a:endParaRPr kumimoji="0" lang="en-US" altLang="ja-JP" sz="900" b="1">
              <a:solidFill>
                <a:srgbClr val="000000"/>
              </a:solidFill>
            </a:endParaRPr>
          </a:p>
          <a:p>
            <a:pPr algn="ctr">
              <a:defRPr/>
            </a:pPr>
            <a:r>
              <a:rPr kumimoji="0" lang="en-US" altLang="ja-JP" b="1">
                <a:solidFill>
                  <a:srgbClr val="000000"/>
                </a:solidFill>
              </a:rPr>
              <a:t>191</a:t>
            </a:r>
          </a:p>
          <a:p>
            <a:pPr algn="ctr">
              <a:defRPr/>
            </a:pPr>
            <a:endParaRPr kumimoji="0" lang="en-US" altLang="ja-JP" b="1">
              <a:solidFill>
                <a:srgbClr val="000000"/>
              </a:solidFill>
            </a:endParaRPr>
          </a:p>
          <a:p>
            <a:pPr algn="ctr">
              <a:defRPr/>
            </a:pPr>
            <a:r>
              <a:rPr kumimoji="0" lang="en-US" altLang="ja-JP" b="1">
                <a:solidFill>
                  <a:srgbClr val="000000"/>
                </a:solidFill>
              </a:rPr>
              <a:t>176</a:t>
            </a:r>
          </a:p>
          <a:p>
            <a:pPr algn="ctr">
              <a:defRPr/>
            </a:pPr>
            <a:endParaRPr kumimoji="0" lang="en-US" altLang="ja-JP" sz="900" b="1">
              <a:solidFill>
                <a:srgbClr val="000000"/>
              </a:solidFill>
            </a:endParaRPr>
          </a:p>
          <a:p>
            <a:pPr algn="ctr">
              <a:defRPr/>
            </a:pPr>
            <a:r>
              <a:rPr kumimoji="0" lang="en-US" altLang="ja-JP" b="1">
                <a:solidFill>
                  <a:srgbClr val="000000"/>
                </a:solidFill>
              </a:rPr>
              <a:t>173</a:t>
            </a:r>
          </a:p>
          <a:p>
            <a:pPr algn="ctr">
              <a:defRPr/>
            </a:pPr>
            <a:endParaRPr kumimoji="0" lang="en-US" altLang="ja-JP" sz="900" b="1">
              <a:solidFill>
                <a:srgbClr val="000000"/>
              </a:solidFill>
            </a:endParaRPr>
          </a:p>
          <a:p>
            <a:pPr algn="ctr">
              <a:defRPr/>
            </a:pPr>
            <a:r>
              <a:rPr kumimoji="0" lang="en-US" altLang="ja-JP" b="1">
                <a:solidFill>
                  <a:srgbClr val="000000"/>
                </a:solidFill>
              </a:rPr>
              <a:t>177</a:t>
            </a:r>
          </a:p>
          <a:p>
            <a:pPr algn="ctr">
              <a:defRPr/>
            </a:pPr>
            <a:endParaRPr kumimoji="0" lang="en-US" altLang="ja-JP" b="1">
              <a:solidFill>
                <a:srgbClr val="000000"/>
              </a:solidFill>
            </a:endParaRPr>
          </a:p>
          <a:p>
            <a:pPr algn="ctr">
              <a:defRPr/>
            </a:pPr>
            <a:r>
              <a:rPr kumimoji="0" lang="en-US" altLang="ja-JP" b="1">
                <a:solidFill>
                  <a:srgbClr val="000000"/>
                </a:solidFill>
              </a:rPr>
              <a:t>127</a:t>
            </a:r>
          </a:p>
          <a:p>
            <a:pPr algn="ctr">
              <a:defRPr/>
            </a:pPr>
            <a:endParaRPr kumimoji="0" lang="en-US" altLang="ja-JP" sz="900" b="1">
              <a:solidFill>
                <a:srgbClr val="000000"/>
              </a:solidFill>
            </a:endParaRPr>
          </a:p>
          <a:p>
            <a:pPr algn="ctr">
              <a:defRPr/>
            </a:pPr>
            <a:r>
              <a:rPr kumimoji="0" lang="en-US" altLang="ja-JP" b="1">
                <a:solidFill>
                  <a:srgbClr val="000000"/>
                </a:solidFill>
              </a:rPr>
              <a:t>126</a:t>
            </a:r>
          </a:p>
        </p:txBody>
      </p:sp>
      <p:sp>
        <p:nvSpPr>
          <p:cNvPr id="15373" name="Rectangle 13"/>
          <p:cNvSpPr>
            <a:spLocks noChangeArrowheads="1"/>
          </p:cNvSpPr>
          <p:nvPr/>
        </p:nvSpPr>
        <p:spPr bwMode="auto">
          <a:xfrm>
            <a:off x="7661276" y="1168796"/>
            <a:ext cx="3029997"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kumimoji="0" lang="en-US" altLang="ja-JP" b="1" dirty="0">
                <a:solidFill>
                  <a:srgbClr val="000000"/>
                </a:solidFill>
              </a:rPr>
              <a:t>Eligibility</a:t>
            </a:r>
          </a:p>
          <a:p>
            <a:pPr>
              <a:defRPr/>
            </a:pPr>
            <a:r>
              <a:rPr kumimoji="0" lang="en-US" altLang="ja-JP" b="1" dirty="0">
                <a:solidFill>
                  <a:srgbClr val="000000"/>
                </a:solidFill>
              </a:rPr>
              <a:t>Staging method for PALN</a:t>
            </a:r>
          </a:p>
          <a:p>
            <a:pPr>
              <a:defRPr/>
            </a:pPr>
            <a:endParaRPr kumimoji="0" lang="en-US" altLang="ja-JP" b="1" dirty="0">
              <a:solidFill>
                <a:srgbClr val="000000"/>
              </a:solidFill>
            </a:endParaRPr>
          </a:p>
          <a:p>
            <a:pPr>
              <a:defRPr/>
            </a:pPr>
            <a:r>
              <a:rPr kumimoji="0" lang="en-US" altLang="ja-JP" sz="1600" b="1" dirty="0">
                <a:solidFill>
                  <a:srgbClr val="0000FF"/>
                </a:solidFill>
              </a:rPr>
              <a:t>IB2 or IIA2 (</a:t>
            </a:r>
            <a:r>
              <a:rPr kumimoji="0" lang="en-US" altLang="ja-JP" sz="1600" b="1" u="sng" dirty="0">
                <a:solidFill>
                  <a:srgbClr val="0000FF"/>
                </a:solidFill>
              </a:rPr>
              <a:t>&gt;</a:t>
            </a:r>
            <a:r>
              <a:rPr kumimoji="0" lang="en-US" altLang="ja-JP" sz="1600" b="1" dirty="0">
                <a:solidFill>
                  <a:srgbClr val="0000FF"/>
                </a:solidFill>
              </a:rPr>
              <a:t> 5 cm or PLN(+))</a:t>
            </a:r>
          </a:p>
          <a:p>
            <a:pPr>
              <a:defRPr/>
            </a:pPr>
            <a:r>
              <a:rPr kumimoji="0" lang="en-US" altLang="ja-JP" sz="1600" b="1" dirty="0">
                <a:solidFill>
                  <a:srgbClr val="0000FF"/>
                </a:solidFill>
              </a:rPr>
              <a:t>IIB, III, IVA</a:t>
            </a:r>
          </a:p>
          <a:p>
            <a:pPr>
              <a:defRPr/>
            </a:pPr>
            <a:r>
              <a:rPr kumimoji="0" lang="en-US" altLang="ja-JP" sz="1600" b="1" dirty="0">
                <a:solidFill>
                  <a:srgbClr val="000000"/>
                </a:solidFill>
              </a:rPr>
              <a:t>LG or Surgical staging</a:t>
            </a:r>
          </a:p>
          <a:p>
            <a:pPr>
              <a:defRPr/>
            </a:pPr>
            <a:endParaRPr kumimoji="0" lang="en-US" altLang="ja-JP" sz="1600" b="1" dirty="0">
              <a:solidFill>
                <a:srgbClr val="000000"/>
              </a:solidFill>
            </a:endParaRPr>
          </a:p>
          <a:p>
            <a:pPr>
              <a:defRPr/>
            </a:pPr>
            <a:r>
              <a:rPr kumimoji="0" lang="en-US" altLang="ja-JP" sz="1600" b="1" dirty="0">
                <a:solidFill>
                  <a:srgbClr val="0000FF"/>
                </a:solidFill>
              </a:rPr>
              <a:t>IIB, III, IVA</a:t>
            </a:r>
          </a:p>
          <a:p>
            <a:pPr>
              <a:defRPr/>
            </a:pPr>
            <a:r>
              <a:rPr kumimoji="0" lang="en-US" altLang="ja-JP" sz="1600" b="1" dirty="0">
                <a:solidFill>
                  <a:srgbClr val="000000"/>
                </a:solidFill>
              </a:rPr>
              <a:t>Surgical staging</a:t>
            </a:r>
          </a:p>
          <a:p>
            <a:pPr>
              <a:defRPr/>
            </a:pPr>
            <a:endParaRPr kumimoji="0" lang="en-US" altLang="ja-JP" sz="1600" b="1" dirty="0">
              <a:solidFill>
                <a:srgbClr val="000000"/>
              </a:solidFill>
            </a:endParaRPr>
          </a:p>
          <a:p>
            <a:pPr>
              <a:defRPr/>
            </a:pPr>
            <a:endParaRPr kumimoji="0" lang="en-US" altLang="ja-JP" sz="1400" b="1" dirty="0">
              <a:solidFill>
                <a:srgbClr val="000000"/>
              </a:solidFill>
            </a:endParaRPr>
          </a:p>
          <a:p>
            <a:pPr>
              <a:defRPr/>
            </a:pPr>
            <a:r>
              <a:rPr kumimoji="0" lang="en-US" altLang="ja-JP" sz="1600" b="1" dirty="0">
                <a:solidFill>
                  <a:srgbClr val="0000FF"/>
                </a:solidFill>
              </a:rPr>
              <a:t>IIB, III, IVA</a:t>
            </a:r>
          </a:p>
          <a:p>
            <a:pPr>
              <a:defRPr/>
            </a:pPr>
            <a:r>
              <a:rPr kumimoji="0" lang="en-US" altLang="ja-JP" sz="1600" b="1" dirty="0">
                <a:solidFill>
                  <a:srgbClr val="000000"/>
                </a:solidFill>
              </a:rPr>
              <a:t>Surgical staging</a:t>
            </a:r>
          </a:p>
          <a:p>
            <a:pPr>
              <a:defRPr/>
            </a:pPr>
            <a:endParaRPr kumimoji="0" lang="en-US" altLang="ja-JP" sz="1600" b="1" dirty="0">
              <a:solidFill>
                <a:srgbClr val="000000"/>
              </a:solidFill>
            </a:endParaRPr>
          </a:p>
          <a:p>
            <a:pPr>
              <a:defRPr/>
            </a:pPr>
            <a:endParaRPr kumimoji="0" lang="en-US" altLang="ja-JP" sz="1600" b="1" dirty="0">
              <a:solidFill>
                <a:srgbClr val="000000"/>
              </a:solidFill>
            </a:endParaRPr>
          </a:p>
          <a:p>
            <a:pPr>
              <a:defRPr/>
            </a:pPr>
            <a:endParaRPr kumimoji="0" lang="en-US" altLang="ja-JP" sz="1600" b="1" dirty="0">
              <a:solidFill>
                <a:srgbClr val="000000"/>
              </a:solidFill>
            </a:endParaRPr>
          </a:p>
          <a:p>
            <a:pPr>
              <a:defRPr/>
            </a:pPr>
            <a:endParaRPr kumimoji="0" lang="en-US" altLang="ja-JP" sz="1000" b="1" dirty="0">
              <a:solidFill>
                <a:srgbClr val="000000"/>
              </a:solidFill>
            </a:endParaRPr>
          </a:p>
          <a:p>
            <a:pPr>
              <a:defRPr/>
            </a:pPr>
            <a:r>
              <a:rPr kumimoji="0" lang="en-US" altLang="ja-JP" sz="1600" b="1" dirty="0">
                <a:solidFill>
                  <a:srgbClr val="0000FF"/>
                </a:solidFill>
              </a:rPr>
              <a:t>IB2, IIA2 (</a:t>
            </a:r>
            <a:r>
              <a:rPr kumimoji="0" lang="en-US" altLang="ja-JP" sz="1600" b="1" u="sng" dirty="0">
                <a:solidFill>
                  <a:srgbClr val="0000FF"/>
                </a:solidFill>
              </a:rPr>
              <a:t>&gt;</a:t>
            </a:r>
            <a:r>
              <a:rPr kumimoji="0" lang="en-US" altLang="ja-JP" sz="1600" b="1" dirty="0">
                <a:solidFill>
                  <a:srgbClr val="0000FF"/>
                </a:solidFill>
              </a:rPr>
              <a:t> 5 cm)</a:t>
            </a:r>
          </a:p>
          <a:p>
            <a:pPr>
              <a:defRPr/>
            </a:pPr>
            <a:r>
              <a:rPr kumimoji="0" lang="en-US" altLang="ja-JP" sz="1600" b="1" dirty="0">
                <a:solidFill>
                  <a:srgbClr val="0000FF"/>
                </a:solidFill>
              </a:rPr>
              <a:t>IIB, III, IVA</a:t>
            </a:r>
          </a:p>
          <a:p>
            <a:pPr>
              <a:defRPr/>
            </a:pPr>
            <a:r>
              <a:rPr kumimoji="0" lang="en-US" altLang="ja-JP" sz="1600" b="1" dirty="0">
                <a:solidFill>
                  <a:srgbClr val="000000"/>
                </a:solidFill>
              </a:rPr>
              <a:t>CT staging </a:t>
            </a:r>
          </a:p>
        </p:txBody>
      </p:sp>
      <p:sp>
        <p:nvSpPr>
          <p:cNvPr id="15374" name="Line 14"/>
          <p:cNvSpPr>
            <a:spLocks noChangeShapeType="1"/>
          </p:cNvSpPr>
          <p:nvPr/>
        </p:nvSpPr>
        <p:spPr bwMode="auto">
          <a:xfrm>
            <a:off x="1141413" y="6215459"/>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5375" name="Rectangle 38"/>
          <p:cNvSpPr>
            <a:spLocks noChangeArrowheads="1"/>
          </p:cNvSpPr>
          <p:nvPr/>
        </p:nvSpPr>
        <p:spPr bwMode="auto">
          <a:xfrm>
            <a:off x="2051051" y="6304360"/>
            <a:ext cx="7788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600" dirty="0">
                <a:solidFill>
                  <a:srgbClr val="000000"/>
                </a:solidFill>
              </a:rPr>
              <a:t>1) </a:t>
            </a:r>
            <a:r>
              <a:rPr lang="en-US" altLang="ja-JP" sz="1600" i="1" dirty="0">
                <a:solidFill>
                  <a:srgbClr val="000000"/>
                </a:solidFill>
              </a:rPr>
              <a:t>Morris et al, NEJM, 1999. 2) Eifel et al, JCO, 2004. 3) </a:t>
            </a:r>
            <a:r>
              <a:rPr lang="en-US" altLang="ja-JP" sz="1600" i="1" dirty="0" err="1">
                <a:solidFill>
                  <a:srgbClr val="000000"/>
                </a:solidFill>
              </a:rPr>
              <a:t>Whiteney</a:t>
            </a:r>
            <a:r>
              <a:rPr lang="en-US" altLang="ja-JP" sz="1600" i="1" dirty="0">
                <a:solidFill>
                  <a:srgbClr val="000000"/>
                </a:solidFill>
              </a:rPr>
              <a:t> et al, JCO, 1999.  4) Rose et al, NEJM, 1999. 5) Rose et al, JCO, 2007. 6) </a:t>
            </a:r>
            <a:r>
              <a:rPr lang="en-US" altLang="ja-JP" sz="1600" i="1" dirty="0" err="1">
                <a:solidFill>
                  <a:srgbClr val="000000"/>
                </a:solidFill>
              </a:rPr>
              <a:t>Pearcy</a:t>
            </a:r>
            <a:r>
              <a:rPr lang="en-US" altLang="ja-JP" sz="1600" i="1" dirty="0">
                <a:solidFill>
                  <a:srgbClr val="000000"/>
                </a:solidFill>
              </a:rPr>
              <a:t> et al, JCO 2002</a:t>
            </a:r>
          </a:p>
        </p:txBody>
      </p:sp>
      <p:sp>
        <p:nvSpPr>
          <p:cNvPr id="16" name="Rectangle 3"/>
          <p:cNvSpPr txBox="1">
            <a:spLocks noChangeArrowheads="1"/>
          </p:cNvSpPr>
          <p:nvPr/>
        </p:nvSpPr>
        <p:spPr>
          <a:xfrm>
            <a:off x="1181100" y="44625"/>
            <a:ext cx="9867900" cy="91462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Osaka"/>
              </a:defRPr>
            </a:lvl1pPr>
            <a:lvl2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2pPr>
            <a:lvl3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3pPr>
            <a:lvl4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4pPr>
            <a:lvl5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5pPr>
            <a:lvl6pPr marL="457200" algn="ctr" rtl="0" fontAlgn="base">
              <a:spcBef>
                <a:spcPct val="0"/>
              </a:spcBef>
              <a:spcAft>
                <a:spcPct val="0"/>
              </a:spcAft>
              <a:defRPr sz="4400">
                <a:solidFill>
                  <a:schemeClr val="tx2"/>
                </a:solidFill>
                <a:latin typeface="Arial" pitchFamily="34" charset="0"/>
                <a:ea typeface="Osaka" pitchFamily="-112" charset="-128"/>
              </a:defRPr>
            </a:lvl6pPr>
            <a:lvl7pPr marL="914400" algn="ctr" rtl="0" fontAlgn="base">
              <a:spcBef>
                <a:spcPct val="0"/>
              </a:spcBef>
              <a:spcAft>
                <a:spcPct val="0"/>
              </a:spcAft>
              <a:defRPr sz="4400">
                <a:solidFill>
                  <a:schemeClr val="tx2"/>
                </a:solidFill>
                <a:latin typeface="Arial" pitchFamily="34" charset="0"/>
                <a:ea typeface="Osaka" pitchFamily="-112" charset="-128"/>
              </a:defRPr>
            </a:lvl7pPr>
            <a:lvl8pPr marL="1371600" algn="ctr" rtl="0" fontAlgn="base">
              <a:spcBef>
                <a:spcPct val="0"/>
              </a:spcBef>
              <a:spcAft>
                <a:spcPct val="0"/>
              </a:spcAft>
              <a:defRPr sz="4400">
                <a:solidFill>
                  <a:schemeClr val="tx2"/>
                </a:solidFill>
                <a:latin typeface="Arial" pitchFamily="34" charset="0"/>
                <a:ea typeface="Osaka" pitchFamily="-112" charset="-128"/>
              </a:defRPr>
            </a:lvl8pPr>
            <a:lvl9pPr marL="1828800" algn="ctr" rtl="0" fontAlgn="base">
              <a:spcBef>
                <a:spcPct val="0"/>
              </a:spcBef>
              <a:spcAft>
                <a:spcPct val="0"/>
              </a:spcAft>
              <a:defRPr sz="4400">
                <a:solidFill>
                  <a:schemeClr val="tx2"/>
                </a:solidFill>
                <a:latin typeface="Arial" pitchFamily="34" charset="0"/>
                <a:ea typeface="Osaka" pitchFamily="-112" charset="-128"/>
              </a:defRPr>
            </a:lvl9pPr>
          </a:lstStyle>
          <a:p>
            <a:pPr eaLnBrk="1" hangingPunct="1">
              <a:defRPr/>
            </a:pPr>
            <a:r>
              <a:rPr kumimoji="0" lang="en-US" altLang="ja-JP" sz="2800" b="1" i="1" kern="0" dirty="0">
                <a:solidFill>
                  <a:srgbClr val="000000"/>
                </a:solidFill>
                <a:latin typeface="Arial"/>
                <a:ea typeface="ＭＳ Ｐゴシック"/>
              </a:rPr>
              <a:t>Major phase III </a:t>
            </a:r>
            <a:r>
              <a:rPr kumimoji="0" lang="en-US" altLang="ja-JP" sz="2800" b="1" i="1" kern="0" dirty="0" smtClean="0">
                <a:solidFill>
                  <a:srgbClr val="000000"/>
                </a:solidFill>
                <a:latin typeface="Arial"/>
                <a:ea typeface="ＭＳ Ｐゴシック"/>
              </a:rPr>
              <a:t>studies </a:t>
            </a:r>
            <a:r>
              <a:rPr kumimoji="0" lang="en-US" altLang="ja-JP" sz="2800" b="1" i="1" kern="0" dirty="0">
                <a:solidFill>
                  <a:srgbClr val="000000"/>
                </a:solidFill>
                <a:latin typeface="Arial"/>
                <a:ea typeface="ＭＳ Ｐゴシック"/>
              </a:rPr>
              <a:t>of RT vs. CCRT </a:t>
            </a:r>
          </a:p>
          <a:p>
            <a:pPr eaLnBrk="1" hangingPunct="1">
              <a:defRPr/>
            </a:pPr>
            <a:r>
              <a:rPr kumimoji="0" lang="en-US" altLang="ja-JP" sz="2800" b="1" i="1" kern="0" dirty="0">
                <a:solidFill>
                  <a:srgbClr val="000000"/>
                </a:solidFill>
                <a:latin typeface="Arial"/>
                <a:ea typeface="ＭＳ Ｐゴシック"/>
              </a:rPr>
              <a:t>for </a:t>
            </a:r>
            <a:r>
              <a:rPr kumimoji="0" lang="en-US" altLang="ja-JP" sz="2800" b="1" i="1" kern="0" dirty="0" smtClean="0">
                <a:solidFill>
                  <a:srgbClr val="000000"/>
                </a:solidFill>
                <a:latin typeface="Arial"/>
                <a:ea typeface="ＭＳ Ｐゴシック"/>
              </a:rPr>
              <a:t>locally advanced </a:t>
            </a:r>
            <a:r>
              <a:rPr kumimoji="0" lang="en-US" altLang="ja-JP" sz="2800" b="1" i="1" kern="0" dirty="0">
                <a:solidFill>
                  <a:srgbClr val="000000"/>
                </a:solidFill>
                <a:latin typeface="Arial"/>
                <a:ea typeface="ＭＳ Ｐゴシック"/>
              </a:rPr>
              <a:t>cervical cancer</a:t>
            </a:r>
            <a:endParaRPr kumimoji="0" lang="ja-JP" altLang="en-US" sz="2800" b="1" i="1" kern="0" dirty="0">
              <a:solidFill>
                <a:srgbClr val="000000"/>
              </a:solidFill>
              <a:latin typeface="Arial"/>
              <a:ea typeface="ＭＳ Ｐゴシック"/>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7666305"/>
      </p:ext>
    </p:extLst>
  </p:cSld>
  <p:clrMapOvr>
    <a:masterClrMapping/>
  </p:clrMapOvr>
  <mc:AlternateContent xmlns:mc="http://schemas.openxmlformats.org/markup-compatibility/2006" xmlns:p14="http://schemas.microsoft.com/office/powerpoint/2010/main">
    <mc:Choice Requires="p14">
      <p:transition spd="slow" p14:dur="2000" advTm="55251"/>
    </mc:Choice>
    <mc:Fallback xmlns="">
      <p:transition spd="slow" advTm="5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4"/>
          <p:cNvSpPr>
            <a:spLocks noChangeShapeType="1"/>
          </p:cNvSpPr>
          <p:nvPr/>
        </p:nvSpPr>
        <p:spPr bwMode="auto">
          <a:xfrm>
            <a:off x="1181101" y="1268561"/>
            <a:ext cx="97139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9459" name="Rectangle 5"/>
          <p:cNvSpPr>
            <a:spLocks noChangeArrowheads="1"/>
          </p:cNvSpPr>
          <p:nvPr/>
        </p:nvSpPr>
        <p:spPr bwMode="auto">
          <a:xfrm>
            <a:off x="1335089" y="1406675"/>
            <a:ext cx="14890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kumimoji="0" lang="en-US" altLang="ja-JP" b="1">
                <a:solidFill>
                  <a:srgbClr val="000000"/>
                </a:solidFill>
              </a:rPr>
              <a:t>Study</a:t>
            </a:r>
          </a:p>
          <a:p>
            <a:pPr>
              <a:defRPr/>
            </a:pPr>
            <a:endParaRPr kumimoji="0" lang="en-US" altLang="ja-JP" b="1">
              <a:solidFill>
                <a:srgbClr val="000000"/>
              </a:solidFill>
            </a:endParaRPr>
          </a:p>
          <a:p>
            <a:pPr>
              <a:defRPr/>
            </a:pPr>
            <a:endParaRPr kumimoji="0" lang="en-US" altLang="ja-JP" b="1">
              <a:solidFill>
                <a:srgbClr val="000000"/>
              </a:solidFill>
            </a:endParaRPr>
          </a:p>
          <a:p>
            <a:pPr>
              <a:defRPr/>
            </a:pPr>
            <a:r>
              <a:rPr kumimoji="0" lang="en-US" altLang="ja-JP" b="1">
                <a:solidFill>
                  <a:srgbClr val="000000"/>
                </a:solidFill>
              </a:rPr>
              <a:t>RTOG 9001 </a:t>
            </a:r>
          </a:p>
          <a:p>
            <a:pPr>
              <a:defRPr/>
            </a:pPr>
            <a:endParaRPr kumimoji="0" lang="en-US" altLang="ja-JP" sz="900" b="1">
              <a:solidFill>
                <a:srgbClr val="000000"/>
              </a:solidFill>
            </a:endParaRPr>
          </a:p>
          <a:p>
            <a:pPr>
              <a:defRPr/>
            </a:pPr>
            <a:endParaRPr kumimoji="0" lang="en-US" altLang="ja-JP" b="1">
              <a:solidFill>
                <a:srgbClr val="000000"/>
              </a:solidFill>
            </a:endParaRPr>
          </a:p>
          <a:p>
            <a:pPr>
              <a:defRPr/>
            </a:pPr>
            <a:endParaRPr kumimoji="0" lang="en-US" altLang="ja-JP" b="1">
              <a:solidFill>
                <a:srgbClr val="000000"/>
              </a:solidFill>
            </a:endParaRPr>
          </a:p>
          <a:p>
            <a:pPr>
              <a:defRPr/>
            </a:pPr>
            <a:r>
              <a:rPr kumimoji="0" lang="en-US" altLang="ja-JP" b="1">
                <a:solidFill>
                  <a:srgbClr val="000000"/>
                </a:solidFill>
              </a:rPr>
              <a:t>GOG 85 </a:t>
            </a:r>
          </a:p>
          <a:p>
            <a:pPr>
              <a:defRPr/>
            </a:pPr>
            <a:endParaRPr kumimoji="0" lang="en-US" altLang="ja-JP" sz="900" b="1">
              <a:solidFill>
                <a:srgbClr val="000000"/>
              </a:solidFill>
            </a:endParaRPr>
          </a:p>
          <a:p>
            <a:pPr>
              <a:defRPr/>
            </a:pPr>
            <a:endParaRPr kumimoji="0" lang="en-US" altLang="ja-JP" b="1">
              <a:solidFill>
                <a:srgbClr val="000000"/>
              </a:solidFill>
            </a:endParaRPr>
          </a:p>
          <a:p>
            <a:pPr>
              <a:defRPr/>
            </a:pPr>
            <a:endParaRPr kumimoji="0" lang="en-US" altLang="ja-JP" b="1">
              <a:solidFill>
                <a:srgbClr val="000000"/>
              </a:solidFill>
            </a:endParaRPr>
          </a:p>
          <a:p>
            <a:pPr>
              <a:defRPr/>
            </a:pPr>
            <a:r>
              <a:rPr kumimoji="0" lang="en-US" altLang="ja-JP" b="1">
                <a:solidFill>
                  <a:srgbClr val="000000"/>
                </a:solidFill>
              </a:rPr>
              <a:t>GOG 120 </a:t>
            </a:r>
          </a:p>
          <a:p>
            <a:pPr>
              <a:defRPr/>
            </a:pPr>
            <a:endParaRPr kumimoji="0" lang="en-US" altLang="ja-JP" b="1">
              <a:solidFill>
                <a:srgbClr val="000000"/>
              </a:solidFill>
            </a:endParaRPr>
          </a:p>
          <a:p>
            <a:pPr>
              <a:defRPr/>
            </a:pPr>
            <a:endParaRPr kumimoji="0" lang="en-US" altLang="ja-JP" sz="900" b="1">
              <a:solidFill>
                <a:srgbClr val="000000"/>
              </a:solidFill>
            </a:endParaRPr>
          </a:p>
          <a:p>
            <a:pPr>
              <a:defRPr/>
            </a:pPr>
            <a:endParaRPr kumimoji="0" lang="en-US" altLang="ja-JP" b="1">
              <a:solidFill>
                <a:srgbClr val="000000"/>
              </a:solidFill>
            </a:endParaRPr>
          </a:p>
          <a:p>
            <a:pPr>
              <a:defRPr/>
            </a:pPr>
            <a:endParaRPr kumimoji="0" lang="en-US" altLang="ja-JP" sz="900" b="1">
              <a:solidFill>
                <a:srgbClr val="000000"/>
              </a:solidFill>
            </a:endParaRPr>
          </a:p>
          <a:p>
            <a:pPr>
              <a:defRPr/>
            </a:pPr>
            <a:endParaRPr kumimoji="0" lang="en-US" altLang="ja-JP" b="1">
              <a:solidFill>
                <a:srgbClr val="000000"/>
              </a:solidFill>
            </a:endParaRPr>
          </a:p>
          <a:p>
            <a:pPr>
              <a:defRPr/>
            </a:pPr>
            <a:r>
              <a:rPr kumimoji="0" lang="en-US" altLang="ja-JP" b="1">
                <a:solidFill>
                  <a:srgbClr val="000000"/>
                </a:solidFill>
              </a:rPr>
              <a:t>NCIC </a:t>
            </a:r>
          </a:p>
        </p:txBody>
      </p:sp>
      <p:sp>
        <p:nvSpPr>
          <p:cNvPr id="19460" name="Rectangle 6"/>
          <p:cNvSpPr>
            <a:spLocks noChangeArrowheads="1"/>
          </p:cNvSpPr>
          <p:nvPr/>
        </p:nvSpPr>
        <p:spPr bwMode="auto">
          <a:xfrm>
            <a:off x="3208339" y="1406674"/>
            <a:ext cx="30448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kumimoji="0" lang="en-US" altLang="ja-JP" b="1">
                <a:solidFill>
                  <a:srgbClr val="000000"/>
                </a:solidFill>
              </a:rPr>
              <a:t>Treatment         </a:t>
            </a:r>
          </a:p>
          <a:p>
            <a:pPr>
              <a:defRPr/>
            </a:pPr>
            <a:endParaRPr kumimoji="0" lang="en-US" altLang="ja-JP" b="1">
              <a:solidFill>
                <a:srgbClr val="000000"/>
              </a:solidFill>
            </a:endParaRPr>
          </a:p>
          <a:p>
            <a:pPr>
              <a:defRPr/>
            </a:pPr>
            <a:endParaRPr kumimoji="0" lang="en-US" altLang="ja-JP" b="1">
              <a:solidFill>
                <a:srgbClr val="000000"/>
              </a:solidFill>
            </a:endParaRPr>
          </a:p>
          <a:p>
            <a:pPr>
              <a:defRPr/>
            </a:pPr>
            <a:r>
              <a:rPr kumimoji="0" lang="en-US" altLang="ja-JP" b="1">
                <a:solidFill>
                  <a:srgbClr val="CC0000"/>
                </a:solidFill>
              </a:rPr>
              <a:t>1) RT + CDDP+5FU</a:t>
            </a:r>
            <a:r>
              <a:rPr kumimoji="0" lang="en-US" altLang="ja-JP" b="1">
                <a:solidFill>
                  <a:srgbClr val="000000"/>
                </a:solidFill>
              </a:rPr>
              <a:t> </a:t>
            </a:r>
          </a:p>
          <a:p>
            <a:pPr>
              <a:defRPr/>
            </a:pPr>
            <a:endParaRPr lang="en-US" altLang="ja-JP" sz="900" b="1">
              <a:solidFill>
                <a:srgbClr val="000000"/>
              </a:solidFill>
            </a:endParaRPr>
          </a:p>
          <a:p>
            <a:pPr>
              <a:defRPr/>
            </a:pPr>
            <a:r>
              <a:rPr lang="en-US" altLang="ja-JP" b="1">
                <a:solidFill>
                  <a:srgbClr val="000000"/>
                </a:solidFill>
              </a:rPr>
              <a:t>2) Extended-field RT</a:t>
            </a:r>
          </a:p>
          <a:p>
            <a:pPr>
              <a:defRPr/>
            </a:pPr>
            <a:endParaRPr kumimoji="0" lang="en-US" altLang="ja-JP" b="1">
              <a:solidFill>
                <a:srgbClr val="000000"/>
              </a:solidFill>
            </a:endParaRPr>
          </a:p>
          <a:p>
            <a:pPr>
              <a:defRPr/>
            </a:pPr>
            <a:r>
              <a:rPr kumimoji="0" lang="en-US" altLang="ja-JP" b="1">
                <a:solidFill>
                  <a:srgbClr val="CC0000"/>
                </a:solidFill>
              </a:rPr>
              <a:t>1) RT + CDDP+5FU</a:t>
            </a:r>
            <a:r>
              <a:rPr kumimoji="0" lang="en-US" altLang="ja-JP" b="1">
                <a:solidFill>
                  <a:srgbClr val="000000"/>
                </a:solidFill>
              </a:rPr>
              <a:t> </a:t>
            </a:r>
          </a:p>
          <a:p>
            <a:pPr>
              <a:defRPr/>
            </a:pPr>
            <a:r>
              <a:rPr kumimoji="0" lang="en-US" altLang="ja-JP" sz="900" b="1">
                <a:solidFill>
                  <a:srgbClr val="000000"/>
                </a:solidFill>
              </a:rPr>
              <a:t>  </a:t>
            </a:r>
          </a:p>
          <a:p>
            <a:pPr>
              <a:defRPr/>
            </a:pPr>
            <a:r>
              <a:rPr kumimoji="0" lang="en-US" altLang="ja-JP" b="1">
                <a:solidFill>
                  <a:srgbClr val="000000"/>
                </a:solidFill>
              </a:rPr>
              <a:t>2) RT + HU</a:t>
            </a:r>
          </a:p>
          <a:p>
            <a:pPr>
              <a:defRPr/>
            </a:pPr>
            <a:endParaRPr kumimoji="0" lang="en-US" altLang="ja-JP" b="1">
              <a:solidFill>
                <a:srgbClr val="000000"/>
              </a:solidFill>
            </a:endParaRPr>
          </a:p>
          <a:p>
            <a:pPr>
              <a:defRPr/>
            </a:pPr>
            <a:r>
              <a:rPr kumimoji="0" lang="en-US" altLang="ja-JP" b="1">
                <a:solidFill>
                  <a:srgbClr val="CC0000"/>
                </a:solidFill>
              </a:rPr>
              <a:t>1) RT + CDDP </a:t>
            </a:r>
          </a:p>
          <a:p>
            <a:pPr>
              <a:defRPr/>
            </a:pPr>
            <a:r>
              <a:rPr kumimoji="0" lang="en-US" altLang="ja-JP" sz="900" b="1">
                <a:solidFill>
                  <a:srgbClr val="CC0000"/>
                </a:solidFill>
              </a:rPr>
              <a:t>  </a:t>
            </a:r>
          </a:p>
          <a:p>
            <a:pPr>
              <a:defRPr/>
            </a:pPr>
            <a:r>
              <a:rPr kumimoji="0" lang="en-US" altLang="ja-JP" b="1">
                <a:solidFill>
                  <a:srgbClr val="CC0000"/>
                </a:solidFill>
              </a:rPr>
              <a:t>2) RT + CDDP+5FU+HU </a:t>
            </a:r>
          </a:p>
          <a:p>
            <a:pPr>
              <a:defRPr/>
            </a:pPr>
            <a:r>
              <a:rPr kumimoji="0" lang="en-US" altLang="ja-JP" sz="900" b="1">
                <a:solidFill>
                  <a:srgbClr val="000000"/>
                </a:solidFill>
              </a:rPr>
              <a:t> </a:t>
            </a:r>
          </a:p>
          <a:p>
            <a:pPr>
              <a:defRPr/>
            </a:pPr>
            <a:r>
              <a:rPr kumimoji="0" lang="en-US" altLang="ja-JP" b="1">
                <a:solidFill>
                  <a:srgbClr val="000000"/>
                </a:solidFill>
              </a:rPr>
              <a:t>3) RT + HU</a:t>
            </a:r>
          </a:p>
          <a:p>
            <a:pPr>
              <a:defRPr/>
            </a:pPr>
            <a:endParaRPr kumimoji="0" lang="en-US" altLang="ja-JP" b="1">
              <a:solidFill>
                <a:srgbClr val="000000"/>
              </a:solidFill>
            </a:endParaRPr>
          </a:p>
          <a:p>
            <a:pPr>
              <a:defRPr/>
            </a:pPr>
            <a:r>
              <a:rPr kumimoji="0" lang="en-US" altLang="ja-JP" b="1">
                <a:solidFill>
                  <a:srgbClr val="CC0000"/>
                </a:solidFill>
              </a:rPr>
              <a:t>1) RT + CDDP</a:t>
            </a:r>
          </a:p>
          <a:p>
            <a:pPr>
              <a:defRPr/>
            </a:pPr>
            <a:r>
              <a:rPr kumimoji="0" lang="en-US" altLang="ja-JP" sz="900" b="1">
                <a:solidFill>
                  <a:srgbClr val="000000"/>
                </a:solidFill>
              </a:rPr>
              <a:t>  </a:t>
            </a:r>
          </a:p>
          <a:p>
            <a:pPr>
              <a:defRPr/>
            </a:pPr>
            <a:r>
              <a:rPr kumimoji="0" lang="en-US" altLang="ja-JP" b="1">
                <a:solidFill>
                  <a:srgbClr val="000000"/>
                </a:solidFill>
              </a:rPr>
              <a:t>2) RT alone</a:t>
            </a:r>
          </a:p>
        </p:txBody>
      </p:sp>
      <p:sp>
        <p:nvSpPr>
          <p:cNvPr id="19461" name="Line 7"/>
          <p:cNvSpPr>
            <a:spLocks noChangeShapeType="1"/>
          </p:cNvSpPr>
          <p:nvPr/>
        </p:nvSpPr>
        <p:spPr bwMode="auto">
          <a:xfrm>
            <a:off x="1181100" y="6453336"/>
            <a:ext cx="97107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214024" name="Rectangle 8"/>
          <p:cNvSpPr>
            <a:spLocks noChangeArrowheads="1"/>
          </p:cNvSpPr>
          <p:nvPr/>
        </p:nvSpPr>
        <p:spPr bwMode="auto">
          <a:xfrm>
            <a:off x="6173789" y="1406674"/>
            <a:ext cx="15589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b="1">
                <a:solidFill>
                  <a:srgbClr val="000000"/>
                </a:solidFill>
              </a:rPr>
              <a:t>5-year OS </a:t>
            </a:r>
          </a:p>
          <a:p>
            <a:pPr algn="ctr" eaLnBrk="1" hangingPunct="1">
              <a:defRPr/>
            </a:pPr>
            <a:r>
              <a:rPr lang="en-US" altLang="ja-JP" b="1">
                <a:solidFill>
                  <a:srgbClr val="000000"/>
                </a:solidFill>
              </a:rPr>
              <a:t>(%)</a:t>
            </a:r>
          </a:p>
          <a:p>
            <a:pPr algn="ctr" eaLnBrk="1" hangingPunct="1">
              <a:defRPr/>
            </a:pPr>
            <a:endParaRPr lang="en-US" altLang="ja-JP" b="1">
              <a:solidFill>
                <a:srgbClr val="000000"/>
              </a:solidFill>
            </a:endParaRPr>
          </a:p>
          <a:p>
            <a:pPr algn="ctr" eaLnBrk="1" hangingPunct="1">
              <a:defRPr/>
            </a:pPr>
            <a:r>
              <a:rPr lang="en-US" altLang="ja-JP" b="1">
                <a:solidFill>
                  <a:srgbClr val="CC0000"/>
                </a:solidFill>
              </a:rPr>
              <a:t>73</a:t>
            </a:r>
            <a:endParaRPr lang="en-US" altLang="ja-JP" b="1" baseline="30000">
              <a:solidFill>
                <a:srgbClr val="CC0000"/>
              </a:solidFill>
            </a:endParaRPr>
          </a:p>
          <a:p>
            <a:pPr algn="ctr" eaLnBrk="1" hangingPunct="1">
              <a:defRPr/>
            </a:pPr>
            <a:endParaRPr lang="en-US" altLang="ja-JP" sz="900" b="1">
              <a:solidFill>
                <a:srgbClr val="000000"/>
              </a:solidFill>
            </a:endParaRPr>
          </a:p>
          <a:p>
            <a:pPr algn="ctr" eaLnBrk="1" hangingPunct="1">
              <a:defRPr/>
            </a:pPr>
            <a:r>
              <a:rPr lang="en-US" altLang="ja-JP" b="1">
                <a:solidFill>
                  <a:srgbClr val="000000"/>
                </a:solidFill>
              </a:rPr>
              <a:t>52</a:t>
            </a:r>
          </a:p>
          <a:p>
            <a:pPr algn="ctr" eaLnBrk="1" hangingPunct="1">
              <a:defRPr/>
            </a:pPr>
            <a:endParaRPr lang="en-US" altLang="ja-JP" b="1">
              <a:solidFill>
                <a:srgbClr val="000000"/>
              </a:solidFill>
            </a:endParaRPr>
          </a:p>
          <a:p>
            <a:pPr algn="ctr" eaLnBrk="1" hangingPunct="1">
              <a:defRPr/>
            </a:pPr>
            <a:r>
              <a:rPr lang="en-US" altLang="ja-JP" b="1">
                <a:solidFill>
                  <a:srgbClr val="CC0000"/>
                </a:solidFill>
              </a:rPr>
              <a:t>65</a:t>
            </a:r>
          </a:p>
          <a:p>
            <a:pPr algn="ctr" eaLnBrk="1" hangingPunct="1">
              <a:defRPr/>
            </a:pPr>
            <a:endParaRPr lang="en-US" altLang="ja-JP" sz="900" b="1">
              <a:solidFill>
                <a:srgbClr val="000000"/>
              </a:solidFill>
            </a:endParaRPr>
          </a:p>
          <a:p>
            <a:pPr algn="ctr" eaLnBrk="1" hangingPunct="1">
              <a:defRPr/>
            </a:pPr>
            <a:r>
              <a:rPr lang="en-US" altLang="ja-JP" b="1">
                <a:solidFill>
                  <a:srgbClr val="000000"/>
                </a:solidFill>
              </a:rPr>
              <a:t>51</a:t>
            </a:r>
          </a:p>
          <a:p>
            <a:pPr algn="ctr" eaLnBrk="1" hangingPunct="1">
              <a:defRPr/>
            </a:pPr>
            <a:endParaRPr lang="en-US" altLang="ja-JP" b="1">
              <a:solidFill>
                <a:srgbClr val="000000"/>
              </a:solidFill>
            </a:endParaRPr>
          </a:p>
          <a:p>
            <a:pPr algn="ctr" eaLnBrk="1" hangingPunct="1">
              <a:defRPr/>
            </a:pPr>
            <a:r>
              <a:rPr lang="en-US" altLang="ja-JP" b="1">
                <a:solidFill>
                  <a:srgbClr val="CC0000"/>
                </a:solidFill>
              </a:rPr>
              <a:t>60</a:t>
            </a:r>
            <a:endParaRPr lang="en-US" altLang="ja-JP" b="1" baseline="30000">
              <a:solidFill>
                <a:srgbClr val="CC0000"/>
              </a:solidFill>
            </a:endParaRPr>
          </a:p>
          <a:p>
            <a:pPr algn="ctr" eaLnBrk="1" hangingPunct="1">
              <a:defRPr/>
            </a:pPr>
            <a:endParaRPr lang="en-US" altLang="ja-JP" sz="900" b="1">
              <a:solidFill>
                <a:srgbClr val="CC0000"/>
              </a:solidFill>
            </a:endParaRPr>
          </a:p>
          <a:p>
            <a:pPr algn="ctr" eaLnBrk="1" hangingPunct="1">
              <a:defRPr/>
            </a:pPr>
            <a:r>
              <a:rPr lang="en-US" altLang="ja-JP" b="1">
                <a:solidFill>
                  <a:srgbClr val="CC0000"/>
                </a:solidFill>
              </a:rPr>
              <a:t>61</a:t>
            </a:r>
            <a:endParaRPr lang="en-US" altLang="ja-JP" b="1" baseline="30000">
              <a:solidFill>
                <a:srgbClr val="CC0000"/>
              </a:solidFill>
            </a:endParaRPr>
          </a:p>
          <a:p>
            <a:pPr algn="ctr" eaLnBrk="1" hangingPunct="1">
              <a:defRPr/>
            </a:pPr>
            <a:endParaRPr lang="en-US" altLang="ja-JP" sz="900" b="1">
              <a:solidFill>
                <a:srgbClr val="CC0000"/>
              </a:solidFill>
            </a:endParaRPr>
          </a:p>
          <a:p>
            <a:pPr algn="ctr" eaLnBrk="1" hangingPunct="1">
              <a:defRPr/>
            </a:pPr>
            <a:r>
              <a:rPr lang="en-US" altLang="ja-JP" b="1">
                <a:solidFill>
                  <a:srgbClr val="000000"/>
                </a:solidFill>
              </a:rPr>
              <a:t>40</a:t>
            </a:r>
          </a:p>
          <a:p>
            <a:pPr algn="ctr" eaLnBrk="1" hangingPunct="1">
              <a:defRPr/>
            </a:pPr>
            <a:endParaRPr lang="en-US" altLang="ja-JP" b="1">
              <a:solidFill>
                <a:srgbClr val="000000"/>
              </a:solidFill>
            </a:endParaRPr>
          </a:p>
          <a:p>
            <a:pPr algn="ctr" eaLnBrk="1" hangingPunct="1">
              <a:defRPr/>
            </a:pPr>
            <a:r>
              <a:rPr lang="en-US" altLang="ja-JP" b="1">
                <a:solidFill>
                  <a:srgbClr val="000000"/>
                </a:solidFill>
              </a:rPr>
              <a:t>62</a:t>
            </a:r>
          </a:p>
          <a:p>
            <a:pPr algn="ctr" eaLnBrk="1" hangingPunct="1">
              <a:defRPr/>
            </a:pPr>
            <a:endParaRPr lang="en-US" altLang="ja-JP" sz="900" b="1">
              <a:solidFill>
                <a:srgbClr val="000000"/>
              </a:solidFill>
            </a:endParaRPr>
          </a:p>
          <a:p>
            <a:pPr algn="ctr" eaLnBrk="1" hangingPunct="1">
              <a:defRPr/>
            </a:pPr>
            <a:r>
              <a:rPr lang="en-US" altLang="ja-JP" b="1">
                <a:solidFill>
                  <a:srgbClr val="000000"/>
                </a:solidFill>
              </a:rPr>
              <a:t>58</a:t>
            </a:r>
          </a:p>
        </p:txBody>
      </p:sp>
      <p:sp>
        <p:nvSpPr>
          <p:cNvPr id="19463" name="Line 9"/>
          <p:cNvSpPr>
            <a:spLocks noChangeShapeType="1"/>
          </p:cNvSpPr>
          <p:nvPr/>
        </p:nvSpPr>
        <p:spPr bwMode="auto">
          <a:xfrm>
            <a:off x="1181101" y="2133749"/>
            <a:ext cx="97139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9464" name="Line 10"/>
          <p:cNvSpPr>
            <a:spLocks noChangeShapeType="1"/>
          </p:cNvSpPr>
          <p:nvPr/>
        </p:nvSpPr>
        <p:spPr bwMode="auto">
          <a:xfrm>
            <a:off x="1181101" y="3068786"/>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9465" name="Line 11"/>
          <p:cNvSpPr>
            <a:spLocks noChangeShapeType="1"/>
          </p:cNvSpPr>
          <p:nvPr/>
        </p:nvSpPr>
        <p:spPr bwMode="auto">
          <a:xfrm>
            <a:off x="1181101" y="4076849"/>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19466" name="Line 12"/>
          <p:cNvSpPr>
            <a:spLocks noChangeShapeType="1"/>
          </p:cNvSpPr>
          <p:nvPr/>
        </p:nvSpPr>
        <p:spPr bwMode="auto">
          <a:xfrm>
            <a:off x="1181101" y="5445274"/>
            <a:ext cx="9713913" cy="0"/>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pPr>
              <a:defRPr/>
            </a:pPr>
            <a:endParaRPr lang="ja-JP" altLang="en-US">
              <a:solidFill>
                <a:srgbClr val="000000"/>
              </a:solidFill>
            </a:endParaRPr>
          </a:p>
        </p:txBody>
      </p:sp>
      <p:sp>
        <p:nvSpPr>
          <p:cNvPr id="214029" name="Rectangle 13"/>
          <p:cNvSpPr>
            <a:spLocks noChangeArrowheads="1"/>
          </p:cNvSpPr>
          <p:nvPr/>
        </p:nvSpPr>
        <p:spPr bwMode="auto">
          <a:xfrm>
            <a:off x="7734301" y="1406674"/>
            <a:ext cx="15605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b="1">
                <a:solidFill>
                  <a:srgbClr val="000000"/>
                </a:solidFill>
              </a:rPr>
              <a:t>P value </a:t>
            </a: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CC0000"/>
                </a:solidFill>
              </a:rPr>
              <a:t>&lt; 0.0001</a:t>
            </a:r>
            <a:endParaRPr lang="en-US" altLang="ja-JP" b="1" baseline="30000">
              <a:solidFill>
                <a:srgbClr val="CC0000"/>
              </a:solidFill>
            </a:endParaRPr>
          </a:p>
          <a:p>
            <a:pPr algn="ctr" eaLnBrk="1" hangingPunct="1">
              <a:defRPr/>
            </a:pPr>
            <a:endParaRPr lang="en-US" altLang="ja-JP" sz="900" b="1">
              <a:solidFill>
                <a:srgbClr val="CC0000"/>
              </a:solidFill>
            </a:endParaRP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CC0000"/>
                </a:solidFill>
              </a:rPr>
              <a:t>0.018</a:t>
            </a:r>
          </a:p>
          <a:p>
            <a:pPr algn="ctr" eaLnBrk="1" hangingPunct="1">
              <a:defRPr/>
            </a:pPr>
            <a:endParaRPr lang="en-US" altLang="ja-JP" sz="900" b="1">
              <a:solidFill>
                <a:srgbClr val="CC0000"/>
              </a:solidFill>
            </a:endParaRP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CC0000"/>
                </a:solidFill>
              </a:rPr>
              <a:t>&lt; 0.001</a:t>
            </a:r>
            <a:endParaRPr lang="en-US" altLang="ja-JP" b="1" baseline="30000">
              <a:solidFill>
                <a:srgbClr val="CC0000"/>
              </a:solidFill>
            </a:endParaRPr>
          </a:p>
          <a:p>
            <a:pPr algn="ctr" eaLnBrk="1" hangingPunct="1">
              <a:defRPr/>
            </a:pPr>
            <a:endParaRPr lang="en-US" altLang="ja-JP" sz="900" b="1">
              <a:solidFill>
                <a:srgbClr val="CC0000"/>
              </a:solidFill>
            </a:endParaRPr>
          </a:p>
          <a:p>
            <a:pPr algn="ctr" eaLnBrk="1" hangingPunct="1">
              <a:defRPr/>
            </a:pPr>
            <a:r>
              <a:rPr lang="en-US" altLang="ja-JP" b="1">
                <a:solidFill>
                  <a:srgbClr val="CC0000"/>
                </a:solidFill>
              </a:rPr>
              <a:t>&lt; 0.001</a:t>
            </a:r>
            <a:endParaRPr lang="en-US" altLang="ja-JP" b="1" baseline="30000">
              <a:solidFill>
                <a:srgbClr val="CC0000"/>
              </a:solidFill>
            </a:endParaRPr>
          </a:p>
          <a:p>
            <a:pPr algn="ctr" eaLnBrk="1" hangingPunct="1">
              <a:defRPr/>
            </a:pPr>
            <a:endParaRPr lang="en-US" altLang="ja-JP" sz="900" b="1">
              <a:solidFill>
                <a:srgbClr val="CC0000"/>
              </a:solidFill>
            </a:endParaRP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000000"/>
                </a:solidFill>
              </a:rPr>
              <a:t>0.42</a:t>
            </a:r>
          </a:p>
          <a:p>
            <a:pPr algn="ctr" eaLnBrk="1" hangingPunct="1">
              <a:defRPr/>
            </a:pPr>
            <a:endParaRPr lang="en-US" altLang="ja-JP" sz="900" b="1">
              <a:solidFill>
                <a:srgbClr val="000000"/>
              </a:solidFill>
            </a:endParaRPr>
          </a:p>
          <a:p>
            <a:pPr algn="ctr" eaLnBrk="1" hangingPunct="1">
              <a:defRPr/>
            </a:pPr>
            <a:endParaRPr lang="en-US" altLang="ja-JP" b="1">
              <a:solidFill>
                <a:srgbClr val="000000"/>
              </a:solidFill>
            </a:endParaRPr>
          </a:p>
        </p:txBody>
      </p:sp>
      <p:sp>
        <p:nvSpPr>
          <p:cNvPr id="19468" name="Rectangle 14"/>
          <p:cNvSpPr>
            <a:spLocks noChangeArrowheads="1"/>
          </p:cNvSpPr>
          <p:nvPr/>
        </p:nvSpPr>
        <p:spPr bwMode="auto">
          <a:xfrm>
            <a:off x="9215438" y="1406674"/>
            <a:ext cx="1560512"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en-US" altLang="ja-JP" b="1">
                <a:solidFill>
                  <a:srgbClr val="000000"/>
                </a:solidFill>
              </a:rPr>
              <a:t>Follow-up </a:t>
            </a:r>
          </a:p>
          <a:p>
            <a:pPr algn="ctr" eaLnBrk="1" hangingPunct="1">
              <a:defRPr/>
            </a:pPr>
            <a:r>
              <a:rPr lang="en-US" altLang="ja-JP" b="1">
                <a:solidFill>
                  <a:srgbClr val="000000"/>
                </a:solidFill>
              </a:rPr>
              <a:t>(mo.)</a:t>
            </a:r>
          </a:p>
          <a:p>
            <a:pPr algn="ctr" eaLnBrk="1" hangingPunct="1">
              <a:defRPr/>
            </a:pPr>
            <a:endParaRPr lang="en-US" altLang="ja-JP" b="1">
              <a:solidFill>
                <a:srgbClr val="000000"/>
              </a:solidFill>
            </a:endParaRPr>
          </a:p>
          <a:p>
            <a:pPr algn="ctr" eaLnBrk="1" hangingPunct="1">
              <a:defRPr/>
            </a:pPr>
            <a:r>
              <a:rPr lang="en-US" altLang="ja-JP" b="1">
                <a:solidFill>
                  <a:srgbClr val="000000"/>
                </a:solidFill>
              </a:rPr>
              <a:t>79</a:t>
            </a:r>
            <a:endParaRPr lang="en-US" altLang="ja-JP" b="1" baseline="30000">
              <a:solidFill>
                <a:srgbClr val="000000"/>
              </a:solidFill>
            </a:endParaRPr>
          </a:p>
          <a:p>
            <a:pPr algn="ctr" eaLnBrk="1" hangingPunct="1">
              <a:defRPr/>
            </a:pPr>
            <a:endParaRPr lang="en-US" altLang="ja-JP" sz="900" b="1">
              <a:solidFill>
                <a:srgbClr val="000000"/>
              </a:solidFill>
            </a:endParaRP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000000"/>
                </a:solidFill>
              </a:rPr>
              <a:t>104</a:t>
            </a:r>
          </a:p>
          <a:p>
            <a:pPr algn="ctr" eaLnBrk="1" hangingPunct="1">
              <a:defRPr/>
            </a:pPr>
            <a:endParaRPr lang="en-US" altLang="ja-JP" sz="900" b="1">
              <a:solidFill>
                <a:srgbClr val="000000"/>
              </a:solidFill>
            </a:endParaRP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000000"/>
                </a:solidFill>
              </a:rPr>
              <a:t>106</a:t>
            </a:r>
            <a:endParaRPr lang="en-US" altLang="ja-JP" b="1" baseline="30000">
              <a:solidFill>
                <a:srgbClr val="000000"/>
              </a:solidFill>
            </a:endParaRPr>
          </a:p>
          <a:p>
            <a:pPr algn="ctr" eaLnBrk="1" hangingPunct="1">
              <a:defRPr/>
            </a:pPr>
            <a:endParaRPr lang="en-US" altLang="ja-JP" sz="900" b="1">
              <a:solidFill>
                <a:srgbClr val="000000"/>
              </a:solidFill>
            </a:endParaRPr>
          </a:p>
          <a:p>
            <a:pPr algn="ctr" eaLnBrk="1" hangingPunct="1">
              <a:defRPr/>
            </a:pPr>
            <a:r>
              <a:rPr lang="en-US" altLang="ja-JP" b="1">
                <a:solidFill>
                  <a:srgbClr val="000000"/>
                </a:solidFill>
              </a:rPr>
              <a:t> </a:t>
            </a:r>
            <a:endParaRPr lang="en-US" altLang="ja-JP" b="1" baseline="30000">
              <a:solidFill>
                <a:srgbClr val="000000"/>
              </a:solidFill>
            </a:endParaRPr>
          </a:p>
          <a:p>
            <a:pPr algn="ctr" eaLnBrk="1" hangingPunct="1">
              <a:defRPr/>
            </a:pPr>
            <a:endParaRPr lang="en-US" altLang="ja-JP" sz="900" b="1">
              <a:solidFill>
                <a:srgbClr val="000000"/>
              </a:solidFill>
            </a:endParaRPr>
          </a:p>
          <a:p>
            <a:pPr algn="ctr" eaLnBrk="1" hangingPunct="1">
              <a:defRPr/>
            </a:pPr>
            <a:endParaRPr lang="en-US" altLang="ja-JP" b="1">
              <a:solidFill>
                <a:srgbClr val="000000"/>
              </a:solidFill>
            </a:endParaRPr>
          </a:p>
          <a:p>
            <a:pPr algn="ctr" eaLnBrk="1" hangingPunct="1">
              <a:defRPr/>
            </a:pPr>
            <a:endParaRPr lang="en-US" altLang="ja-JP" b="1">
              <a:solidFill>
                <a:srgbClr val="000000"/>
              </a:solidFill>
            </a:endParaRPr>
          </a:p>
          <a:p>
            <a:pPr algn="ctr" eaLnBrk="1" hangingPunct="1">
              <a:defRPr/>
            </a:pPr>
            <a:r>
              <a:rPr lang="en-US" altLang="ja-JP" b="1">
                <a:solidFill>
                  <a:srgbClr val="000000"/>
                </a:solidFill>
              </a:rPr>
              <a:t>82</a:t>
            </a:r>
          </a:p>
          <a:p>
            <a:pPr algn="ctr" eaLnBrk="1" hangingPunct="1">
              <a:defRPr/>
            </a:pPr>
            <a:endParaRPr lang="en-US" altLang="ja-JP" sz="900" b="1">
              <a:solidFill>
                <a:srgbClr val="000000"/>
              </a:solidFill>
            </a:endParaRPr>
          </a:p>
          <a:p>
            <a:pPr algn="ctr" eaLnBrk="1" hangingPunct="1">
              <a:defRPr/>
            </a:pPr>
            <a:endParaRPr lang="en-US" altLang="ja-JP" b="1">
              <a:solidFill>
                <a:srgbClr val="000000"/>
              </a:solidFill>
            </a:endParaRPr>
          </a:p>
        </p:txBody>
      </p:sp>
      <p:sp>
        <p:nvSpPr>
          <p:cNvPr id="14" name="Rectangle 3"/>
          <p:cNvSpPr txBox="1">
            <a:spLocks noChangeArrowheads="1"/>
          </p:cNvSpPr>
          <p:nvPr/>
        </p:nvSpPr>
        <p:spPr>
          <a:xfrm>
            <a:off x="1181100" y="44625"/>
            <a:ext cx="9867900" cy="91462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Osaka"/>
              </a:defRPr>
            </a:lvl1pPr>
            <a:lvl2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2pPr>
            <a:lvl3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3pPr>
            <a:lvl4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4pPr>
            <a:lvl5pPr algn="ctr" rtl="0" eaLnBrk="0" fontAlgn="base" hangingPunct="0">
              <a:spcBef>
                <a:spcPct val="0"/>
              </a:spcBef>
              <a:spcAft>
                <a:spcPct val="0"/>
              </a:spcAft>
              <a:defRPr sz="4400">
                <a:solidFill>
                  <a:schemeClr val="tx2"/>
                </a:solidFill>
                <a:latin typeface="Arial" pitchFamily="34" charset="0"/>
                <a:ea typeface="Osaka" pitchFamily="-112" charset="-128"/>
                <a:cs typeface="Osaka"/>
              </a:defRPr>
            </a:lvl5pPr>
            <a:lvl6pPr marL="457200" algn="ctr" rtl="0" fontAlgn="base">
              <a:spcBef>
                <a:spcPct val="0"/>
              </a:spcBef>
              <a:spcAft>
                <a:spcPct val="0"/>
              </a:spcAft>
              <a:defRPr sz="4400">
                <a:solidFill>
                  <a:schemeClr val="tx2"/>
                </a:solidFill>
                <a:latin typeface="Arial" pitchFamily="34" charset="0"/>
                <a:ea typeface="Osaka" pitchFamily="-112" charset="-128"/>
              </a:defRPr>
            </a:lvl6pPr>
            <a:lvl7pPr marL="914400" algn="ctr" rtl="0" fontAlgn="base">
              <a:spcBef>
                <a:spcPct val="0"/>
              </a:spcBef>
              <a:spcAft>
                <a:spcPct val="0"/>
              </a:spcAft>
              <a:defRPr sz="4400">
                <a:solidFill>
                  <a:schemeClr val="tx2"/>
                </a:solidFill>
                <a:latin typeface="Arial" pitchFamily="34" charset="0"/>
                <a:ea typeface="Osaka" pitchFamily="-112" charset="-128"/>
              </a:defRPr>
            </a:lvl7pPr>
            <a:lvl8pPr marL="1371600" algn="ctr" rtl="0" fontAlgn="base">
              <a:spcBef>
                <a:spcPct val="0"/>
              </a:spcBef>
              <a:spcAft>
                <a:spcPct val="0"/>
              </a:spcAft>
              <a:defRPr sz="4400">
                <a:solidFill>
                  <a:schemeClr val="tx2"/>
                </a:solidFill>
                <a:latin typeface="Arial" pitchFamily="34" charset="0"/>
                <a:ea typeface="Osaka" pitchFamily="-112" charset="-128"/>
              </a:defRPr>
            </a:lvl8pPr>
            <a:lvl9pPr marL="1828800" algn="ctr" rtl="0" fontAlgn="base">
              <a:spcBef>
                <a:spcPct val="0"/>
              </a:spcBef>
              <a:spcAft>
                <a:spcPct val="0"/>
              </a:spcAft>
              <a:defRPr sz="4400">
                <a:solidFill>
                  <a:schemeClr val="tx2"/>
                </a:solidFill>
                <a:latin typeface="Arial" pitchFamily="34" charset="0"/>
                <a:ea typeface="Osaka" pitchFamily="-112" charset="-128"/>
              </a:defRPr>
            </a:lvl9pPr>
          </a:lstStyle>
          <a:p>
            <a:pPr eaLnBrk="1" hangingPunct="1">
              <a:defRPr/>
            </a:pPr>
            <a:r>
              <a:rPr kumimoji="0" lang="en-US" altLang="ja-JP" sz="2800" b="1" i="1" kern="0" dirty="0">
                <a:solidFill>
                  <a:srgbClr val="000000"/>
                </a:solidFill>
                <a:latin typeface="Arial"/>
                <a:ea typeface="ＭＳ Ｐゴシック"/>
              </a:rPr>
              <a:t>Major phase III </a:t>
            </a:r>
            <a:r>
              <a:rPr kumimoji="0" lang="en-US" altLang="ja-JP" sz="2800" b="1" i="1" kern="0" dirty="0" smtClean="0">
                <a:solidFill>
                  <a:srgbClr val="000000"/>
                </a:solidFill>
                <a:latin typeface="Arial"/>
                <a:ea typeface="ＭＳ Ｐゴシック"/>
              </a:rPr>
              <a:t>studies </a:t>
            </a:r>
            <a:r>
              <a:rPr kumimoji="0" lang="en-US" altLang="ja-JP" sz="2800" b="1" i="1" kern="0" dirty="0">
                <a:solidFill>
                  <a:srgbClr val="000000"/>
                </a:solidFill>
                <a:latin typeface="Arial"/>
                <a:ea typeface="ＭＳ Ｐゴシック"/>
              </a:rPr>
              <a:t>of RT vs. CCRT </a:t>
            </a:r>
          </a:p>
          <a:p>
            <a:pPr eaLnBrk="1" hangingPunct="1">
              <a:defRPr/>
            </a:pPr>
            <a:r>
              <a:rPr kumimoji="0" lang="en-US" altLang="ja-JP" sz="2800" b="1" i="1" kern="0" dirty="0">
                <a:solidFill>
                  <a:srgbClr val="000000"/>
                </a:solidFill>
                <a:latin typeface="Arial"/>
                <a:ea typeface="ＭＳ Ｐゴシック"/>
              </a:rPr>
              <a:t>for </a:t>
            </a:r>
            <a:r>
              <a:rPr kumimoji="0" lang="en-US" altLang="ja-JP" sz="2800" b="1" i="1" kern="0" dirty="0" smtClean="0">
                <a:solidFill>
                  <a:srgbClr val="000000"/>
                </a:solidFill>
                <a:latin typeface="Arial"/>
                <a:ea typeface="ＭＳ Ｐゴシック"/>
              </a:rPr>
              <a:t>locally advanced </a:t>
            </a:r>
            <a:r>
              <a:rPr kumimoji="0" lang="en-US" altLang="ja-JP" sz="2800" b="1" i="1" kern="0" dirty="0">
                <a:solidFill>
                  <a:srgbClr val="000000"/>
                </a:solidFill>
                <a:latin typeface="Arial"/>
                <a:ea typeface="ＭＳ Ｐゴシック"/>
              </a:rPr>
              <a:t>cervical cancer</a:t>
            </a:r>
            <a:endParaRPr kumimoji="0" lang="ja-JP" altLang="en-US" sz="2800" b="1" i="1" kern="0" dirty="0">
              <a:solidFill>
                <a:srgbClr val="000000"/>
              </a:solidFill>
              <a:latin typeface="Arial"/>
              <a:ea typeface="ＭＳ Ｐゴシック"/>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4701828"/>
      </p:ext>
    </p:extLst>
  </p:cSld>
  <p:clrMapOvr>
    <a:masterClrMapping/>
  </p:clrMapOvr>
  <mc:AlternateContent xmlns:mc="http://schemas.openxmlformats.org/markup-compatibility/2006" xmlns:p14="http://schemas.microsoft.com/office/powerpoint/2010/main">
    <mc:Choice Requires="p14">
      <p:transition spd="slow" p14:dur="2000" advTm="21128"/>
    </mc:Choice>
    <mc:Fallback xmlns="">
      <p:transition spd="slow" advTm="21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388" y="908720"/>
            <a:ext cx="6615112"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テキスト ボックス 4"/>
          <p:cNvSpPr txBox="1">
            <a:spLocks noChangeArrowheads="1"/>
          </p:cNvSpPr>
          <p:nvPr/>
        </p:nvSpPr>
        <p:spPr bwMode="auto">
          <a:xfrm>
            <a:off x="1309688" y="1529431"/>
            <a:ext cx="2851150" cy="400050"/>
          </a:xfrm>
          <a:prstGeom prst="rect">
            <a:avLst/>
          </a:prstGeom>
          <a:solidFill>
            <a:schemeClr val="bg1"/>
          </a:solidFill>
          <a:ln w="9525">
            <a:solidFill>
              <a:schemeClr val="tx1"/>
            </a:solidFill>
            <a:miter lim="800000"/>
            <a:headEnd/>
            <a:tailEnd/>
          </a:ln>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000FF"/>
                </a:solidFill>
              </a:rPr>
              <a:t>Platinum-based CTRT</a:t>
            </a:r>
            <a:endParaRPr lang="ja-JP" altLang="en-US" sz="2000" b="1">
              <a:solidFill>
                <a:srgbClr val="0000FF"/>
              </a:solidFill>
            </a:endParaRPr>
          </a:p>
        </p:txBody>
      </p:sp>
      <p:sp>
        <p:nvSpPr>
          <p:cNvPr id="148484" name="テキスト ボックス 5"/>
          <p:cNvSpPr txBox="1">
            <a:spLocks noChangeArrowheads="1"/>
          </p:cNvSpPr>
          <p:nvPr/>
        </p:nvSpPr>
        <p:spPr bwMode="auto">
          <a:xfrm>
            <a:off x="1309688" y="3788444"/>
            <a:ext cx="3421062" cy="400050"/>
          </a:xfrm>
          <a:prstGeom prst="rect">
            <a:avLst/>
          </a:prstGeom>
          <a:solidFill>
            <a:schemeClr val="bg1"/>
          </a:solidFill>
          <a:ln w="9525">
            <a:solidFill>
              <a:schemeClr val="tx1"/>
            </a:solidFill>
            <a:miter lim="800000"/>
            <a:headEnd/>
            <a:tailEnd/>
          </a:ln>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000FF"/>
                </a:solidFill>
              </a:rPr>
              <a:t>Non-platinum-based CTRT</a:t>
            </a:r>
            <a:endParaRPr lang="ja-JP" altLang="en-US" sz="2000" b="1">
              <a:solidFill>
                <a:srgbClr val="0000FF"/>
              </a:solidFill>
            </a:endParaRPr>
          </a:p>
        </p:txBody>
      </p:sp>
      <p:sp>
        <p:nvSpPr>
          <p:cNvPr id="148485" name="テキスト ボックス 6"/>
          <p:cNvSpPr txBox="1">
            <a:spLocks noChangeArrowheads="1"/>
          </p:cNvSpPr>
          <p:nvPr/>
        </p:nvSpPr>
        <p:spPr bwMode="auto">
          <a:xfrm>
            <a:off x="1309688" y="5571206"/>
            <a:ext cx="2628900" cy="400050"/>
          </a:xfrm>
          <a:prstGeom prst="rect">
            <a:avLst/>
          </a:prstGeom>
          <a:solidFill>
            <a:schemeClr val="bg1"/>
          </a:solidFill>
          <a:ln w="9525">
            <a:solidFill>
              <a:schemeClr val="tx1"/>
            </a:solidFill>
            <a:miter lim="800000"/>
            <a:headEnd/>
            <a:tailEnd/>
          </a:ln>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000FF"/>
                </a:solidFill>
              </a:rPr>
              <a:t>CTRT + adjuvant CT</a:t>
            </a:r>
            <a:endParaRPr lang="ja-JP" altLang="en-US" sz="2000" b="1">
              <a:solidFill>
                <a:srgbClr val="0000FF"/>
              </a:solidFill>
            </a:endParaRPr>
          </a:p>
        </p:txBody>
      </p:sp>
      <p:sp>
        <p:nvSpPr>
          <p:cNvPr id="148486" name="テキスト ボックス 7"/>
          <p:cNvSpPr txBox="1">
            <a:spLocks noChangeArrowheads="1"/>
          </p:cNvSpPr>
          <p:nvPr/>
        </p:nvSpPr>
        <p:spPr bwMode="auto">
          <a:xfrm>
            <a:off x="8112125" y="1243681"/>
            <a:ext cx="21272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0000"/>
                </a:solidFill>
              </a:rPr>
              <a:t>(15 trials, n=3452)</a:t>
            </a:r>
            <a:endParaRPr lang="ja-JP" altLang="en-US" b="1">
              <a:solidFill>
                <a:srgbClr val="000000"/>
              </a:solidFill>
            </a:endParaRPr>
          </a:p>
        </p:txBody>
      </p:sp>
      <p:sp>
        <p:nvSpPr>
          <p:cNvPr id="148487" name="テキスト ボックス 8"/>
          <p:cNvSpPr txBox="1">
            <a:spLocks noChangeArrowheads="1"/>
          </p:cNvSpPr>
          <p:nvPr/>
        </p:nvSpPr>
        <p:spPr bwMode="auto">
          <a:xfrm>
            <a:off x="8096250" y="3458245"/>
            <a:ext cx="20828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HR=0.73</a:t>
            </a:r>
            <a:r>
              <a:rPr lang="en-US" altLang="ja-JP" b="1">
                <a:solidFill>
                  <a:srgbClr val="000000"/>
                </a:solidFill>
              </a:rPr>
              <a:t>, p=0.017</a:t>
            </a:r>
            <a:endParaRPr lang="ja-JP" altLang="en-US" b="1">
              <a:solidFill>
                <a:srgbClr val="000000"/>
              </a:solidFill>
            </a:endParaRPr>
          </a:p>
        </p:txBody>
      </p:sp>
      <p:sp>
        <p:nvSpPr>
          <p:cNvPr id="148488" name="テキスト ボックス 9"/>
          <p:cNvSpPr txBox="1">
            <a:spLocks noChangeArrowheads="1"/>
          </p:cNvSpPr>
          <p:nvPr/>
        </p:nvSpPr>
        <p:spPr bwMode="auto">
          <a:xfrm>
            <a:off x="8096250" y="4672681"/>
            <a:ext cx="2082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HR=0.77</a:t>
            </a:r>
            <a:r>
              <a:rPr lang="en-US" altLang="ja-JP" b="1">
                <a:solidFill>
                  <a:srgbClr val="000000"/>
                </a:solidFill>
              </a:rPr>
              <a:t>, p=0.009</a:t>
            </a:r>
            <a:endParaRPr lang="ja-JP" altLang="en-US" b="1">
              <a:solidFill>
                <a:srgbClr val="000000"/>
              </a:solidFill>
            </a:endParaRPr>
          </a:p>
        </p:txBody>
      </p:sp>
      <p:sp>
        <p:nvSpPr>
          <p:cNvPr id="148489" name="テキスト ボックス 11"/>
          <p:cNvSpPr txBox="1">
            <a:spLocks noChangeArrowheads="1"/>
          </p:cNvSpPr>
          <p:nvPr/>
        </p:nvSpPr>
        <p:spPr bwMode="auto">
          <a:xfrm>
            <a:off x="8096250" y="6160170"/>
            <a:ext cx="22113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HR=0.46</a:t>
            </a:r>
            <a:r>
              <a:rPr lang="en-US" altLang="ja-JP" b="1">
                <a:solidFill>
                  <a:srgbClr val="000000"/>
                </a:solidFill>
              </a:rPr>
              <a:t>, p=0.0002</a:t>
            </a:r>
            <a:endParaRPr lang="ja-JP" altLang="en-US" b="1">
              <a:solidFill>
                <a:srgbClr val="000000"/>
              </a:solidFill>
            </a:endParaRPr>
          </a:p>
        </p:txBody>
      </p:sp>
      <p:sp>
        <p:nvSpPr>
          <p:cNvPr id="148490" name="テキスト ボックス 12"/>
          <p:cNvSpPr txBox="1">
            <a:spLocks noChangeArrowheads="1"/>
          </p:cNvSpPr>
          <p:nvPr/>
        </p:nvSpPr>
        <p:spPr bwMode="auto">
          <a:xfrm>
            <a:off x="1285875" y="116632"/>
            <a:ext cx="9634538" cy="954099"/>
          </a:xfrm>
          <a:prstGeom prst="rect">
            <a:avLst/>
          </a:prstGeom>
          <a:noFill/>
          <a:ln w="9525">
            <a:noFill/>
            <a:miter lim="800000"/>
            <a:headEnd/>
            <a:tailEnd/>
          </a:ln>
        </p:spPr>
        <p:txBody>
          <a:bodyPr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800" b="1" i="1" dirty="0">
                <a:solidFill>
                  <a:srgbClr val="000000"/>
                </a:solidFill>
              </a:rPr>
              <a:t>CCRT for </a:t>
            </a:r>
            <a:r>
              <a:rPr lang="en-US" altLang="ja-JP" sz="2800" b="1" i="1" dirty="0" smtClean="0">
                <a:solidFill>
                  <a:srgbClr val="000000"/>
                </a:solidFill>
              </a:rPr>
              <a:t>locally advanced cervical cancer</a:t>
            </a:r>
          </a:p>
          <a:p>
            <a:pPr algn="ctr" eaLnBrk="1" hangingPunct="1"/>
            <a:r>
              <a:rPr lang="en-US" altLang="ja-JP" sz="2800" b="1" i="1" dirty="0" smtClean="0">
                <a:solidFill>
                  <a:srgbClr val="000000"/>
                </a:solidFill>
              </a:rPr>
              <a:t>a meta-analysis</a:t>
            </a:r>
            <a:endParaRPr lang="ja-JP" altLang="en-US" sz="2400" b="1" i="1" dirty="0">
              <a:solidFill>
                <a:srgbClr val="000000"/>
              </a:solidFill>
            </a:endParaRPr>
          </a:p>
        </p:txBody>
      </p:sp>
      <p:sp>
        <p:nvSpPr>
          <p:cNvPr id="15" name="正方形/長方形 14"/>
          <p:cNvSpPr/>
          <p:nvPr/>
        </p:nvSpPr>
        <p:spPr>
          <a:xfrm>
            <a:off x="1143000" y="5544219"/>
            <a:ext cx="9634538"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anchor="ctr"/>
          <a:lstStyle/>
          <a:p>
            <a:pPr algn="ctr">
              <a:defRPr/>
            </a:pPr>
            <a:endParaRPr lang="ja-JP" altLang="en-US">
              <a:solidFill>
                <a:srgbClr val="FFFFFF"/>
              </a:solidFill>
              <a:latin typeface="Arial"/>
              <a:ea typeface="ＭＳ Ｐゴシック"/>
            </a:endParaRPr>
          </a:p>
        </p:txBody>
      </p:sp>
      <p:sp>
        <p:nvSpPr>
          <p:cNvPr id="148492" name="テキスト ボックス 13"/>
          <p:cNvSpPr txBox="1">
            <a:spLocks noChangeArrowheads="1"/>
          </p:cNvSpPr>
          <p:nvPr/>
        </p:nvSpPr>
        <p:spPr bwMode="auto">
          <a:xfrm>
            <a:off x="1271588" y="6023644"/>
            <a:ext cx="66357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i="1">
                <a:solidFill>
                  <a:srgbClr val="000000"/>
                </a:solidFill>
              </a:rPr>
              <a:t>(Chemotherapy for cervical cancer meta-analysis collaboration </a:t>
            </a:r>
          </a:p>
          <a:p>
            <a:pPr eaLnBrk="1" hangingPunct="1"/>
            <a:r>
              <a:rPr lang="en-US" altLang="ja-JP" i="1">
                <a:solidFill>
                  <a:srgbClr val="000000"/>
                </a:solidFill>
              </a:rPr>
              <a:t>J</a:t>
            </a:r>
            <a:r>
              <a:rPr lang="ja-JP" altLang="en-US" i="1">
                <a:solidFill>
                  <a:srgbClr val="000000"/>
                </a:solidFill>
              </a:rPr>
              <a:t> </a:t>
            </a:r>
            <a:r>
              <a:rPr lang="en-US" altLang="ja-JP" i="1">
                <a:solidFill>
                  <a:srgbClr val="000000"/>
                </a:solidFill>
              </a:rPr>
              <a:t>Clin Oncol 26: 5802-5812, 2008.)</a:t>
            </a:r>
            <a:endParaRPr lang="ja-JP" altLang="en-US" i="1">
              <a:solidFill>
                <a:srgbClr val="000000"/>
              </a:solidFill>
            </a:endParaRPr>
          </a:p>
        </p:txBody>
      </p:sp>
      <p:sp>
        <p:nvSpPr>
          <p:cNvPr id="148493" name="テキスト ボックス 10"/>
          <p:cNvSpPr txBox="1">
            <a:spLocks noChangeArrowheads="1"/>
          </p:cNvSpPr>
          <p:nvPr/>
        </p:nvSpPr>
        <p:spPr bwMode="auto">
          <a:xfrm>
            <a:off x="8096251" y="5188619"/>
            <a:ext cx="2435225" cy="400050"/>
          </a:xfrm>
          <a:prstGeom prst="rect">
            <a:avLst/>
          </a:prstGeom>
          <a:solidFill>
            <a:schemeClr val="bg1"/>
          </a:solidFill>
          <a:ln w="9525">
            <a:solidFill>
              <a:schemeClr val="tx1"/>
            </a:solidFill>
            <a:miter lim="800000"/>
            <a:headEnd/>
            <a:tailEnd/>
          </a:ln>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FF0000"/>
                </a:solidFill>
              </a:rPr>
              <a:t>HR=0.81</a:t>
            </a:r>
            <a:r>
              <a:rPr lang="en-US" altLang="ja-JP" sz="2000" b="1">
                <a:solidFill>
                  <a:srgbClr val="000000"/>
                </a:solidFill>
              </a:rPr>
              <a:t>, p=0.0006</a:t>
            </a:r>
            <a:endParaRPr lang="ja-JP" altLang="en-US" sz="2000" b="1">
              <a:solidFill>
                <a:srgbClr val="000000"/>
              </a:solidFill>
            </a:endParaRPr>
          </a:p>
        </p:txBody>
      </p:sp>
      <p:sp>
        <p:nvSpPr>
          <p:cNvPr id="148494" name="テキスト ボックス 15"/>
          <p:cNvSpPr txBox="1">
            <a:spLocks noChangeArrowheads="1"/>
          </p:cNvSpPr>
          <p:nvPr/>
        </p:nvSpPr>
        <p:spPr bwMode="auto">
          <a:xfrm>
            <a:off x="8123239" y="5698207"/>
            <a:ext cx="1800225" cy="461963"/>
          </a:xfrm>
          <a:prstGeom prst="rect">
            <a:avLst/>
          </a:prstGeom>
          <a:solidFill>
            <a:srgbClr val="FFFF99"/>
          </a:solidFill>
          <a:ln w="9525">
            <a:solidFill>
              <a:schemeClr val="tx1"/>
            </a:solidFill>
            <a:miter lim="800000"/>
            <a:headEnd/>
            <a:tailEnd/>
          </a:ln>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solidFill>
                  <a:srgbClr val="000000"/>
                </a:solidFill>
              </a:rPr>
              <a:t>CCRT &gt; RT</a:t>
            </a:r>
            <a:endParaRPr lang="ja-JP" altLang="en-US" sz="2400" b="1">
              <a:solidFill>
                <a:srgbClr val="000000"/>
              </a:solidFill>
            </a:endParaRPr>
          </a:p>
        </p:txBody>
      </p:sp>
      <p:sp>
        <p:nvSpPr>
          <p:cNvPr id="16" name="円/楕円 15"/>
          <p:cNvSpPr/>
          <p:nvPr/>
        </p:nvSpPr>
        <p:spPr>
          <a:xfrm>
            <a:off x="5394326" y="1405607"/>
            <a:ext cx="1249363" cy="4183063"/>
          </a:xfrm>
          <a:prstGeom prst="ellipse">
            <a:avLst/>
          </a:prstGeom>
          <a:noFill/>
          <a:ln w="28575">
            <a:solidFill>
              <a:srgbClr val="F06157"/>
            </a:solid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anchor="ctr"/>
          <a:lstStyle/>
          <a:p>
            <a:pPr algn="ctr">
              <a:defRPr/>
            </a:pPr>
            <a:endParaRPr lang="ja-JP" altLang="en-US">
              <a:solidFill>
                <a:srgbClr val="FFFFFF"/>
              </a:solidFill>
              <a:latin typeface="Arial"/>
              <a:ea typeface="ＭＳ Ｐゴシック"/>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45721721"/>
      </p:ext>
    </p:extLst>
  </p:cSld>
  <p:clrMapOvr>
    <a:masterClrMapping/>
  </p:clrMapOvr>
  <mc:AlternateContent xmlns:mc="http://schemas.openxmlformats.org/markup-compatibility/2006" xmlns:p14="http://schemas.microsoft.com/office/powerpoint/2010/main">
    <mc:Choice Requires="p14">
      <p:transition spd="slow" p14:dur="2000" advTm="47228"/>
    </mc:Choice>
    <mc:Fallback xmlns="">
      <p:transition spd="slow" advTm="4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89196" y="188640"/>
            <a:ext cx="88136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3200" b="1" i="1" dirty="0" smtClean="0">
                <a:solidFill>
                  <a:srgbClr val="000000"/>
                </a:solidFill>
                <a:ea typeface="ＭＳ Ｐゴシック"/>
                <a:cs typeface="Arial" panose="020B0604020202020204" pitchFamily="34" charset="0"/>
              </a:rPr>
              <a:t>Schedule of Concurrent Chemoradiotherapy</a:t>
            </a:r>
            <a:endParaRPr lang="en-US" altLang="ja-JP" sz="3200" b="1" i="1" dirty="0">
              <a:solidFill>
                <a:srgbClr val="000000"/>
              </a:solidFill>
              <a:ea typeface="ＭＳ Ｐゴシック"/>
              <a:cs typeface="Arial" panose="020B0604020202020204" pitchFamily="34" charset="0"/>
            </a:endParaRPr>
          </a:p>
        </p:txBody>
      </p:sp>
      <p:grpSp>
        <p:nvGrpSpPr>
          <p:cNvPr id="10" name="グループ化 9"/>
          <p:cNvGrpSpPr/>
          <p:nvPr/>
        </p:nvGrpSpPr>
        <p:grpSpPr>
          <a:xfrm>
            <a:off x="911424" y="980728"/>
            <a:ext cx="10081120" cy="5428617"/>
            <a:chOff x="1055440" y="980728"/>
            <a:chExt cx="10081120" cy="5428617"/>
          </a:xfrm>
        </p:grpSpPr>
        <p:sp>
          <p:nvSpPr>
            <p:cNvPr id="20502" name="Text Box 22"/>
            <p:cNvSpPr txBox="1">
              <a:spLocks noChangeArrowheads="1"/>
            </p:cNvSpPr>
            <p:nvPr/>
          </p:nvSpPr>
          <p:spPr bwMode="auto">
            <a:xfrm>
              <a:off x="3192315" y="980728"/>
              <a:ext cx="112258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smtClean="0">
                  <a:solidFill>
                    <a:srgbClr val="010E50"/>
                  </a:solidFill>
                  <a:ea typeface="ＭＳ Ｐゴシック"/>
                  <a:cs typeface="Arial" panose="020B0604020202020204" pitchFamily="34" charset="0"/>
                </a:rPr>
                <a:t>week</a:t>
              </a:r>
              <a:endParaRPr lang="en-US" altLang="ja-JP" sz="2600" b="1" dirty="0">
                <a:solidFill>
                  <a:srgbClr val="010E50"/>
                </a:solidFill>
                <a:ea typeface="ＭＳ Ｐゴシック"/>
                <a:cs typeface="Arial" panose="020B0604020202020204" pitchFamily="34" charset="0"/>
              </a:endParaRPr>
            </a:p>
          </p:txBody>
        </p:sp>
        <p:sp>
          <p:nvSpPr>
            <p:cNvPr id="20507" name="Text Box 27"/>
            <p:cNvSpPr txBox="1">
              <a:spLocks noChangeArrowheads="1"/>
            </p:cNvSpPr>
            <p:nvPr/>
          </p:nvSpPr>
          <p:spPr bwMode="auto">
            <a:xfrm>
              <a:off x="4415374"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a:solidFill>
                    <a:srgbClr val="010E50"/>
                  </a:solidFill>
                  <a:ea typeface="ＭＳ Ｐゴシック"/>
                  <a:cs typeface="Arial" panose="020B0604020202020204" pitchFamily="34" charset="0"/>
                </a:rPr>
                <a:t>1</a:t>
              </a:r>
            </a:p>
          </p:txBody>
        </p:sp>
        <p:sp>
          <p:nvSpPr>
            <p:cNvPr id="20508" name="Text Box 28"/>
            <p:cNvSpPr txBox="1">
              <a:spLocks noChangeArrowheads="1"/>
            </p:cNvSpPr>
            <p:nvPr/>
          </p:nvSpPr>
          <p:spPr bwMode="auto">
            <a:xfrm>
              <a:off x="5273219"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a:solidFill>
                    <a:srgbClr val="010E50"/>
                  </a:solidFill>
                  <a:ea typeface="ＭＳ Ｐゴシック"/>
                  <a:cs typeface="Arial" panose="020B0604020202020204" pitchFamily="34" charset="0"/>
                </a:rPr>
                <a:t>2</a:t>
              </a:r>
            </a:p>
          </p:txBody>
        </p:sp>
        <p:sp>
          <p:nvSpPr>
            <p:cNvPr id="20509" name="Text Box 29"/>
            <p:cNvSpPr txBox="1">
              <a:spLocks noChangeArrowheads="1"/>
            </p:cNvSpPr>
            <p:nvPr/>
          </p:nvSpPr>
          <p:spPr bwMode="auto">
            <a:xfrm>
              <a:off x="6131064"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a:solidFill>
                    <a:srgbClr val="010E50"/>
                  </a:solidFill>
                  <a:ea typeface="ＭＳ Ｐゴシック"/>
                  <a:cs typeface="Arial" panose="020B0604020202020204" pitchFamily="34" charset="0"/>
                </a:rPr>
                <a:t>3</a:t>
              </a:r>
            </a:p>
          </p:txBody>
        </p:sp>
        <p:sp>
          <p:nvSpPr>
            <p:cNvPr id="20510" name="Text Box 30"/>
            <p:cNvSpPr txBox="1">
              <a:spLocks noChangeArrowheads="1"/>
            </p:cNvSpPr>
            <p:nvPr/>
          </p:nvSpPr>
          <p:spPr bwMode="auto">
            <a:xfrm>
              <a:off x="6988909"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a:solidFill>
                    <a:srgbClr val="010E50"/>
                  </a:solidFill>
                  <a:ea typeface="ＭＳ Ｐゴシック"/>
                  <a:cs typeface="Arial" panose="020B0604020202020204" pitchFamily="34" charset="0"/>
                </a:rPr>
                <a:t>4</a:t>
              </a:r>
            </a:p>
          </p:txBody>
        </p:sp>
        <p:sp>
          <p:nvSpPr>
            <p:cNvPr id="20511" name="Text Box 31"/>
            <p:cNvSpPr txBox="1">
              <a:spLocks noChangeArrowheads="1"/>
            </p:cNvSpPr>
            <p:nvPr/>
          </p:nvSpPr>
          <p:spPr bwMode="auto">
            <a:xfrm>
              <a:off x="7846755"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a:solidFill>
                    <a:srgbClr val="010E50"/>
                  </a:solidFill>
                  <a:ea typeface="ＭＳ Ｐゴシック"/>
                  <a:cs typeface="Arial" panose="020B0604020202020204" pitchFamily="34" charset="0"/>
                </a:rPr>
                <a:t>5</a:t>
              </a:r>
            </a:p>
          </p:txBody>
        </p:sp>
        <p:sp>
          <p:nvSpPr>
            <p:cNvPr id="20512" name="Text Box 32"/>
            <p:cNvSpPr txBox="1">
              <a:spLocks noChangeArrowheads="1"/>
            </p:cNvSpPr>
            <p:nvPr/>
          </p:nvSpPr>
          <p:spPr bwMode="auto">
            <a:xfrm>
              <a:off x="8704600"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a:solidFill>
                    <a:srgbClr val="010E50"/>
                  </a:solidFill>
                  <a:ea typeface="ＭＳ Ｐゴシック"/>
                  <a:cs typeface="Arial" panose="020B0604020202020204" pitchFamily="34" charset="0"/>
                </a:rPr>
                <a:t>6</a:t>
              </a:r>
            </a:p>
          </p:txBody>
        </p:sp>
        <p:sp>
          <p:nvSpPr>
            <p:cNvPr id="20513" name="Text Box 33"/>
            <p:cNvSpPr txBox="1">
              <a:spLocks noChangeArrowheads="1"/>
            </p:cNvSpPr>
            <p:nvPr/>
          </p:nvSpPr>
          <p:spPr bwMode="auto">
            <a:xfrm>
              <a:off x="9562445"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a:solidFill>
                    <a:srgbClr val="010E50"/>
                  </a:solidFill>
                  <a:ea typeface="ＭＳ Ｐゴシック"/>
                  <a:cs typeface="Arial" panose="020B0604020202020204" pitchFamily="34" charset="0"/>
                </a:rPr>
                <a:t>7</a:t>
              </a:r>
            </a:p>
          </p:txBody>
        </p:sp>
        <p:grpSp>
          <p:nvGrpSpPr>
            <p:cNvPr id="2" name="グループ化 1"/>
            <p:cNvGrpSpPr/>
            <p:nvPr/>
          </p:nvGrpSpPr>
          <p:grpSpPr>
            <a:xfrm>
              <a:off x="1245671" y="1872841"/>
              <a:ext cx="8036878" cy="861774"/>
              <a:chOff x="586326" y="2320424"/>
              <a:chExt cx="7174987" cy="861774"/>
            </a:xfrm>
          </p:grpSpPr>
          <p:sp>
            <p:nvSpPr>
              <p:cNvPr id="20486" name="Rectangle 6"/>
              <p:cNvSpPr>
                <a:spLocks noChangeArrowheads="1"/>
              </p:cNvSpPr>
              <p:nvPr/>
            </p:nvSpPr>
            <p:spPr bwMode="auto">
              <a:xfrm>
                <a:off x="3393858" y="2517905"/>
                <a:ext cx="590550" cy="252413"/>
              </a:xfrm>
              <a:prstGeom prst="rect">
                <a:avLst/>
              </a:prstGeom>
              <a:gradFill rotWithShape="0">
                <a:gsLst>
                  <a:gs pos="0">
                    <a:srgbClr val="5DBACA"/>
                  </a:gs>
                  <a:gs pos="100000">
                    <a:srgbClr val="5DBACA">
                      <a:gamma/>
                      <a:shade val="46275"/>
                      <a:invGamma/>
                    </a:srgb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87" name="Rectangle 7"/>
              <p:cNvSpPr>
                <a:spLocks noChangeArrowheads="1"/>
              </p:cNvSpPr>
              <p:nvPr/>
            </p:nvSpPr>
            <p:spPr bwMode="auto">
              <a:xfrm>
                <a:off x="4194324" y="2517905"/>
                <a:ext cx="590550" cy="252413"/>
              </a:xfrm>
              <a:prstGeom prst="rect">
                <a:avLst/>
              </a:prstGeom>
              <a:gradFill rotWithShape="0">
                <a:gsLst>
                  <a:gs pos="0">
                    <a:srgbClr val="5DBACA"/>
                  </a:gs>
                  <a:gs pos="100000">
                    <a:srgbClr val="5DBACA">
                      <a:gamma/>
                      <a:shade val="46275"/>
                      <a:invGamma/>
                    </a:srgb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88" name="Rectangle 8"/>
              <p:cNvSpPr>
                <a:spLocks noChangeArrowheads="1"/>
              </p:cNvSpPr>
              <p:nvPr/>
            </p:nvSpPr>
            <p:spPr bwMode="auto">
              <a:xfrm>
                <a:off x="4994790" y="2517905"/>
                <a:ext cx="590550" cy="252413"/>
              </a:xfrm>
              <a:prstGeom prst="rect">
                <a:avLst/>
              </a:prstGeom>
              <a:gradFill rotWithShape="0">
                <a:gsLst>
                  <a:gs pos="0">
                    <a:srgbClr val="5DBACA"/>
                  </a:gs>
                  <a:gs pos="100000">
                    <a:srgbClr val="5DBACA">
                      <a:gamma/>
                      <a:shade val="46275"/>
                      <a:invGamma/>
                    </a:srgb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89" name="Rectangle 9"/>
              <p:cNvSpPr>
                <a:spLocks noChangeArrowheads="1"/>
              </p:cNvSpPr>
              <p:nvPr/>
            </p:nvSpPr>
            <p:spPr bwMode="auto">
              <a:xfrm>
                <a:off x="6595722" y="2517904"/>
                <a:ext cx="588962" cy="252412"/>
              </a:xfrm>
              <a:prstGeom prst="rect">
                <a:avLst/>
              </a:prstGeom>
              <a:gradFill rotWithShape="0">
                <a:gsLst>
                  <a:gs pos="0">
                    <a:srgbClr val="5DBACA"/>
                  </a:gs>
                  <a:gs pos="100000">
                    <a:srgbClr val="5DBACA">
                      <a:gamma/>
                      <a:shade val="46275"/>
                      <a:invGamma/>
                    </a:srgb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pPr algn="ctr"/>
                <a:endParaRPr lang="ja-JP" altLang="ja-JP" sz="2400" b="1">
                  <a:solidFill>
                    <a:srgbClr val="000000"/>
                  </a:solidFill>
                  <a:ea typeface="ＭＳ Ｐゴシック"/>
                  <a:cs typeface="Arial" panose="020B0604020202020204" pitchFamily="34" charset="0"/>
                </a:endParaRPr>
              </a:p>
            </p:txBody>
          </p:sp>
          <p:sp>
            <p:nvSpPr>
              <p:cNvPr id="20490" name="Rectangle 10"/>
              <p:cNvSpPr>
                <a:spLocks noChangeArrowheads="1"/>
              </p:cNvSpPr>
              <p:nvPr/>
            </p:nvSpPr>
            <p:spPr bwMode="auto">
              <a:xfrm>
                <a:off x="7394600" y="2517904"/>
                <a:ext cx="366713" cy="252412"/>
              </a:xfrm>
              <a:prstGeom prst="rect">
                <a:avLst/>
              </a:prstGeom>
              <a:gradFill rotWithShape="0">
                <a:gsLst>
                  <a:gs pos="0">
                    <a:srgbClr val="5DBACA"/>
                  </a:gs>
                  <a:gs pos="100000">
                    <a:srgbClr val="5DBACA">
                      <a:gamma/>
                      <a:shade val="46275"/>
                      <a:invGamma/>
                    </a:srgb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501" name="Text Box 21"/>
              <p:cNvSpPr txBox="1">
                <a:spLocks noChangeArrowheads="1"/>
              </p:cNvSpPr>
              <p:nvPr/>
            </p:nvSpPr>
            <p:spPr bwMode="auto">
              <a:xfrm>
                <a:off x="586326" y="2320424"/>
                <a:ext cx="271936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smtClean="0">
                    <a:solidFill>
                      <a:srgbClr val="010E50"/>
                    </a:solidFill>
                    <a:ea typeface="ＭＳ Ｐゴシック"/>
                    <a:cs typeface="Arial" panose="020B0604020202020204" pitchFamily="34" charset="0"/>
                  </a:rPr>
                  <a:t>EBRT</a:t>
                </a:r>
                <a:endParaRPr lang="en-US" altLang="ja-JP" sz="2600" b="1" dirty="0">
                  <a:solidFill>
                    <a:srgbClr val="010E50"/>
                  </a:solidFill>
                  <a:ea typeface="ＭＳ Ｐゴシック"/>
                  <a:cs typeface="Arial" panose="020B0604020202020204" pitchFamily="34" charset="0"/>
                </a:endParaRPr>
              </a:p>
              <a:p>
                <a:r>
                  <a:rPr lang="ja-JP" altLang="en-US" sz="2400" b="1" dirty="0" smtClean="0">
                    <a:solidFill>
                      <a:srgbClr val="010E50"/>
                    </a:solidFill>
                    <a:ea typeface="ＭＳ Ｐゴシック"/>
                    <a:cs typeface="Arial" panose="020B0604020202020204" pitchFamily="34" charset="0"/>
                  </a:rPr>
                  <a:t>（</a:t>
                </a:r>
                <a:r>
                  <a:rPr lang="en-US" altLang="ja-JP" sz="2400" b="1" dirty="0" smtClean="0">
                    <a:solidFill>
                      <a:srgbClr val="010E50"/>
                    </a:solidFill>
                    <a:ea typeface="ＭＳ Ｐゴシック"/>
                    <a:cs typeface="Arial" panose="020B0604020202020204" pitchFamily="34" charset="0"/>
                  </a:rPr>
                  <a:t>5/week, 5-6weeks</a:t>
                </a:r>
                <a:r>
                  <a:rPr lang="ja-JP" altLang="en-US" sz="2400" b="1" dirty="0" smtClean="0">
                    <a:solidFill>
                      <a:srgbClr val="010E50"/>
                    </a:solidFill>
                    <a:ea typeface="ＭＳ Ｐゴシック"/>
                    <a:cs typeface="Arial" panose="020B0604020202020204" pitchFamily="34" charset="0"/>
                  </a:rPr>
                  <a:t>）</a:t>
                </a:r>
                <a:endParaRPr lang="en-US" altLang="ja-JP" sz="2400" b="1" dirty="0">
                  <a:solidFill>
                    <a:srgbClr val="010E50"/>
                  </a:solidFill>
                  <a:ea typeface="ＭＳ Ｐゴシック"/>
                  <a:cs typeface="Arial" panose="020B0604020202020204" pitchFamily="34" charset="0"/>
                </a:endParaRPr>
              </a:p>
            </p:txBody>
          </p:sp>
          <p:sp>
            <p:nvSpPr>
              <p:cNvPr id="40" name="Rectangle 6"/>
              <p:cNvSpPr>
                <a:spLocks noChangeArrowheads="1"/>
              </p:cNvSpPr>
              <p:nvPr/>
            </p:nvSpPr>
            <p:spPr bwMode="auto">
              <a:xfrm>
                <a:off x="5795256" y="2517905"/>
                <a:ext cx="590550" cy="252413"/>
              </a:xfrm>
              <a:prstGeom prst="rect">
                <a:avLst/>
              </a:prstGeom>
              <a:gradFill rotWithShape="0">
                <a:gsLst>
                  <a:gs pos="0">
                    <a:srgbClr val="5DBACA"/>
                  </a:gs>
                  <a:gs pos="100000">
                    <a:srgbClr val="5DBACA">
                      <a:gamma/>
                      <a:shade val="46275"/>
                      <a:invGamma/>
                    </a:srgb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grpSp>
        <p:sp>
          <p:nvSpPr>
            <p:cNvPr id="45" name="Text Box 33"/>
            <p:cNvSpPr txBox="1">
              <a:spLocks noChangeArrowheads="1"/>
            </p:cNvSpPr>
            <p:nvPr/>
          </p:nvSpPr>
          <p:spPr bwMode="auto">
            <a:xfrm>
              <a:off x="10420291" y="980884"/>
              <a:ext cx="4151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a:solidFill>
                    <a:srgbClr val="010E50"/>
                  </a:solidFill>
                  <a:ea typeface="ＭＳ Ｐゴシック"/>
                  <a:cs typeface="Arial" panose="020B0604020202020204" pitchFamily="34" charset="0"/>
                </a:rPr>
                <a:t>8</a:t>
              </a:r>
            </a:p>
          </p:txBody>
        </p:sp>
        <p:grpSp>
          <p:nvGrpSpPr>
            <p:cNvPr id="9" name="グループ化 8"/>
            <p:cNvGrpSpPr/>
            <p:nvPr/>
          </p:nvGrpSpPr>
          <p:grpSpPr>
            <a:xfrm>
              <a:off x="1245671" y="3068960"/>
              <a:ext cx="9607400" cy="861774"/>
              <a:chOff x="1245671" y="3068960"/>
              <a:chExt cx="9607400" cy="861774"/>
            </a:xfrm>
          </p:grpSpPr>
          <p:sp>
            <p:nvSpPr>
              <p:cNvPr id="20491" name="AutoShape 11"/>
              <p:cNvSpPr>
                <a:spLocks noChangeArrowheads="1"/>
              </p:cNvSpPr>
              <p:nvPr/>
            </p:nvSpPr>
            <p:spPr bwMode="auto">
              <a:xfrm>
                <a:off x="7606582" y="3336930"/>
                <a:ext cx="440993" cy="336550"/>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92" name="AutoShape 12"/>
              <p:cNvSpPr>
                <a:spLocks noChangeArrowheads="1"/>
              </p:cNvSpPr>
              <p:nvPr/>
            </p:nvSpPr>
            <p:spPr bwMode="auto">
              <a:xfrm>
                <a:off x="8542341" y="3336930"/>
                <a:ext cx="439215" cy="336550"/>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93" name="AutoShape 13"/>
              <p:cNvSpPr>
                <a:spLocks noChangeArrowheads="1"/>
              </p:cNvSpPr>
              <p:nvPr/>
            </p:nvSpPr>
            <p:spPr bwMode="auto">
              <a:xfrm>
                <a:off x="9476319" y="3336930"/>
                <a:ext cx="440993" cy="336550"/>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94" name="AutoShape 14"/>
              <p:cNvSpPr>
                <a:spLocks noChangeArrowheads="1"/>
              </p:cNvSpPr>
              <p:nvPr/>
            </p:nvSpPr>
            <p:spPr bwMode="auto">
              <a:xfrm>
                <a:off x="10412078" y="3336930"/>
                <a:ext cx="440993" cy="336550"/>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46" name="Text Box 21"/>
              <p:cNvSpPr txBox="1">
                <a:spLocks noChangeArrowheads="1"/>
              </p:cNvSpPr>
              <p:nvPr/>
            </p:nvSpPr>
            <p:spPr bwMode="auto">
              <a:xfrm>
                <a:off x="1245671" y="3068960"/>
                <a:ext cx="301076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smtClean="0">
                    <a:solidFill>
                      <a:srgbClr val="010E50"/>
                    </a:solidFill>
                    <a:ea typeface="ＭＳ Ｐゴシック"/>
                    <a:cs typeface="Arial" panose="020B0604020202020204" pitchFamily="34" charset="0"/>
                  </a:rPr>
                  <a:t>Brachytherapy</a:t>
                </a:r>
                <a:endParaRPr lang="en-US" altLang="ja-JP" sz="2600" b="1" dirty="0">
                  <a:solidFill>
                    <a:srgbClr val="010E50"/>
                  </a:solidFill>
                  <a:ea typeface="ＭＳ Ｐゴシック"/>
                  <a:cs typeface="Arial" panose="020B0604020202020204" pitchFamily="34" charset="0"/>
                </a:endParaRPr>
              </a:p>
              <a:p>
                <a:r>
                  <a:rPr lang="ja-JP" altLang="en-US" sz="2400" b="1" dirty="0" smtClean="0">
                    <a:solidFill>
                      <a:srgbClr val="010E50"/>
                    </a:solidFill>
                    <a:ea typeface="ＭＳ Ｐゴシック"/>
                    <a:cs typeface="Arial" panose="020B0604020202020204" pitchFamily="34" charset="0"/>
                  </a:rPr>
                  <a:t>（</a:t>
                </a:r>
                <a:r>
                  <a:rPr lang="en-US" altLang="ja-JP" sz="2400" b="1" dirty="0" smtClean="0">
                    <a:solidFill>
                      <a:srgbClr val="010E50"/>
                    </a:solidFill>
                    <a:ea typeface="ＭＳ Ｐゴシック"/>
                    <a:cs typeface="Arial" panose="020B0604020202020204" pitchFamily="34" charset="0"/>
                  </a:rPr>
                  <a:t>1-2/week, 4 times</a:t>
                </a:r>
                <a:r>
                  <a:rPr lang="ja-JP" altLang="en-US" sz="2400" b="1" dirty="0" smtClean="0">
                    <a:solidFill>
                      <a:srgbClr val="010E50"/>
                    </a:solidFill>
                    <a:ea typeface="ＭＳ Ｐゴシック"/>
                    <a:cs typeface="Arial" panose="020B0604020202020204" pitchFamily="34" charset="0"/>
                  </a:rPr>
                  <a:t>）</a:t>
                </a:r>
                <a:endParaRPr lang="en-US" altLang="ja-JP" sz="2400" b="1" dirty="0">
                  <a:solidFill>
                    <a:srgbClr val="010E50"/>
                  </a:solidFill>
                  <a:ea typeface="ＭＳ Ｐゴシック"/>
                  <a:cs typeface="Arial" panose="020B0604020202020204" pitchFamily="34" charset="0"/>
                </a:endParaRPr>
              </a:p>
            </p:txBody>
          </p:sp>
        </p:grpSp>
        <p:grpSp>
          <p:nvGrpSpPr>
            <p:cNvPr id="4" name="グループ化 3"/>
            <p:cNvGrpSpPr/>
            <p:nvPr/>
          </p:nvGrpSpPr>
          <p:grpSpPr>
            <a:xfrm>
              <a:off x="1245671" y="5444785"/>
              <a:ext cx="8036878" cy="861774"/>
              <a:chOff x="586326" y="5272752"/>
              <a:chExt cx="7174987" cy="861774"/>
            </a:xfrm>
          </p:grpSpPr>
          <p:sp>
            <p:nvSpPr>
              <p:cNvPr id="20496" name="AutoShape 16"/>
              <p:cNvSpPr>
                <a:spLocks noChangeArrowheads="1"/>
              </p:cNvSpPr>
              <p:nvPr/>
            </p:nvSpPr>
            <p:spPr bwMode="auto">
              <a:xfrm>
                <a:off x="3438877" y="5488008"/>
                <a:ext cx="393347" cy="504825"/>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BE8632"/>
                </a:extrusionClr>
                <a:contourClr>
                  <a:srgbClr val="BE8632"/>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97" name="AutoShape 17"/>
              <p:cNvSpPr>
                <a:spLocks noChangeArrowheads="1"/>
              </p:cNvSpPr>
              <p:nvPr/>
            </p:nvSpPr>
            <p:spPr bwMode="auto">
              <a:xfrm>
                <a:off x="4225571" y="5488008"/>
                <a:ext cx="393347" cy="504825"/>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BE8632"/>
                </a:extrusionClr>
                <a:contourClr>
                  <a:srgbClr val="BE8632"/>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98" name="AutoShape 18"/>
              <p:cNvSpPr>
                <a:spLocks noChangeArrowheads="1"/>
              </p:cNvSpPr>
              <p:nvPr/>
            </p:nvSpPr>
            <p:spPr bwMode="auto">
              <a:xfrm>
                <a:off x="5012266" y="5488008"/>
                <a:ext cx="393347" cy="504825"/>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BE8632"/>
                </a:extrusionClr>
                <a:contourClr>
                  <a:srgbClr val="BE8632"/>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499" name="AutoShape 19"/>
              <p:cNvSpPr>
                <a:spLocks noChangeArrowheads="1"/>
              </p:cNvSpPr>
              <p:nvPr/>
            </p:nvSpPr>
            <p:spPr bwMode="auto">
              <a:xfrm>
                <a:off x="5798960" y="5488008"/>
                <a:ext cx="393347" cy="504825"/>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BE8632"/>
                </a:extrusionClr>
                <a:contourClr>
                  <a:srgbClr val="BE8632"/>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20500" name="AutoShape 20"/>
              <p:cNvSpPr>
                <a:spLocks noChangeArrowheads="1"/>
              </p:cNvSpPr>
              <p:nvPr/>
            </p:nvSpPr>
            <p:spPr bwMode="auto">
              <a:xfrm>
                <a:off x="6585655" y="5488008"/>
                <a:ext cx="393347" cy="504825"/>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BE8632"/>
                </a:extrusionClr>
                <a:contourClr>
                  <a:srgbClr val="BE8632"/>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42" name="AutoShape 20"/>
              <p:cNvSpPr>
                <a:spLocks noChangeArrowheads="1"/>
              </p:cNvSpPr>
              <p:nvPr/>
            </p:nvSpPr>
            <p:spPr bwMode="auto">
              <a:xfrm>
                <a:off x="7367966" y="5488008"/>
                <a:ext cx="393347" cy="504825"/>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BE8632"/>
                </a:extrusionClr>
                <a:contourClr>
                  <a:srgbClr val="BE8632"/>
                </a:contourClr>
              </a:sp3d>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flatTx/>
              </a:bodyPr>
              <a:lstStyle/>
              <a:p>
                <a:endParaRPr lang="ja-JP" altLang="en-US" sz="2400">
                  <a:solidFill>
                    <a:srgbClr val="000000"/>
                  </a:solidFill>
                  <a:ea typeface="ＭＳ Ｐゴシック"/>
                  <a:cs typeface="Arial" panose="020B0604020202020204" pitchFamily="34" charset="0"/>
                </a:endParaRPr>
              </a:p>
            </p:txBody>
          </p:sp>
          <p:sp>
            <p:nvSpPr>
              <p:cNvPr id="47" name="Text Box 21"/>
              <p:cNvSpPr txBox="1">
                <a:spLocks noChangeArrowheads="1"/>
              </p:cNvSpPr>
              <p:nvPr/>
            </p:nvSpPr>
            <p:spPr bwMode="auto">
              <a:xfrm>
                <a:off x="586326" y="5272752"/>
                <a:ext cx="264065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600" b="1" dirty="0" smtClean="0">
                    <a:solidFill>
                      <a:srgbClr val="010E50"/>
                    </a:solidFill>
                    <a:ea typeface="ＭＳ Ｐゴシック"/>
                    <a:cs typeface="Arial" panose="020B0604020202020204" pitchFamily="34" charset="0"/>
                  </a:rPr>
                  <a:t>Chemotherapy</a:t>
                </a:r>
                <a:r>
                  <a:rPr lang="ja-JP" altLang="en-US" sz="2600" b="1" dirty="0" smtClean="0">
                    <a:solidFill>
                      <a:srgbClr val="010E50"/>
                    </a:solidFill>
                    <a:ea typeface="ＭＳ Ｐゴシック"/>
                    <a:cs typeface="Arial" panose="020B0604020202020204" pitchFamily="34" charset="0"/>
                  </a:rPr>
                  <a:t> </a:t>
                </a:r>
                <a:endParaRPr lang="en-US" altLang="ja-JP" sz="2600" b="1" dirty="0" smtClean="0">
                  <a:solidFill>
                    <a:srgbClr val="010E50"/>
                  </a:solidFill>
                  <a:ea typeface="ＭＳ Ｐゴシック"/>
                  <a:cs typeface="Arial" panose="020B0604020202020204" pitchFamily="34" charset="0"/>
                </a:endParaRPr>
              </a:p>
              <a:p>
                <a:r>
                  <a:rPr lang="en-US" altLang="ja-JP" sz="2400" b="1" dirty="0" smtClean="0">
                    <a:solidFill>
                      <a:srgbClr val="010E50"/>
                    </a:solidFill>
                    <a:ea typeface="ＭＳ Ｐゴシック"/>
                    <a:cs typeface="Arial" panose="020B0604020202020204" pitchFamily="34" charset="0"/>
                  </a:rPr>
                  <a:t>(1/week, 5-6 times</a:t>
                </a:r>
                <a:r>
                  <a:rPr lang="ja-JP" altLang="en-US" sz="2400" b="1" dirty="0" smtClean="0">
                    <a:solidFill>
                      <a:srgbClr val="010E50"/>
                    </a:solidFill>
                    <a:ea typeface="ＭＳ Ｐゴシック"/>
                    <a:cs typeface="Arial" panose="020B0604020202020204" pitchFamily="34" charset="0"/>
                  </a:rPr>
                  <a:t>）</a:t>
                </a:r>
                <a:endParaRPr lang="en-US" altLang="ja-JP" sz="2400" b="1" dirty="0">
                  <a:solidFill>
                    <a:srgbClr val="010E50"/>
                  </a:solidFill>
                  <a:ea typeface="ＭＳ Ｐゴシック"/>
                  <a:cs typeface="Arial" panose="020B0604020202020204" pitchFamily="34" charset="0"/>
                </a:endParaRPr>
              </a:p>
            </p:txBody>
          </p:sp>
        </p:grpSp>
        <p:cxnSp>
          <p:nvCxnSpPr>
            <p:cNvPr id="32" name="直線コネクタ 31"/>
            <p:cNvCxnSpPr/>
            <p:nvPr/>
          </p:nvCxnSpPr>
          <p:spPr>
            <a:xfrm>
              <a:off x="1055440" y="1584809"/>
              <a:ext cx="10081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グループ化 7"/>
            <p:cNvGrpSpPr/>
            <p:nvPr/>
          </p:nvGrpSpPr>
          <p:grpSpPr>
            <a:xfrm>
              <a:off x="1245671" y="4295174"/>
              <a:ext cx="9818881" cy="830997"/>
              <a:chOff x="1245671" y="4295174"/>
              <a:chExt cx="9818881" cy="830997"/>
            </a:xfrm>
          </p:grpSpPr>
          <p:sp>
            <p:nvSpPr>
              <p:cNvPr id="34" name="Text Box 21"/>
              <p:cNvSpPr txBox="1">
                <a:spLocks noChangeArrowheads="1"/>
              </p:cNvSpPr>
              <p:nvPr/>
            </p:nvSpPr>
            <p:spPr bwMode="auto">
              <a:xfrm>
                <a:off x="3671523" y="4295174"/>
                <a:ext cx="838887" cy="830997"/>
              </a:xfrm>
              <a:prstGeom prst="rect">
                <a:avLst/>
              </a:prstGeom>
              <a:noFill/>
              <a:ln w="19050">
                <a:noFill/>
                <a:miter lim="800000"/>
                <a:headEnd/>
                <a:tailEnd/>
              </a:ln>
            </p:spPr>
            <p:txBody>
              <a:bodyPr wrap="none">
                <a:spAutoFit/>
              </a:bodyPr>
              <a:lstStyle/>
              <a:p>
                <a:pPr>
                  <a:defRPr/>
                </a:pPr>
                <a:r>
                  <a:rPr lang="en-US" altLang="ja-JP" sz="2400" b="1" i="1" dirty="0">
                    <a:solidFill>
                      <a:srgbClr val="010E50"/>
                    </a:solidFill>
                    <a:ea typeface="Osaka" charset="-128"/>
                    <a:cs typeface="Arial" panose="020B0604020202020204" pitchFamily="34" charset="0"/>
                  </a:rPr>
                  <a:t>CT</a:t>
                </a:r>
              </a:p>
              <a:p>
                <a:pPr>
                  <a:defRPr/>
                </a:pPr>
                <a:r>
                  <a:rPr lang="en-US" altLang="ja-JP" sz="2400" b="1" i="1" dirty="0">
                    <a:solidFill>
                      <a:srgbClr val="FF0000"/>
                    </a:solidFill>
                    <a:ea typeface="Osaka" charset="-128"/>
                    <a:cs typeface="Arial" panose="020B0604020202020204" pitchFamily="34" charset="0"/>
                  </a:rPr>
                  <a:t>MRI</a:t>
                </a:r>
              </a:p>
            </p:txBody>
          </p:sp>
          <p:sp>
            <p:nvSpPr>
              <p:cNvPr id="35" name="Text Box 21"/>
              <p:cNvSpPr txBox="1">
                <a:spLocks noChangeArrowheads="1"/>
              </p:cNvSpPr>
              <p:nvPr/>
            </p:nvSpPr>
            <p:spPr bwMode="auto">
              <a:xfrm>
                <a:off x="6849090" y="4295174"/>
                <a:ext cx="838887" cy="830997"/>
              </a:xfrm>
              <a:prstGeom prst="rect">
                <a:avLst/>
              </a:prstGeom>
              <a:noFill/>
              <a:ln w="19050">
                <a:noFill/>
                <a:miter lim="800000"/>
                <a:headEnd/>
                <a:tailEnd/>
              </a:ln>
            </p:spPr>
            <p:txBody>
              <a:bodyPr wrap="none">
                <a:spAutoFit/>
              </a:bodyPr>
              <a:lstStyle/>
              <a:p>
                <a:pPr>
                  <a:defRPr/>
                </a:pPr>
                <a:endParaRPr lang="en-US" altLang="ja-JP" sz="2400" b="1" i="1" dirty="0">
                  <a:solidFill>
                    <a:srgbClr val="010E50"/>
                  </a:solidFill>
                  <a:ea typeface="Osaka" charset="-128"/>
                  <a:cs typeface="Arial" panose="020B0604020202020204" pitchFamily="34" charset="0"/>
                </a:endParaRPr>
              </a:p>
              <a:p>
                <a:pPr>
                  <a:defRPr/>
                </a:pPr>
                <a:r>
                  <a:rPr lang="en-US" altLang="ja-JP" sz="2400" b="1" i="1" dirty="0">
                    <a:solidFill>
                      <a:srgbClr val="FF0000"/>
                    </a:solidFill>
                    <a:ea typeface="Osaka" charset="-128"/>
                    <a:cs typeface="Arial" panose="020B0604020202020204" pitchFamily="34" charset="0"/>
                  </a:rPr>
                  <a:t>MRI</a:t>
                </a:r>
              </a:p>
            </p:txBody>
          </p:sp>
          <p:sp>
            <p:nvSpPr>
              <p:cNvPr id="36" name="Text Box 21"/>
              <p:cNvSpPr txBox="1">
                <a:spLocks noChangeArrowheads="1"/>
              </p:cNvSpPr>
              <p:nvPr/>
            </p:nvSpPr>
            <p:spPr bwMode="auto">
              <a:xfrm>
                <a:off x="7494354" y="4295174"/>
                <a:ext cx="666513" cy="461665"/>
              </a:xfrm>
              <a:prstGeom prst="rect">
                <a:avLst/>
              </a:prstGeom>
              <a:noFill/>
              <a:ln w="19050">
                <a:noFill/>
                <a:miter lim="800000"/>
                <a:headEnd/>
                <a:tailEnd/>
              </a:ln>
            </p:spPr>
            <p:txBody>
              <a:bodyPr wrap="none">
                <a:spAutoFit/>
              </a:bodyPr>
              <a:lstStyle/>
              <a:p>
                <a:pPr>
                  <a:defRPr/>
                </a:pPr>
                <a:r>
                  <a:rPr lang="en-US" altLang="ja-JP" sz="2400" b="1" i="1" dirty="0">
                    <a:solidFill>
                      <a:srgbClr val="0000CC"/>
                    </a:solidFill>
                    <a:ea typeface="Osaka" charset="-128"/>
                    <a:cs typeface="Arial" panose="020B0604020202020204" pitchFamily="34" charset="0"/>
                  </a:rPr>
                  <a:t>CT</a:t>
                </a:r>
              </a:p>
            </p:txBody>
          </p:sp>
          <p:sp>
            <p:nvSpPr>
              <p:cNvPr id="37" name="Text Box 21"/>
              <p:cNvSpPr txBox="1">
                <a:spLocks noChangeArrowheads="1"/>
              </p:cNvSpPr>
              <p:nvPr/>
            </p:nvSpPr>
            <p:spPr bwMode="auto">
              <a:xfrm>
                <a:off x="8462249" y="4295174"/>
                <a:ext cx="666513" cy="461665"/>
              </a:xfrm>
              <a:prstGeom prst="rect">
                <a:avLst/>
              </a:prstGeom>
              <a:noFill/>
              <a:ln w="19050">
                <a:noFill/>
                <a:miter lim="800000"/>
                <a:headEnd/>
                <a:tailEnd/>
              </a:ln>
            </p:spPr>
            <p:txBody>
              <a:bodyPr wrap="none">
                <a:spAutoFit/>
              </a:bodyPr>
              <a:lstStyle/>
              <a:p>
                <a:pPr>
                  <a:defRPr/>
                </a:pPr>
                <a:r>
                  <a:rPr lang="en-US" altLang="ja-JP" sz="2400" b="1" i="1" dirty="0">
                    <a:solidFill>
                      <a:srgbClr val="0000CC"/>
                    </a:solidFill>
                    <a:ea typeface="Osaka" charset="-128"/>
                    <a:cs typeface="Arial" panose="020B0604020202020204" pitchFamily="34" charset="0"/>
                  </a:rPr>
                  <a:t>CT</a:t>
                </a:r>
              </a:p>
            </p:txBody>
          </p:sp>
          <p:sp>
            <p:nvSpPr>
              <p:cNvPr id="38" name="Text Box 21"/>
              <p:cNvSpPr txBox="1">
                <a:spLocks noChangeArrowheads="1"/>
              </p:cNvSpPr>
              <p:nvPr/>
            </p:nvSpPr>
            <p:spPr bwMode="auto">
              <a:xfrm>
                <a:off x="9430144" y="4295174"/>
                <a:ext cx="666513" cy="461665"/>
              </a:xfrm>
              <a:prstGeom prst="rect">
                <a:avLst/>
              </a:prstGeom>
              <a:noFill/>
              <a:ln w="19050">
                <a:noFill/>
                <a:miter lim="800000"/>
                <a:headEnd/>
                <a:tailEnd/>
              </a:ln>
            </p:spPr>
            <p:txBody>
              <a:bodyPr wrap="none">
                <a:spAutoFit/>
              </a:bodyPr>
              <a:lstStyle/>
              <a:p>
                <a:pPr>
                  <a:defRPr/>
                </a:pPr>
                <a:r>
                  <a:rPr lang="en-US" altLang="ja-JP" sz="2400" b="1" i="1" dirty="0">
                    <a:solidFill>
                      <a:srgbClr val="0000CC"/>
                    </a:solidFill>
                    <a:ea typeface="Osaka" charset="-128"/>
                    <a:cs typeface="Arial" panose="020B0604020202020204" pitchFamily="34" charset="0"/>
                  </a:rPr>
                  <a:t>CT</a:t>
                </a:r>
              </a:p>
            </p:txBody>
          </p:sp>
          <p:sp>
            <p:nvSpPr>
              <p:cNvPr id="39" name="Text Box 21"/>
              <p:cNvSpPr txBox="1">
                <a:spLocks noChangeArrowheads="1"/>
              </p:cNvSpPr>
              <p:nvPr/>
            </p:nvSpPr>
            <p:spPr bwMode="auto">
              <a:xfrm>
                <a:off x="10398039" y="4295174"/>
                <a:ext cx="666513" cy="461665"/>
              </a:xfrm>
              <a:prstGeom prst="rect">
                <a:avLst/>
              </a:prstGeom>
              <a:noFill/>
              <a:ln w="19050">
                <a:noFill/>
                <a:miter lim="800000"/>
                <a:headEnd/>
                <a:tailEnd/>
              </a:ln>
            </p:spPr>
            <p:txBody>
              <a:bodyPr wrap="none">
                <a:spAutoFit/>
              </a:bodyPr>
              <a:lstStyle/>
              <a:p>
                <a:pPr>
                  <a:defRPr/>
                </a:pPr>
                <a:r>
                  <a:rPr lang="en-US" altLang="ja-JP" sz="2400" b="1" i="1" dirty="0">
                    <a:solidFill>
                      <a:srgbClr val="0000CC"/>
                    </a:solidFill>
                    <a:ea typeface="Osaka" charset="-128"/>
                    <a:cs typeface="Arial" panose="020B0604020202020204" pitchFamily="34" charset="0"/>
                  </a:rPr>
                  <a:t>CT</a:t>
                </a:r>
              </a:p>
            </p:txBody>
          </p:sp>
          <p:sp>
            <p:nvSpPr>
              <p:cNvPr id="5" name="テキスト ボックス 4"/>
              <p:cNvSpPr txBox="1"/>
              <p:nvPr/>
            </p:nvSpPr>
            <p:spPr>
              <a:xfrm>
                <a:off x="1245671" y="4464451"/>
                <a:ext cx="1496063" cy="492443"/>
              </a:xfrm>
              <a:prstGeom prst="rect">
                <a:avLst/>
              </a:prstGeom>
              <a:noFill/>
            </p:spPr>
            <p:txBody>
              <a:bodyPr wrap="none" rtlCol="0">
                <a:spAutoFit/>
              </a:bodyPr>
              <a:lstStyle/>
              <a:p>
                <a:r>
                  <a:rPr lang="en-US" altLang="ja-JP" sz="2600" b="1" dirty="0" smtClean="0">
                    <a:cs typeface="Arial" panose="020B0604020202020204" pitchFamily="34" charset="0"/>
                  </a:rPr>
                  <a:t>Images</a:t>
                </a:r>
                <a:endParaRPr lang="ja-JP" altLang="en-US" sz="2600" b="1" dirty="0">
                  <a:cs typeface="Arial" panose="020B0604020202020204" pitchFamily="34" charset="0"/>
                </a:endParaRPr>
              </a:p>
            </p:txBody>
          </p:sp>
        </p:grpSp>
        <p:cxnSp>
          <p:nvCxnSpPr>
            <p:cNvPr id="43" name="直線コネクタ 42"/>
            <p:cNvCxnSpPr/>
            <p:nvPr/>
          </p:nvCxnSpPr>
          <p:spPr>
            <a:xfrm>
              <a:off x="1055440" y="6409345"/>
              <a:ext cx="10081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31020743"/>
      </p:ext>
    </p:extLst>
  </p:cSld>
  <p:clrMapOvr>
    <a:masterClrMapping/>
  </p:clrMapOvr>
  <p:transition advTm="43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テキスト ボックス 2"/>
          <p:cNvSpPr txBox="1">
            <a:spLocks noChangeArrowheads="1"/>
          </p:cNvSpPr>
          <p:nvPr/>
        </p:nvSpPr>
        <p:spPr bwMode="auto">
          <a:xfrm>
            <a:off x="4605341" y="550429"/>
            <a:ext cx="2980289"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600" b="1" i="1" dirty="0">
                <a:solidFill>
                  <a:srgbClr val="000000"/>
                </a:solidFill>
              </a:rPr>
              <a:t>Presentation</a:t>
            </a:r>
            <a:endParaRPr lang="ja-JP" altLang="en-US" sz="3600" b="1" i="1" dirty="0">
              <a:solidFill>
                <a:srgbClr val="000000"/>
              </a:solidFill>
            </a:endParaRPr>
          </a:p>
        </p:txBody>
      </p:sp>
      <p:sp>
        <p:nvSpPr>
          <p:cNvPr id="8" name="テキスト ボックス 3"/>
          <p:cNvSpPr txBox="1">
            <a:spLocks noChangeArrowheads="1"/>
          </p:cNvSpPr>
          <p:nvPr/>
        </p:nvSpPr>
        <p:spPr bwMode="auto">
          <a:xfrm>
            <a:off x="447666" y="1823468"/>
            <a:ext cx="11296668" cy="35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marL="341313" indent="-34131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12" indent="-457212" eaLnBrk="1" hangingPunct="1">
              <a:lnSpc>
                <a:spcPct val="200000"/>
              </a:lnSpc>
              <a:buAutoNum type="arabicPeriod"/>
            </a:pPr>
            <a:r>
              <a:rPr lang="en-US" altLang="ja-JP" sz="2800" b="1" dirty="0" smtClean="0">
                <a:solidFill>
                  <a:schemeClr val="bg1">
                    <a:lumMod val="75000"/>
                  </a:schemeClr>
                </a:solidFill>
              </a:rPr>
              <a:t>Radiotherapy </a:t>
            </a:r>
            <a:r>
              <a:rPr lang="en-US" altLang="ja-JP" sz="2800" b="1" dirty="0">
                <a:solidFill>
                  <a:schemeClr val="bg1">
                    <a:lumMod val="75000"/>
                  </a:schemeClr>
                </a:solidFill>
              </a:rPr>
              <a:t>for Cervical </a:t>
            </a:r>
            <a:r>
              <a:rPr lang="en-US" altLang="ja-JP" sz="2800" b="1" dirty="0" smtClean="0">
                <a:solidFill>
                  <a:schemeClr val="bg1">
                    <a:lumMod val="75000"/>
                  </a:schemeClr>
                </a:solidFill>
              </a:rPr>
              <a:t>Cancer</a:t>
            </a:r>
            <a:endParaRPr lang="en-US" altLang="ja-JP" sz="2800" b="1" dirty="0">
              <a:solidFill>
                <a:schemeClr val="bg1">
                  <a:lumMod val="75000"/>
                </a:schemeClr>
              </a:solidFill>
            </a:endParaRPr>
          </a:p>
          <a:p>
            <a:pPr marL="457212" indent="-457212" eaLnBrk="1" hangingPunct="1">
              <a:buAutoNum type="arabicPeriod"/>
            </a:pPr>
            <a:r>
              <a:rPr lang="en-US" altLang="ja-JP" sz="2800" b="1" dirty="0" smtClean="0">
                <a:solidFill>
                  <a:schemeClr val="bg1">
                    <a:lumMod val="75000"/>
                  </a:schemeClr>
                </a:solidFill>
              </a:rPr>
              <a:t>Concurrent Chemoradiotherapy (CCRT) for Locally </a:t>
            </a:r>
            <a:r>
              <a:rPr lang="en-US" altLang="ja-JP" sz="2800" b="1" dirty="0">
                <a:solidFill>
                  <a:schemeClr val="bg1">
                    <a:lumMod val="75000"/>
                  </a:schemeClr>
                </a:solidFill>
              </a:rPr>
              <a:t>A</a:t>
            </a:r>
            <a:r>
              <a:rPr lang="en-US" altLang="ja-JP" sz="2800" b="1" dirty="0" smtClean="0">
                <a:solidFill>
                  <a:schemeClr val="bg1">
                    <a:lumMod val="75000"/>
                  </a:schemeClr>
                </a:solidFill>
              </a:rPr>
              <a:t>dvanced</a:t>
            </a:r>
          </a:p>
          <a:p>
            <a:pPr marL="0" indent="0" eaLnBrk="1" hangingPunct="1"/>
            <a:r>
              <a:rPr lang="en-US" altLang="ja-JP" sz="2800" b="1" dirty="0" smtClean="0">
                <a:solidFill>
                  <a:schemeClr val="bg1">
                    <a:lumMod val="75000"/>
                  </a:schemeClr>
                </a:solidFill>
              </a:rPr>
              <a:t>    </a:t>
            </a:r>
            <a:r>
              <a:rPr lang="en-US" altLang="ja-JP" sz="1400" b="1" dirty="0" smtClean="0">
                <a:solidFill>
                  <a:schemeClr val="bg1">
                    <a:lumMod val="75000"/>
                  </a:schemeClr>
                </a:solidFill>
              </a:rPr>
              <a:t> </a:t>
            </a:r>
            <a:r>
              <a:rPr lang="en-US" altLang="ja-JP" sz="2800" b="1" dirty="0" smtClean="0">
                <a:solidFill>
                  <a:schemeClr val="bg1">
                    <a:lumMod val="75000"/>
                  </a:schemeClr>
                </a:solidFill>
              </a:rPr>
              <a:t>Cervical </a:t>
            </a:r>
            <a:r>
              <a:rPr lang="en-US" altLang="ja-JP" sz="2800" b="1" dirty="0">
                <a:solidFill>
                  <a:schemeClr val="bg1">
                    <a:lumMod val="75000"/>
                  </a:schemeClr>
                </a:solidFill>
              </a:rPr>
              <a:t>Cancer</a:t>
            </a:r>
          </a:p>
          <a:p>
            <a:pPr marL="0" indent="0" eaLnBrk="1" hangingPunct="1">
              <a:lnSpc>
                <a:spcPct val="200000"/>
              </a:lnSpc>
            </a:pPr>
            <a:r>
              <a:rPr lang="en-US" altLang="ja-JP" sz="2800" b="1" dirty="0" smtClean="0">
                <a:solidFill>
                  <a:srgbClr val="000000"/>
                </a:solidFill>
              </a:rPr>
              <a:t>3.  3D image-guided brachytherapy (3D-IGBT) for Cervical Cancer</a:t>
            </a:r>
            <a:endParaRPr lang="en-US" altLang="ja-JP" sz="2800" b="1" dirty="0">
              <a:solidFill>
                <a:srgbClr val="000000"/>
              </a:solidFill>
            </a:endParaRPr>
          </a:p>
          <a:p>
            <a:pPr marL="0" indent="0" eaLnBrk="1" hangingPunct="1">
              <a:lnSpc>
                <a:spcPct val="200000"/>
              </a:lnSpc>
            </a:pPr>
            <a:r>
              <a:rPr lang="en-US" altLang="ja-JP" sz="2800" b="1" dirty="0" smtClean="0">
                <a:solidFill>
                  <a:schemeClr val="bg1">
                    <a:lumMod val="75000"/>
                  </a:schemeClr>
                </a:solidFill>
              </a:rPr>
              <a:t>4.  FNCA </a:t>
            </a:r>
            <a:r>
              <a:rPr lang="en-US" altLang="ja-JP" sz="2800" b="1" dirty="0">
                <a:solidFill>
                  <a:schemeClr val="bg1">
                    <a:lumMod val="75000"/>
                  </a:schemeClr>
                </a:solidFill>
              </a:rPr>
              <a:t>Clinical </a:t>
            </a:r>
            <a:r>
              <a:rPr lang="en-US" altLang="ja-JP" sz="2800" b="1" dirty="0" smtClean="0">
                <a:solidFill>
                  <a:schemeClr val="bg1">
                    <a:lumMod val="75000"/>
                  </a:schemeClr>
                </a:solidFill>
              </a:rPr>
              <a:t>Trials</a:t>
            </a:r>
            <a:r>
              <a:rPr lang="ja-JP" altLang="en-US" sz="2800" b="1" dirty="0">
                <a:solidFill>
                  <a:schemeClr val="bg1">
                    <a:lumMod val="75000"/>
                  </a:schemeClr>
                </a:solidFill>
              </a:rPr>
              <a:t> </a:t>
            </a:r>
            <a:r>
              <a:rPr lang="en-US" altLang="ja-JP" sz="2800" b="1" dirty="0" smtClean="0">
                <a:solidFill>
                  <a:schemeClr val="bg1">
                    <a:lumMod val="75000"/>
                  </a:schemeClr>
                </a:solidFill>
              </a:rPr>
              <a:t>for Cervical Cancer</a:t>
            </a:r>
            <a:endParaRPr lang="en-US" altLang="ja-JP" sz="2800" b="1" dirty="0">
              <a:solidFill>
                <a:schemeClr val="bg1">
                  <a:lumMod val="75000"/>
                </a:schemeClr>
              </a:solidFill>
            </a:endParaRPr>
          </a:p>
        </p:txBody>
      </p:sp>
      <p:cxnSp>
        <p:nvCxnSpPr>
          <p:cNvPr id="9" name="直線コネクタ 8"/>
          <p:cNvCxnSpPr/>
          <p:nvPr/>
        </p:nvCxnSpPr>
        <p:spPr>
          <a:xfrm>
            <a:off x="335360" y="1792412"/>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35360" y="5445224"/>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1234588"/>
      </p:ext>
    </p:extLst>
  </p:cSld>
  <p:clrMapOvr>
    <a:masterClrMapping/>
  </p:clrMapOvr>
  <mc:AlternateContent xmlns:mc="http://schemas.openxmlformats.org/markup-compatibility/2006" xmlns:p14="http://schemas.microsoft.com/office/powerpoint/2010/main">
    <mc:Choice Requires="p14">
      <p:transition spd="slow" p14:dur="2000" advTm="8586"/>
    </mc:Choice>
    <mc:Fallback xmlns="">
      <p:transition spd="slow" advTm="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3577" y="764704"/>
            <a:ext cx="4592960" cy="370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グループ化 24"/>
          <p:cNvGrpSpPr/>
          <p:nvPr/>
        </p:nvGrpSpPr>
        <p:grpSpPr>
          <a:xfrm>
            <a:off x="1199457" y="783016"/>
            <a:ext cx="5194435" cy="3687762"/>
            <a:chOff x="409374" y="1017758"/>
            <a:chExt cx="5194435" cy="3687762"/>
          </a:xfrm>
        </p:grpSpPr>
        <p:pic>
          <p:nvPicPr>
            <p:cNvPr id="11" name="Picture 92" descr="Fischer 1BT tr"/>
            <p:cNvPicPr>
              <a:picLocks noChangeAspect="1" noChangeArrowheads="1"/>
            </p:cNvPicPr>
            <p:nvPr/>
          </p:nvPicPr>
          <p:blipFill>
            <a:blip r:embed="rId7" cstate="print"/>
            <a:srcRect l="22601" t="34274" r="22601" b="27040"/>
            <a:stretch>
              <a:fillRect/>
            </a:stretch>
          </p:blipFill>
          <p:spPr bwMode="auto">
            <a:xfrm>
              <a:off x="412448" y="1017758"/>
              <a:ext cx="5191361" cy="3687762"/>
            </a:xfrm>
            <a:prstGeom prst="rect">
              <a:avLst/>
            </a:prstGeom>
            <a:noFill/>
            <a:ln w="9525">
              <a:noFill/>
              <a:miter lim="800000"/>
              <a:headEnd/>
              <a:tailEnd/>
            </a:ln>
          </p:spPr>
        </p:pic>
        <p:sp>
          <p:nvSpPr>
            <p:cNvPr id="13" name="Text Box 93"/>
            <p:cNvSpPr txBox="1">
              <a:spLocks noChangeArrowheads="1"/>
            </p:cNvSpPr>
            <p:nvPr/>
          </p:nvSpPr>
          <p:spPr bwMode="auto">
            <a:xfrm>
              <a:off x="415521" y="2995642"/>
              <a:ext cx="1056700" cy="369332"/>
            </a:xfrm>
            <a:prstGeom prst="rect">
              <a:avLst/>
            </a:prstGeom>
            <a:noFill/>
            <a:ln w="9525">
              <a:noFill/>
              <a:miter lim="800000"/>
              <a:headEnd/>
              <a:tailEnd/>
            </a:ln>
          </p:spPr>
          <p:txBody>
            <a:bodyPr wrap="none">
              <a:spAutoFit/>
            </a:bodyPr>
            <a:lstStyle/>
            <a:p>
              <a:pPr>
                <a:defRPr/>
              </a:pPr>
              <a:r>
                <a:rPr lang="de-DE" altLang="ja-JP" b="1" dirty="0">
                  <a:solidFill>
                    <a:srgbClr val="FFFF00"/>
                  </a:solidFill>
                  <a:latin typeface="Arial"/>
                </a:rPr>
                <a:t>HR-CTV</a:t>
              </a:r>
            </a:p>
          </p:txBody>
        </p:sp>
        <p:sp>
          <p:nvSpPr>
            <p:cNvPr id="14" name="Freeform 94"/>
            <p:cNvSpPr>
              <a:spLocks/>
            </p:cNvSpPr>
            <p:nvPr/>
          </p:nvSpPr>
          <p:spPr bwMode="auto">
            <a:xfrm>
              <a:off x="2324246" y="2041541"/>
              <a:ext cx="1084991" cy="1023783"/>
            </a:xfrm>
            <a:custGeom>
              <a:avLst/>
              <a:gdLst>
                <a:gd name="T0" fmla="*/ 181 w 353"/>
                <a:gd name="T1" fmla="*/ 10 h 382"/>
                <a:gd name="T2" fmla="*/ 100 w 353"/>
                <a:gd name="T3" fmla="*/ 85 h 382"/>
                <a:gd name="T4" fmla="*/ 52 w 353"/>
                <a:gd name="T5" fmla="*/ 151 h 382"/>
                <a:gd name="T6" fmla="*/ 13 w 353"/>
                <a:gd name="T7" fmla="*/ 223 h 382"/>
                <a:gd name="T8" fmla="*/ 1 w 353"/>
                <a:gd name="T9" fmla="*/ 301 h 382"/>
                <a:gd name="T10" fmla="*/ 19 w 353"/>
                <a:gd name="T11" fmla="*/ 337 h 382"/>
                <a:gd name="T12" fmla="*/ 100 w 353"/>
                <a:gd name="T13" fmla="*/ 358 h 382"/>
                <a:gd name="T14" fmla="*/ 172 w 353"/>
                <a:gd name="T15" fmla="*/ 361 h 382"/>
                <a:gd name="T16" fmla="*/ 253 w 353"/>
                <a:gd name="T17" fmla="*/ 367 h 382"/>
                <a:gd name="T18" fmla="*/ 325 w 353"/>
                <a:gd name="T19" fmla="*/ 268 h 382"/>
                <a:gd name="T20" fmla="*/ 352 w 353"/>
                <a:gd name="T21" fmla="*/ 148 h 382"/>
                <a:gd name="T22" fmla="*/ 331 w 353"/>
                <a:gd name="T23" fmla="*/ 52 h 382"/>
                <a:gd name="T24" fmla="*/ 259 w 353"/>
                <a:gd name="T25" fmla="*/ 7 h 382"/>
                <a:gd name="T26" fmla="*/ 181 w 353"/>
                <a:gd name="T27" fmla="*/ 10 h 3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3"/>
                <a:gd name="T43" fmla="*/ 0 h 382"/>
                <a:gd name="T44" fmla="*/ 353 w 353"/>
                <a:gd name="T45" fmla="*/ 382 h 3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3" h="382">
                  <a:moveTo>
                    <a:pt x="181" y="10"/>
                  </a:moveTo>
                  <a:cubicBezTo>
                    <a:pt x="161" y="24"/>
                    <a:pt x="122" y="62"/>
                    <a:pt x="100" y="85"/>
                  </a:cubicBezTo>
                  <a:cubicBezTo>
                    <a:pt x="78" y="108"/>
                    <a:pt x="66" y="128"/>
                    <a:pt x="52" y="151"/>
                  </a:cubicBezTo>
                  <a:cubicBezTo>
                    <a:pt x="38" y="174"/>
                    <a:pt x="22" y="198"/>
                    <a:pt x="13" y="223"/>
                  </a:cubicBezTo>
                  <a:cubicBezTo>
                    <a:pt x="4" y="248"/>
                    <a:pt x="0" y="282"/>
                    <a:pt x="1" y="301"/>
                  </a:cubicBezTo>
                  <a:cubicBezTo>
                    <a:pt x="2" y="320"/>
                    <a:pt x="2" y="328"/>
                    <a:pt x="19" y="337"/>
                  </a:cubicBezTo>
                  <a:cubicBezTo>
                    <a:pt x="36" y="346"/>
                    <a:pt x="67" y="352"/>
                    <a:pt x="100" y="358"/>
                  </a:cubicBezTo>
                  <a:cubicBezTo>
                    <a:pt x="133" y="364"/>
                    <a:pt x="147" y="360"/>
                    <a:pt x="172" y="361"/>
                  </a:cubicBezTo>
                  <a:cubicBezTo>
                    <a:pt x="197" y="362"/>
                    <a:pt x="228" y="382"/>
                    <a:pt x="253" y="367"/>
                  </a:cubicBezTo>
                  <a:cubicBezTo>
                    <a:pt x="278" y="352"/>
                    <a:pt x="308" y="305"/>
                    <a:pt x="325" y="268"/>
                  </a:cubicBezTo>
                  <a:cubicBezTo>
                    <a:pt x="342" y="231"/>
                    <a:pt x="351" y="184"/>
                    <a:pt x="352" y="148"/>
                  </a:cubicBezTo>
                  <a:cubicBezTo>
                    <a:pt x="353" y="112"/>
                    <a:pt x="346" y="75"/>
                    <a:pt x="331" y="52"/>
                  </a:cubicBezTo>
                  <a:cubicBezTo>
                    <a:pt x="316" y="29"/>
                    <a:pt x="284" y="14"/>
                    <a:pt x="259" y="7"/>
                  </a:cubicBezTo>
                  <a:cubicBezTo>
                    <a:pt x="234" y="0"/>
                    <a:pt x="197" y="10"/>
                    <a:pt x="181" y="10"/>
                  </a:cubicBezTo>
                  <a:close/>
                </a:path>
              </a:pathLst>
            </a:custGeom>
            <a:noFill/>
            <a:ln w="28575">
              <a:solidFill>
                <a:srgbClr val="FFFF00"/>
              </a:solidFill>
              <a:round/>
              <a:headEnd/>
              <a:tailEnd/>
            </a:ln>
          </p:spPr>
          <p:txBody>
            <a:bodyPr/>
            <a:lstStyle/>
            <a:p>
              <a:pPr>
                <a:defRPr/>
              </a:pPr>
              <a:endParaRPr lang="ja-JP" altLang="en-US">
                <a:solidFill>
                  <a:srgbClr val="000000"/>
                </a:solidFill>
              </a:endParaRPr>
            </a:p>
          </p:txBody>
        </p:sp>
        <p:sp>
          <p:nvSpPr>
            <p:cNvPr id="15" name="Freeform 95"/>
            <p:cNvSpPr>
              <a:spLocks/>
            </p:cNvSpPr>
            <p:nvPr/>
          </p:nvSpPr>
          <p:spPr bwMode="auto">
            <a:xfrm>
              <a:off x="2705376" y="2151423"/>
              <a:ext cx="562474" cy="552092"/>
            </a:xfrm>
            <a:custGeom>
              <a:avLst/>
              <a:gdLst>
                <a:gd name="T0" fmla="*/ 24 w 183"/>
                <a:gd name="T1" fmla="*/ 194 h 206"/>
                <a:gd name="T2" fmla="*/ 0 w 183"/>
                <a:gd name="T3" fmla="*/ 131 h 206"/>
                <a:gd name="T4" fmla="*/ 24 w 183"/>
                <a:gd name="T5" fmla="*/ 65 h 206"/>
                <a:gd name="T6" fmla="*/ 63 w 183"/>
                <a:gd name="T7" fmla="*/ 14 h 206"/>
                <a:gd name="T8" fmla="*/ 126 w 183"/>
                <a:gd name="T9" fmla="*/ 5 h 206"/>
                <a:gd name="T10" fmla="*/ 177 w 183"/>
                <a:gd name="T11" fmla="*/ 44 h 206"/>
                <a:gd name="T12" fmla="*/ 165 w 183"/>
                <a:gd name="T13" fmla="*/ 104 h 206"/>
                <a:gd name="T14" fmla="*/ 120 w 183"/>
                <a:gd name="T15" fmla="*/ 176 h 206"/>
                <a:gd name="T16" fmla="*/ 75 w 183"/>
                <a:gd name="T17" fmla="*/ 203 h 206"/>
                <a:gd name="T18" fmla="*/ 24 w 183"/>
                <a:gd name="T19" fmla="*/ 194 h 2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206"/>
                <a:gd name="T32" fmla="*/ 183 w 183"/>
                <a:gd name="T33" fmla="*/ 206 h 2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206">
                  <a:moveTo>
                    <a:pt x="24" y="194"/>
                  </a:moveTo>
                  <a:lnTo>
                    <a:pt x="0" y="131"/>
                  </a:lnTo>
                  <a:cubicBezTo>
                    <a:pt x="0" y="110"/>
                    <a:pt x="14" y="84"/>
                    <a:pt x="24" y="65"/>
                  </a:cubicBezTo>
                  <a:cubicBezTo>
                    <a:pt x="34" y="46"/>
                    <a:pt x="46" y="24"/>
                    <a:pt x="63" y="14"/>
                  </a:cubicBezTo>
                  <a:cubicBezTo>
                    <a:pt x="80" y="4"/>
                    <a:pt x="107" y="0"/>
                    <a:pt x="126" y="5"/>
                  </a:cubicBezTo>
                  <a:cubicBezTo>
                    <a:pt x="145" y="10"/>
                    <a:pt x="171" y="28"/>
                    <a:pt x="177" y="44"/>
                  </a:cubicBezTo>
                  <a:cubicBezTo>
                    <a:pt x="183" y="60"/>
                    <a:pt x="174" y="82"/>
                    <a:pt x="165" y="104"/>
                  </a:cubicBezTo>
                  <a:cubicBezTo>
                    <a:pt x="156" y="126"/>
                    <a:pt x="135" y="160"/>
                    <a:pt x="120" y="176"/>
                  </a:cubicBezTo>
                  <a:cubicBezTo>
                    <a:pt x="105" y="192"/>
                    <a:pt x="91" y="200"/>
                    <a:pt x="75" y="203"/>
                  </a:cubicBezTo>
                  <a:cubicBezTo>
                    <a:pt x="59" y="206"/>
                    <a:pt x="24" y="194"/>
                    <a:pt x="24" y="194"/>
                  </a:cubicBezTo>
                  <a:close/>
                </a:path>
              </a:pathLst>
            </a:custGeom>
            <a:noFill/>
            <a:ln w="28575">
              <a:solidFill>
                <a:srgbClr val="FF3300"/>
              </a:solidFill>
              <a:round/>
              <a:headEnd/>
              <a:tailEnd/>
            </a:ln>
          </p:spPr>
          <p:txBody>
            <a:bodyPr/>
            <a:lstStyle/>
            <a:p>
              <a:pPr>
                <a:defRPr/>
              </a:pPr>
              <a:endParaRPr lang="ja-JP" altLang="en-US">
                <a:solidFill>
                  <a:srgbClr val="000000"/>
                </a:solidFill>
              </a:endParaRPr>
            </a:p>
          </p:txBody>
        </p:sp>
        <p:sp>
          <p:nvSpPr>
            <p:cNvPr id="16" name="Text Box 96"/>
            <p:cNvSpPr txBox="1">
              <a:spLocks noChangeArrowheads="1"/>
            </p:cNvSpPr>
            <p:nvPr/>
          </p:nvSpPr>
          <p:spPr bwMode="auto">
            <a:xfrm>
              <a:off x="409374" y="2205024"/>
              <a:ext cx="657757" cy="369848"/>
            </a:xfrm>
            <a:prstGeom prst="rect">
              <a:avLst/>
            </a:prstGeom>
            <a:noFill/>
            <a:ln w="9525">
              <a:noFill/>
              <a:miter lim="800000"/>
              <a:headEnd/>
              <a:tailEnd/>
            </a:ln>
          </p:spPr>
          <p:txBody>
            <a:bodyPr wrap="none">
              <a:spAutoFit/>
            </a:bodyPr>
            <a:lstStyle/>
            <a:p>
              <a:pPr>
                <a:defRPr/>
              </a:pPr>
              <a:r>
                <a:rPr lang="de-DE" altLang="ja-JP" b="1" dirty="0">
                  <a:solidFill>
                    <a:srgbClr val="FF3300"/>
                  </a:solidFill>
                  <a:latin typeface="Arial"/>
                </a:rPr>
                <a:t>GTV</a:t>
              </a:r>
            </a:p>
          </p:txBody>
        </p:sp>
        <p:sp>
          <p:nvSpPr>
            <p:cNvPr id="18" name="Freeform 97"/>
            <p:cNvSpPr>
              <a:spLocks/>
            </p:cNvSpPr>
            <p:nvPr/>
          </p:nvSpPr>
          <p:spPr bwMode="auto">
            <a:xfrm>
              <a:off x="1998441" y="1971859"/>
              <a:ext cx="1638245" cy="1262308"/>
            </a:xfrm>
            <a:custGeom>
              <a:avLst/>
              <a:gdLst>
                <a:gd name="T0" fmla="*/ 305 w 533"/>
                <a:gd name="T1" fmla="*/ 0 h 471"/>
                <a:gd name="T2" fmla="*/ 209 w 533"/>
                <a:gd name="T3" fmla="*/ 30 h 471"/>
                <a:gd name="T4" fmla="*/ 92 w 533"/>
                <a:gd name="T5" fmla="*/ 108 h 471"/>
                <a:gd name="T6" fmla="*/ 17 w 533"/>
                <a:gd name="T7" fmla="*/ 219 h 471"/>
                <a:gd name="T8" fmla="*/ 5 w 533"/>
                <a:gd name="T9" fmla="*/ 345 h 471"/>
                <a:gd name="T10" fmla="*/ 47 w 533"/>
                <a:gd name="T11" fmla="*/ 432 h 471"/>
                <a:gd name="T12" fmla="*/ 125 w 533"/>
                <a:gd name="T13" fmla="*/ 468 h 471"/>
                <a:gd name="T14" fmla="*/ 248 w 533"/>
                <a:gd name="T15" fmla="*/ 453 h 471"/>
                <a:gd name="T16" fmla="*/ 341 w 533"/>
                <a:gd name="T17" fmla="*/ 459 h 471"/>
                <a:gd name="T18" fmla="*/ 425 w 533"/>
                <a:gd name="T19" fmla="*/ 441 h 471"/>
                <a:gd name="T20" fmla="*/ 506 w 533"/>
                <a:gd name="T21" fmla="*/ 360 h 471"/>
                <a:gd name="T22" fmla="*/ 530 w 533"/>
                <a:gd name="T23" fmla="*/ 195 h 471"/>
                <a:gd name="T24" fmla="*/ 488 w 533"/>
                <a:gd name="T25" fmla="*/ 78 h 471"/>
                <a:gd name="T26" fmla="*/ 395 w 533"/>
                <a:gd name="T27" fmla="*/ 18 h 471"/>
                <a:gd name="T28" fmla="*/ 305 w 533"/>
                <a:gd name="T29" fmla="*/ 0 h 4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3"/>
                <a:gd name="T46" fmla="*/ 0 h 471"/>
                <a:gd name="T47" fmla="*/ 533 w 533"/>
                <a:gd name="T48" fmla="*/ 471 h 4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3" h="471">
                  <a:moveTo>
                    <a:pt x="305" y="0"/>
                  </a:moveTo>
                  <a:cubicBezTo>
                    <a:pt x="274" y="2"/>
                    <a:pt x="244" y="12"/>
                    <a:pt x="209" y="30"/>
                  </a:cubicBezTo>
                  <a:cubicBezTo>
                    <a:pt x="174" y="48"/>
                    <a:pt x="124" y="77"/>
                    <a:pt x="92" y="108"/>
                  </a:cubicBezTo>
                  <a:cubicBezTo>
                    <a:pt x="60" y="139"/>
                    <a:pt x="31" y="180"/>
                    <a:pt x="17" y="219"/>
                  </a:cubicBezTo>
                  <a:cubicBezTo>
                    <a:pt x="3" y="258"/>
                    <a:pt x="0" y="310"/>
                    <a:pt x="5" y="345"/>
                  </a:cubicBezTo>
                  <a:cubicBezTo>
                    <a:pt x="10" y="380"/>
                    <a:pt x="27" y="411"/>
                    <a:pt x="47" y="432"/>
                  </a:cubicBezTo>
                  <a:cubicBezTo>
                    <a:pt x="67" y="453"/>
                    <a:pt x="92" y="465"/>
                    <a:pt x="125" y="468"/>
                  </a:cubicBezTo>
                  <a:cubicBezTo>
                    <a:pt x="158" y="471"/>
                    <a:pt x="212" y="454"/>
                    <a:pt x="248" y="453"/>
                  </a:cubicBezTo>
                  <a:cubicBezTo>
                    <a:pt x="284" y="452"/>
                    <a:pt x="312" y="461"/>
                    <a:pt x="341" y="459"/>
                  </a:cubicBezTo>
                  <a:cubicBezTo>
                    <a:pt x="370" y="457"/>
                    <a:pt x="398" y="457"/>
                    <a:pt x="425" y="441"/>
                  </a:cubicBezTo>
                  <a:cubicBezTo>
                    <a:pt x="452" y="425"/>
                    <a:pt x="488" y="401"/>
                    <a:pt x="506" y="360"/>
                  </a:cubicBezTo>
                  <a:cubicBezTo>
                    <a:pt x="524" y="319"/>
                    <a:pt x="533" y="242"/>
                    <a:pt x="530" y="195"/>
                  </a:cubicBezTo>
                  <a:cubicBezTo>
                    <a:pt x="527" y="148"/>
                    <a:pt x="510" y="107"/>
                    <a:pt x="488" y="78"/>
                  </a:cubicBezTo>
                  <a:cubicBezTo>
                    <a:pt x="466" y="49"/>
                    <a:pt x="425" y="31"/>
                    <a:pt x="395" y="18"/>
                  </a:cubicBezTo>
                  <a:cubicBezTo>
                    <a:pt x="365" y="5"/>
                    <a:pt x="324" y="4"/>
                    <a:pt x="305" y="0"/>
                  </a:cubicBezTo>
                  <a:close/>
                </a:path>
              </a:pathLst>
            </a:custGeom>
            <a:noFill/>
            <a:ln w="28575">
              <a:solidFill>
                <a:srgbClr val="0000FF"/>
              </a:solidFill>
              <a:round/>
              <a:headEnd/>
              <a:tailEnd/>
            </a:ln>
          </p:spPr>
          <p:txBody>
            <a:bodyPr/>
            <a:lstStyle/>
            <a:p>
              <a:pPr>
                <a:defRPr/>
              </a:pPr>
              <a:endParaRPr lang="ja-JP" altLang="en-US">
                <a:solidFill>
                  <a:srgbClr val="000000"/>
                </a:solidFill>
              </a:endParaRPr>
            </a:p>
          </p:txBody>
        </p:sp>
        <p:sp>
          <p:nvSpPr>
            <p:cNvPr id="19" name="Line 98"/>
            <p:cNvSpPr>
              <a:spLocks noChangeShapeType="1"/>
            </p:cNvSpPr>
            <p:nvPr/>
          </p:nvSpPr>
          <p:spPr bwMode="auto">
            <a:xfrm flipV="1">
              <a:off x="1423672" y="2974202"/>
              <a:ext cx="1057329" cy="211725"/>
            </a:xfrm>
            <a:prstGeom prst="line">
              <a:avLst/>
            </a:prstGeom>
            <a:noFill/>
            <a:ln w="28575">
              <a:solidFill>
                <a:srgbClr val="FFFF00"/>
              </a:solidFill>
              <a:round/>
              <a:headEnd/>
              <a:tailEnd type="triangle" w="med" len="med"/>
            </a:ln>
          </p:spPr>
          <p:txBody>
            <a:bodyPr/>
            <a:lstStyle/>
            <a:p>
              <a:pPr>
                <a:defRPr/>
              </a:pPr>
              <a:endParaRPr lang="ja-JP" altLang="en-US" dirty="0">
                <a:solidFill>
                  <a:srgbClr val="000000"/>
                </a:solidFill>
              </a:endParaRPr>
            </a:p>
          </p:txBody>
        </p:sp>
        <p:sp>
          <p:nvSpPr>
            <p:cNvPr id="20" name="Line 99"/>
            <p:cNvSpPr>
              <a:spLocks noChangeShapeType="1"/>
            </p:cNvSpPr>
            <p:nvPr/>
          </p:nvSpPr>
          <p:spPr bwMode="auto">
            <a:xfrm>
              <a:off x="1057910" y="2395309"/>
              <a:ext cx="1638245" cy="83082"/>
            </a:xfrm>
            <a:prstGeom prst="line">
              <a:avLst/>
            </a:prstGeom>
            <a:noFill/>
            <a:ln w="28575">
              <a:solidFill>
                <a:srgbClr val="FF3300"/>
              </a:solidFill>
              <a:round/>
              <a:headEnd/>
              <a:tailEnd type="triangle" w="med" len="med"/>
            </a:ln>
          </p:spPr>
          <p:txBody>
            <a:bodyPr/>
            <a:lstStyle/>
            <a:p>
              <a:pPr>
                <a:defRPr/>
              </a:pPr>
              <a:endParaRPr lang="ja-JP" altLang="en-US">
                <a:solidFill>
                  <a:srgbClr val="000000"/>
                </a:solidFill>
              </a:endParaRPr>
            </a:p>
          </p:txBody>
        </p:sp>
        <p:sp>
          <p:nvSpPr>
            <p:cNvPr id="21" name="Text Box 100"/>
            <p:cNvSpPr txBox="1">
              <a:spLocks noChangeArrowheads="1"/>
            </p:cNvSpPr>
            <p:nvPr/>
          </p:nvSpPr>
          <p:spPr bwMode="auto">
            <a:xfrm>
              <a:off x="4623321" y="3068004"/>
              <a:ext cx="952825" cy="369848"/>
            </a:xfrm>
            <a:prstGeom prst="rect">
              <a:avLst/>
            </a:prstGeom>
            <a:noFill/>
            <a:ln w="9525">
              <a:noFill/>
              <a:miter lim="800000"/>
              <a:headEnd/>
              <a:tailEnd/>
            </a:ln>
          </p:spPr>
          <p:txBody>
            <a:bodyPr wrap="none">
              <a:spAutoFit/>
            </a:bodyPr>
            <a:lstStyle/>
            <a:p>
              <a:pPr>
                <a:defRPr/>
              </a:pPr>
              <a:r>
                <a:rPr lang="de-DE" altLang="ja-JP" b="1" dirty="0">
                  <a:solidFill>
                    <a:srgbClr val="333399"/>
                  </a:solidFill>
                  <a:latin typeface="Arial"/>
                </a:rPr>
                <a:t>IR-CTV</a:t>
              </a:r>
            </a:p>
          </p:txBody>
        </p:sp>
        <p:sp>
          <p:nvSpPr>
            <p:cNvPr id="22" name="Line 101"/>
            <p:cNvSpPr>
              <a:spLocks noChangeShapeType="1"/>
            </p:cNvSpPr>
            <p:nvPr/>
          </p:nvSpPr>
          <p:spPr bwMode="auto">
            <a:xfrm flipH="1" flipV="1">
              <a:off x="3501446" y="3035843"/>
              <a:ext cx="1121875" cy="198324"/>
            </a:xfrm>
            <a:prstGeom prst="line">
              <a:avLst/>
            </a:prstGeom>
            <a:noFill/>
            <a:ln w="28575">
              <a:solidFill>
                <a:srgbClr val="0000FF"/>
              </a:solidFill>
              <a:round/>
              <a:headEnd/>
              <a:tailEnd type="triangle" w="med" len="med"/>
            </a:ln>
          </p:spPr>
          <p:txBody>
            <a:bodyPr/>
            <a:lstStyle/>
            <a:p>
              <a:pPr>
                <a:defRPr/>
              </a:pPr>
              <a:endParaRPr lang="ja-JP" altLang="en-US">
                <a:solidFill>
                  <a:srgbClr val="000000"/>
                </a:solidFill>
              </a:endParaRPr>
            </a:p>
          </p:txBody>
        </p:sp>
        <p:sp>
          <p:nvSpPr>
            <p:cNvPr id="3" name="円/楕円 2"/>
            <p:cNvSpPr/>
            <p:nvPr/>
          </p:nvSpPr>
          <p:spPr>
            <a:xfrm rot="952373">
              <a:off x="2573209" y="3252927"/>
              <a:ext cx="579591" cy="595279"/>
            </a:xfrm>
            <a:prstGeom prst="ellipse">
              <a:avLst/>
            </a:prstGeom>
            <a:noFill/>
            <a:ln w="28575">
              <a:solidFill>
                <a:srgbClr val="FF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5" name="フリーフォーム 4"/>
            <p:cNvSpPr/>
            <p:nvPr/>
          </p:nvSpPr>
          <p:spPr>
            <a:xfrm>
              <a:off x="2051434" y="1087120"/>
              <a:ext cx="2071367" cy="1263181"/>
            </a:xfrm>
            <a:custGeom>
              <a:avLst/>
              <a:gdLst>
                <a:gd name="connsiteX0" fmla="*/ 1203830 w 2071367"/>
                <a:gd name="connsiteY0" fmla="*/ 10160 h 1263181"/>
                <a:gd name="connsiteX1" fmla="*/ 938654 w 2071367"/>
                <a:gd name="connsiteY1" fmla="*/ 10160 h 1263181"/>
                <a:gd name="connsiteX2" fmla="*/ 700910 w 2071367"/>
                <a:gd name="connsiteY2" fmla="*/ 10160 h 1263181"/>
                <a:gd name="connsiteX3" fmla="*/ 426590 w 2071367"/>
                <a:gd name="connsiteY3" fmla="*/ 147320 h 1263181"/>
                <a:gd name="connsiteX4" fmla="*/ 197990 w 2071367"/>
                <a:gd name="connsiteY4" fmla="*/ 412496 h 1263181"/>
                <a:gd name="connsiteX5" fmla="*/ 15110 w 2071367"/>
                <a:gd name="connsiteY5" fmla="*/ 778256 h 1263181"/>
                <a:gd name="connsiteX6" fmla="*/ 33398 w 2071367"/>
                <a:gd name="connsiteY6" fmla="*/ 970280 h 1263181"/>
                <a:gd name="connsiteX7" fmla="*/ 216278 w 2071367"/>
                <a:gd name="connsiteY7" fmla="*/ 997712 h 1263181"/>
                <a:gd name="connsiteX8" fmla="*/ 454022 w 2071367"/>
                <a:gd name="connsiteY8" fmla="*/ 887984 h 1263181"/>
                <a:gd name="connsiteX9" fmla="*/ 774062 w 2071367"/>
                <a:gd name="connsiteY9" fmla="*/ 796544 h 1263181"/>
                <a:gd name="connsiteX10" fmla="*/ 1121534 w 2071367"/>
                <a:gd name="connsiteY10" fmla="*/ 833120 h 1263181"/>
                <a:gd name="connsiteX11" fmla="*/ 1459862 w 2071367"/>
                <a:gd name="connsiteY11" fmla="*/ 979424 h 1263181"/>
                <a:gd name="connsiteX12" fmla="*/ 1725038 w 2071367"/>
                <a:gd name="connsiteY12" fmla="*/ 1226312 h 1263181"/>
                <a:gd name="connsiteX13" fmla="*/ 1935350 w 2071367"/>
                <a:gd name="connsiteY13" fmla="*/ 1253744 h 1263181"/>
                <a:gd name="connsiteX14" fmla="*/ 2054222 w 2071367"/>
                <a:gd name="connsiteY14" fmla="*/ 1144016 h 1263181"/>
                <a:gd name="connsiteX15" fmla="*/ 2035934 w 2071367"/>
                <a:gd name="connsiteY15" fmla="*/ 897128 h 1263181"/>
                <a:gd name="connsiteX16" fmla="*/ 1734182 w 2071367"/>
                <a:gd name="connsiteY16" fmla="*/ 266192 h 1263181"/>
                <a:gd name="connsiteX17" fmla="*/ 1514726 w 2071367"/>
                <a:gd name="connsiteY17" fmla="*/ 101600 h 1263181"/>
                <a:gd name="connsiteX18" fmla="*/ 1322702 w 2071367"/>
                <a:gd name="connsiteY18" fmla="*/ 46736 h 1263181"/>
                <a:gd name="connsiteX19" fmla="*/ 1203830 w 2071367"/>
                <a:gd name="connsiteY19" fmla="*/ 10160 h 126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1367" h="1263181">
                  <a:moveTo>
                    <a:pt x="1203830" y="10160"/>
                  </a:moveTo>
                  <a:cubicBezTo>
                    <a:pt x="1139822" y="4064"/>
                    <a:pt x="938654" y="10160"/>
                    <a:pt x="938654" y="10160"/>
                  </a:cubicBezTo>
                  <a:cubicBezTo>
                    <a:pt x="854834" y="10160"/>
                    <a:pt x="786254" y="-12700"/>
                    <a:pt x="700910" y="10160"/>
                  </a:cubicBezTo>
                  <a:cubicBezTo>
                    <a:pt x="615566" y="33020"/>
                    <a:pt x="510410" y="80264"/>
                    <a:pt x="426590" y="147320"/>
                  </a:cubicBezTo>
                  <a:cubicBezTo>
                    <a:pt x="342770" y="214376"/>
                    <a:pt x="266570" y="307340"/>
                    <a:pt x="197990" y="412496"/>
                  </a:cubicBezTo>
                  <a:cubicBezTo>
                    <a:pt x="129410" y="517652"/>
                    <a:pt x="42542" y="685292"/>
                    <a:pt x="15110" y="778256"/>
                  </a:cubicBezTo>
                  <a:cubicBezTo>
                    <a:pt x="-12322" y="871220"/>
                    <a:pt x="-130" y="933704"/>
                    <a:pt x="33398" y="970280"/>
                  </a:cubicBezTo>
                  <a:cubicBezTo>
                    <a:pt x="66926" y="1006856"/>
                    <a:pt x="146174" y="1011428"/>
                    <a:pt x="216278" y="997712"/>
                  </a:cubicBezTo>
                  <a:cubicBezTo>
                    <a:pt x="286382" y="983996"/>
                    <a:pt x="361058" y="921512"/>
                    <a:pt x="454022" y="887984"/>
                  </a:cubicBezTo>
                  <a:cubicBezTo>
                    <a:pt x="546986" y="854456"/>
                    <a:pt x="662810" y="805688"/>
                    <a:pt x="774062" y="796544"/>
                  </a:cubicBezTo>
                  <a:cubicBezTo>
                    <a:pt x="885314" y="787400"/>
                    <a:pt x="1007234" y="802640"/>
                    <a:pt x="1121534" y="833120"/>
                  </a:cubicBezTo>
                  <a:cubicBezTo>
                    <a:pt x="1235834" y="863600"/>
                    <a:pt x="1359278" y="913892"/>
                    <a:pt x="1459862" y="979424"/>
                  </a:cubicBezTo>
                  <a:cubicBezTo>
                    <a:pt x="1560446" y="1044956"/>
                    <a:pt x="1645790" y="1180592"/>
                    <a:pt x="1725038" y="1226312"/>
                  </a:cubicBezTo>
                  <a:cubicBezTo>
                    <a:pt x="1804286" y="1272032"/>
                    <a:pt x="1880486" y="1267460"/>
                    <a:pt x="1935350" y="1253744"/>
                  </a:cubicBezTo>
                  <a:cubicBezTo>
                    <a:pt x="1990214" y="1240028"/>
                    <a:pt x="2037458" y="1203452"/>
                    <a:pt x="2054222" y="1144016"/>
                  </a:cubicBezTo>
                  <a:cubicBezTo>
                    <a:pt x="2070986" y="1084580"/>
                    <a:pt x="2089274" y="1043432"/>
                    <a:pt x="2035934" y="897128"/>
                  </a:cubicBezTo>
                  <a:cubicBezTo>
                    <a:pt x="1982594" y="750824"/>
                    <a:pt x="1821050" y="398780"/>
                    <a:pt x="1734182" y="266192"/>
                  </a:cubicBezTo>
                  <a:cubicBezTo>
                    <a:pt x="1647314" y="133604"/>
                    <a:pt x="1583306" y="138176"/>
                    <a:pt x="1514726" y="101600"/>
                  </a:cubicBezTo>
                  <a:cubicBezTo>
                    <a:pt x="1446146" y="65024"/>
                    <a:pt x="1372994" y="55880"/>
                    <a:pt x="1322702" y="46736"/>
                  </a:cubicBezTo>
                  <a:cubicBezTo>
                    <a:pt x="1272410" y="37592"/>
                    <a:pt x="1267838" y="16256"/>
                    <a:pt x="1203830" y="10160"/>
                  </a:cubicBezTo>
                  <a:close/>
                </a:path>
              </a:pathLst>
            </a:custGeom>
            <a:no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7" name="テキスト ボックス 6"/>
            <p:cNvSpPr txBox="1"/>
            <p:nvPr/>
          </p:nvSpPr>
          <p:spPr>
            <a:xfrm>
              <a:off x="409374" y="3717032"/>
              <a:ext cx="1031051" cy="369332"/>
            </a:xfrm>
            <a:prstGeom prst="rect">
              <a:avLst/>
            </a:prstGeom>
            <a:noFill/>
          </p:spPr>
          <p:txBody>
            <a:bodyPr wrap="none" rtlCol="0">
              <a:spAutoFit/>
            </a:bodyPr>
            <a:lstStyle/>
            <a:p>
              <a:pPr>
                <a:defRPr/>
              </a:pPr>
              <a:r>
                <a:rPr lang="en-US" altLang="ja-JP" b="1" dirty="0">
                  <a:solidFill>
                    <a:srgbClr val="FF8000"/>
                  </a:solidFill>
                </a:rPr>
                <a:t>Rectum</a:t>
              </a:r>
              <a:endParaRPr lang="ja-JP" altLang="en-US" b="1" dirty="0">
                <a:solidFill>
                  <a:srgbClr val="FF8000"/>
                </a:solidFill>
              </a:endParaRPr>
            </a:p>
          </p:txBody>
        </p:sp>
        <p:cxnSp>
          <p:nvCxnSpPr>
            <p:cNvPr id="9" name="直線矢印コネクタ 8"/>
            <p:cNvCxnSpPr/>
            <p:nvPr/>
          </p:nvCxnSpPr>
          <p:spPr>
            <a:xfrm flipV="1">
              <a:off x="1387682" y="3686855"/>
              <a:ext cx="1167914" cy="204739"/>
            </a:xfrm>
            <a:prstGeom prst="straightConnector1">
              <a:avLst/>
            </a:prstGeom>
            <a:ln w="28575">
              <a:solidFill>
                <a:srgbClr val="FF8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6" idx="1"/>
            </p:cNvCxnSpPr>
            <p:nvPr/>
          </p:nvCxnSpPr>
          <p:spPr>
            <a:xfrm flipH="1">
              <a:off x="4039331" y="1741458"/>
              <a:ext cx="517865" cy="0"/>
            </a:xfrm>
            <a:prstGeom prst="straightConnector1">
              <a:avLst/>
            </a:prstGeom>
            <a:ln w="28575">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557196" y="1556792"/>
              <a:ext cx="1043876" cy="369332"/>
            </a:xfrm>
            <a:prstGeom prst="rect">
              <a:avLst/>
            </a:prstGeom>
            <a:noFill/>
          </p:spPr>
          <p:txBody>
            <a:bodyPr wrap="none" rtlCol="0">
              <a:spAutoFit/>
            </a:bodyPr>
            <a:lstStyle/>
            <a:p>
              <a:pPr>
                <a:defRPr/>
              </a:pPr>
              <a:r>
                <a:rPr lang="en-US" altLang="ja-JP" b="1" dirty="0">
                  <a:solidFill>
                    <a:srgbClr val="00FFFF"/>
                  </a:solidFill>
                </a:rPr>
                <a:t>Bladder</a:t>
              </a:r>
              <a:endParaRPr lang="ja-JP" altLang="en-US" b="1" dirty="0">
                <a:solidFill>
                  <a:srgbClr val="00FFFF"/>
                </a:solidFill>
              </a:endParaRPr>
            </a:p>
          </p:txBody>
        </p:sp>
      </p:grpSp>
      <p:sp>
        <p:nvSpPr>
          <p:cNvPr id="26" name="テキスト ボックス 25">
            <a:extLst>
              <a:ext uri="{FF2B5EF4-FFF2-40B4-BE49-F238E27FC236}">
                <a16:creationId xmlns:a16="http://schemas.microsoft.com/office/drawing/2014/main" id="{B2687516-75CA-4CC5-8E0C-521DA679FC1A}"/>
              </a:ext>
            </a:extLst>
          </p:cNvPr>
          <p:cNvSpPr txBox="1"/>
          <p:nvPr/>
        </p:nvSpPr>
        <p:spPr>
          <a:xfrm>
            <a:off x="5282985" y="6488668"/>
            <a:ext cx="6861687" cy="369332"/>
          </a:xfrm>
          <a:prstGeom prst="rect">
            <a:avLst/>
          </a:prstGeom>
          <a:solidFill>
            <a:schemeClr val="bg1"/>
          </a:solidFill>
        </p:spPr>
        <p:txBody>
          <a:bodyPr wrap="none" rtlCol="0">
            <a:spAutoFit/>
          </a:bodyPr>
          <a:lstStyle/>
          <a:p>
            <a:pPr algn="ctr" fontAlgn="auto">
              <a:spcBef>
                <a:spcPts val="0"/>
              </a:spcBef>
              <a:spcAft>
                <a:spcPts val="0"/>
              </a:spcAft>
              <a:defRPr/>
            </a:pPr>
            <a:r>
              <a:rPr lang="en-US" altLang="ja-JP" i="1" dirty="0">
                <a:solidFill>
                  <a:prstClr val="black"/>
                </a:solidFill>
                <a:ea typeface="ＭＳ Ｐゴシック"/>
                <a:cs typeface="Arial" panose="020B0604020202020204" pitchFamily="34" charset="0"/>
              </a:rPr>
              <a:t>(</a:t>
            </a:r>
            <a:r>
              <a:rPr lang="en-US" altLang="ja-JP" i="1" dirty="0" err="1">
                <a:solidFill>
                  <a:prstClr val="black"/>
                </a:solidFill>
                <a:ea typeface="ＭＳ Ｐゴシック"/>
                <a:cs typeface="Arial" panose="020B0604020202020204" pitchFamily="34" charset="0"/>
              </a:rPr>
              <a:t>Kirisits</a:t>
            </a:r>
            <a:r>
              <a:rPr lang="en-US" altLang="ja-JP" i="1" dirty="0">
                <a:solidFill>
                  <a:prstClr val="black"/>
                </a:solidFill>
                <a:ea typeface="ＭＳ Ｐゴシック"/>
                <a:cs typeface="Arial" panose="020B0604020202020204" pitchFamily="34" charset="0"/>
              </a:rPr>
              <a:t> C. et al. </a:t>
            </a:r>
            <a:r>
              <a:rPr lang="en-US" altLang="ja-JP" i="1" dirty="0" err="1"/>
              <a:t>Int</a:t>
            </a:r>
            <a:r>
              <a:rPr lang="en-US" altLang="ja-JP" i="1" dirty="0"/>
              <a:t> J </a:t>
            </a:r>
            <a:r>
              <a:rPr lang="en-US" altLang="ja-JP" i="1" dirty="0" err="1"/>
              <a:t>Radiat</a:t>
            </a:r>
            <a:r>
              <a:rPr lang="en-US" altLang="ja-JP" i="1" dirty="0"/>
              <a:t> </a:t>
            </a:r>
            <a:r>
              <a:rPr lang="en-US" altLang="ja-JP" i="1" dirty="0" err="1"/>
              <a:t>Oncol</a:t>
            </a:r>
            <a:r>
              <a:rPr lang="en-US" altLang="ja-JP" i="1" dirty="0"/>
              <a:t> </a:t>
            </a:r>
            <a:r>
              <a:rPr lang="en-US" altLang="ja-JP" i="1" dirty="0" err="1"/>
              <a:t>Biol</a:t>
            </a:r>
            <a:r>
              <a:rPr lang="en-US" altLang="ja-JP" i="1" dirty="0"/>
              <a:t> </a:t>
            </a:r>
            <a:r>
              <a:rPr lang="en-US" altLang="ja-JP" i="1" dirty="0" err="1"/>
              <a:t>Phys</a:t>
            </a:r>
            <a:r>
              <a:rPr lang="en-US" altLang="ja-JP" i="1" dirty="0"/>
              <a:t> 62: 901–911,</a:t>
            </a:r>
            <a:r>
              <a:rPr lang="en-US" altLang="ja-JP" i="1" dirty="0">
                <a:solidFill>
                  <a:prstClr val="black"/>
                </a:solidFill>
                <a:ea typeface="ＭＳ Ｐゴシック"/>
                <a:cs typeface="Arial" panose="020B0604020202020204" pitchFamily="34" charset="0"/>
              </a:rPr>
              <a:t> 2005)</a:t>
            </a:r>
            <a:endParaRPr lang="ja-JP" altLang="en-US" i="1" dirty="0">
              <a:solidFill>
                <a:prstClr val="black"/>
              </a:solidFill>
              <a:ea typeface="ＭＳ Ｐゴシック"/>
              <a:cs typeface="Arial" panose="020B0604020202020204" pitchFamily="34" charset="0"/>
            </a:endParaRPr>
          </a:p>
        </p:txBody>
      </p:sp>
      <p:sp>
        <p:nvSpPr>
          <p:cNvPr id="28" name="テキスト ボックス 27"/>
          <p:cNvSpPr txBox="1"/>
          <p:nvPr/>
        </p:nvSpPr>
        <p:spPr>
          <a:xfrm>
            <a:off x="307132" y="116632"/>
            <a:ext cx="11577737" cy="584775"/>
          </a:xfrm>
          <a:prstGeom prst="rect">
            <a:avLst/>
          </a:prstGeom>
          <a:solidFill>
            <a:schemeClr val="bg1"/>
          </a:solidFill>
        </p:spPr>
        <p:txBody>
          <a:bodyPr wrap="square" rtlCol="0">
            <a:spAutoFit/>
          </a:bodyPr>
          <a:lstStyle/>
          <a:p>
            <a:pPr algn="ctr">
              <a:defRPr/>
            </a:pPr>
            <a:r>
              <a:rPr lang="en-US" altLang="ja-JP" sz="3200" b="1" i="1" dirty="0">
                <a:solidFill>
                  <a:srgbClr val="000000"/>
                </a:solidFill>
                <a:ea typeface="ＭＳ Ｐゴシック"/>
                <a:cs typeface="Arial" panose="020B0604020202020204" pitchFamily="34" charset="0"/>
              </a:rPr>
              <a:t>3D Image-Guided </a:t>
            </a:r>
            <a:r>
              <a:rPr lang="en-US" altLang="ja-JP" sz="3200" b="1" i="1" dirty="0" smtClean="0">
                <a:solidFill>
                  <a:srgbClr val="000000"/>
                </a:solidFill>
                <a:ea typeface="ＭＳ Ｐゴシック"/>
                <a:cs typeface="Arial" panose="020B0604020202020204" pitchFamily="34" charset="0"/>
              </a:rPr>
              <a:t>Brachytherapy </a:t>
            </a:r>
            <a:r>
              <a:rPr lang="en-US" altLang="ja-JP" sz="3200" b="1" i="1" dirty="0">
                <a:solidFill>
                  <a:srgbClr val="000000"/>
                </a:solidFill>
                <a:ea typeface="ＭＳ Ｐゴシック"/>
                <a:cs typeface="Arial" panose="020B0604020202020204" pitchFamily="34" charset="0"/>
              </a:rPr>
              <a:t>(</a:t>
            </a:r>
            <a:r>
              <a:rPr lang="en-US" altLang="ja-JP" sz="3200" b="1" i="1" dirty="0" smtClean="0">
                <a:solidFill>
                  <a:srgbClr val="000000"/>
                </a:solidFill>
                <a:ea typeface="ＭＳ Ｐゴシック"/>
                <a:cs typeface="Arial" panose="020B0604020202020204" pitchFamily="34" charset="0"/>
              </a:rPr>
              <a:t>3D-IGBT)</a:t>
            </a:r>
            <a:endParaRPr lang="en-US" altLang="ja-JP" sz="3200" b="1" i="1" dirty="0">
              <a:solidFill>
                <a:srgbClr val="000000"/>
              </a:solidFill>
              <a:ea typeface="ＭＳ Ｐゴシック"/>
              <a:cs typeface="Arial" panose="020B0604020202020204" pitchFamily="34" charset="0"/>
            </a:endParaRPr>
          </a:p>
        </p:txBody>
      </p:sp>
      <p:sp>
        <p:nvSpPr>
          <p:cNvPr id="2" name="テキスト ボックス 1"/>
          <p:cNvSpPr txBox="1"/>
          <p:nvPr/>
        </p:nvSpPr>
        <p:spPr>
          <a:xfrm>
            <a:off x="308595" y="4509120"/>
            <a:ext cx="11574810" cy="1938992"/>
          </a:xfrm>
          <a:prstGeom prst="rect">
            <a:avLst/>
          </a:prstGeom>
          <a:noFill/>
        </p:spPr>
        <p:txBody>
          <a:bodyPr wrap="square" rtlCol="0">
            <a:spAutoFit/>
          </a:bodyPr>
          <a:lstStyle/>
          <a:p>
            <a:pPr>
              <a:defRPr/>
            </a:pPr>
            <a:r>
              <a:rPr lang="en-US" altLang="ja-JP" sz="2400" dirty="0">
                <a:solidFill>
                  <a:srgbClr val="000000"/>
                </a:solidFill>
                <a:ea typeface="ＭＳ Ｐゴシック"/>
                <a:cs typeface="Arial" panose="020B0604020202020204" pitchFamily="34" charset="0"/>
              </a:rPr>
              <a:t>MRI/CT can clearly visualize the cervical rumor, uterus, and </a:t>
            </a:r>
            <a:r>
              <a:rPr lang="en-US" altLang="ja-JP" sz="2400" dirty="0" smtClean="0">
                <a:solidFill>
                  <a:srgbClr val="000000"/>
                </a:solidFill>
                <a:ea typeface="ＭＳ Ｐゴシック"/>
                <a:cs typeface="Arial" panose="020B0604020202020204" pitchFamily="34" charset="0"/>
              </a:rPr>
              <a:t>normal </a:t>
            </a:r>
            <a:r>
              <a:rPr lang="en-US" altLang="ja-JP" sz="2400" dirty="0">
                <a:solidFill>
                  <a:srgbClr val="000000"/>
                </a:solidFill>
                <a:ea typeface="ＭＳ Ｐゴシック"/>
                <a:cs typeface="Arial" panose="020B0604020202020204" pitchFamily="34" charset="0"/>
              </a:rPr>
              <a:t>tissues (bladder, rectum, </a:t>
            </a:r>
            <a:r>
              <a:rPr lang="en-US" altLang="ja-JP" sz="2400" dirty="0" smtClean="0">
                <a:solidFill>
                  <a:srgbClr val="000000"/>
                </a:solidFill>
                <a:ea typeface="ＭＳ Ｐゴシック"/>
                <a:cs typeface="Arial" panose="020B0604020202020204" pitchFamily="34" charset="0"/>
              </a:rPr>
              <a:t>sigmoid colon, and the small intestine).</a:t>
            </a:r>
            <a:endParaRPr lang="en-US" altLang="ja-JP" sz="2400" dirty="0">
              <a:solidFill>
                <a:srgbClr val="000000"/>
              </a:solidFill>
              <a:ea typeface="ＭＳ Ｐゴシック"/>
              <a:cs typeface="Arial" panose="020B0604020202020204" pitchFamily="34" charset="0"/>
            </a:endParaRPr>
          </a:p>
          <a:p>
            <a:pPr>
              <a:defRPr/>
            </a:pPr>
            <a:r>
              <a:rPr lang="en-US" altLang="ja-JP" sz="2400" dirty="0" smtClean="0">
                <a:solidFill>
                  <a:srgbClr val="000000"/>
                </a:solidFill>
                <a:ea typeface="ＭＳ Ｐゴシック"/>
                <a:cs typeface="Arial" panose="020B0604020202020204" pitchFamily="34" charset="0"/>
              </a:rPr>
              <a:t>3D-IGBT allows</a:t>
            </a:r>
            <a:r>
              <a:rPr lang="en-US" altLang="ja-JP" sz="2400" dirty="0" smtClean="0">
                <a:latin typeface="Arial" charset="0"/>
              </a:rPr>
              <a:t> </a:t>
            </a:r>
            <a:r>
              <a:rPr lang="en-US" altLang="ja-JP" sz="2400" dirty="0">
                <a:latin typeface="Arial" charset="0"/>
              </a:rPr>
              <a:t>assessment of 3D dose </a:t>
            </a:r>
            <a:r>
              <a:rPr lang="en-US" altLang="ja-JP" sz="2400" dirty="0" smtClean="0">
                <a:latin typeface="Arial" charset="0"/>
              </a:rPr>
              <a:t>distributions for tumor and normal tissues. </a:t>
            </a:r>
            <a:r>
              <a:rPr lang="en-US" altLang="ja-JP" sz="2400" dirty="0" smtClean="0">
                <a:solidFill>
                  <a:srgbClr val="000000"/>
                </a:solidFill>
                <a:ea typeface="ＭＳ Ｐゴシック"/>
                <a:cs typeface="Arial" panose="020B0604020202020204" pitchFamily="34" charset="0"/>
              </a:rPr>
              <a:t>3D-IGBT can optimize </a:t>
            </a:r>
            <a:r>
              <a:rPr lang="en-US" altLang="ja-JP" sz="2400" dirty="0">
                <a:solidFill>
                  <a:srgbClr val="000000"/>
                </a:solidFill>
                <a:ea typeface="ＭＳ Ｐゴシック"/>
                <a:cs typeface="Arial" panose="020B0604020202020204" pitchFamily="34" charset="0"/>
              </a:rPr>
              <a:t>dose distributions and enables to deliver high dose to </a:t>
            </a:r>
            <a:r>
              <a:rPr lang="en-US" altLang="ja-JP" sz="2400" dirty="0" smtClean="0">
                <a:solidFill>
                  <a:srgbClr val="000000"/>
                </a:solidFill>
                <a:ea typeface="ＭＳ Ｐゴシック"/>
                <a:cs typeface="Arial" panose="020B0604020202020204" pitchFamily="34" charset="0"/>
              </a:rPr>
              <a:t>tumor </a:t>
            </a:r>
            <a:r>
              <a:rPr lang="en-US" altLang="ja-JP" sz="2400" dirty="0">
                <a:solidFill>
                  <a:srgbClr val="000000"/>
                </a:solidFill>
                <a:ea typeface="ＭＳ Ｐゴシック"/>
                <a:cs typeface="Arial" panose="020B0604020202020204" pitchFamily="34" charset="0"/>
              </a:rPr>
              <a:t>with minimizing doses to </a:t>
            </a:r>
            <a:r>
              <a:rPr lang="en-US" altLang="ja-JP" sz="2400" dirty="0" smtClean="0">
                <a:solidFill>
                  <a:srgbClr val="000000"/>
                </a:solidFill>
                <a:ea typeface="ＭＳ Ｐゴシック"/>
                <a:cs typeface="Arial" panose="020B0604020202020204" pitchFamily="34" charset="0"/>
              </a:rPr>
              <a:t>normal </a:t>
            </a:r>
            <a:r>
              <a:rPr lang="en-US" altLang="ja-JP" sz="2400" dirty="0">
                <a:solidFill>
                  <a:srgbClr val="000000"/>
                </a:solidFill>
                <a:ea typeface="ＭＳ Ｐゴシック"/>
                <a:cs typeface="Arial" panose="020B0604020202020204" pitchFamily="34" charset="0"/>
              </a:rPr>
              <a:t>tissues. </a:t>
            </a:r>
            <a:endParaRPr lang="en-US" altLang="ja-JP" sz="2400" dirty="0" smtClean="0">
              <a:solidFill>
                <a:srgbClr val="000000"/>
              </a:solidFill>
              <a:ea typeface="ＭＳ Ｐゴシック"/>
              <a:cs typeface="Arial" panose="020B0604020202020204" pitchFamily="34" charset="0"/>
            </a:endParaRPr>
          </a:p>
        </p:txBody>
      </p:sp>
      <p:pic>
        <p:nvPicPr>
          <p:cNvPr id="10" name="オーディオ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00271595"/>
      </p:ext>
    </p:extLst>
  </p:cSld>
  <p:clrMapOvr>
    <a:masterClrMapping/>
  </p:clrMapOvr>
  <mc:AlternateContent xmlns:mc="http://schemas.openxmlformats.org/markup-compatibility/2006" xmlns:p14="http://schemas.microsoft.com/office/powerpoint/2010/main">
    <mc:Choice Requires="p14">
      <p:transition spd="slow" p14:dur="2000" advTm="61280"/>
    </mc:Choice>
    <mc:Fallback xmlns="">
      <p:transition spd="slow" advTm="6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図 17" descr="３０Gy.JPG"/>
          <p:cNvPicPr>
            <a:picLocks noChangeAspect="1"/>
          </p:cNvPicPr>
          <p:nvPr/>
        </p:nvPicPr>
        <p:blipFill>
          <a:blip r:embed="rId6" cstate="print">
            <a:extLst>
              <a:ext uri="{28A0092B-C50C-407E-A947-70E740481C1C}">
                <a14:useLocalDpi xmlns:a14="http://schemas.microsoft.com/office/drawing/2010/main" val="0"/>
              </a:ext>
            </a:extLst>
          </a:blip>
          <a:srcRect t="12206"/>
          <a:stretch>
            <a:fillRect/>
          </a:stretch>
        </p:blipFill>
        <p:spPr bwMode="auto">
          <a:xfrm>
            <a:off x="1055440" y="806691"/>
            <a:ext cx="34258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Picture 2"/>
          <p:cNvPicPr>
            <a:picLocks noChangeAspect="1" noChangeArrowheads="1"/>
          </p:cNvPicPr>
          <p:nvPr/>
        </p:nvPicPr>
        <p:blipFill>
          <a:blip r:embed="rId7" cstate="print">
            <a:lum contrast="30000"/>
            <a:extLst>
              <a:ext uri="{28A0092B-C50C-407E-A947-70E740481C1C}">
                <a14:useLocalDpi xmlns:a14="http://schemas.microsoft.com/office/drawing/2010/main" val="0"/>
              </a:ext>
            </a:extLst>
          </a:blip>
          <a:srcRect/>
          <a:stretch>
            <a:fillRect/>
          </a:stretch>
        </p:blipFill>
        <p:spPr bwMode="auto">
          <a:xfrm>
            <a:off x="6650662" y="806691"/>
            <a:ext cx="3457575"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テキスト ボックス 14"/>
          <p:cNvSpPr txBox="1">
            <a:spLocks noChangeArrowheads="1"/>
          </p:cNvSpPr>
          <p:nvPr/>
        </p:nvSpPr>
        <p:spPr bwMode="auto">
          <a:xfrm>
            <a:off x="5431460" y="806691"/>
            <a:ext cx="1579278"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2000" dirty="0">
                <a:solidFill>
                  <a:srgbClr val="F2F2F2"/>
                </a:solidFill>
                <a:cs typeface="Arial" pitchFamily="34" charset="0"/>
              </a:rPr>
              <a:t>Intracavitary</a:t>
            </a:r>
          </a:p>
          <a:p>
            <a:pPr eaLnBrk="1" hangingPunct="1">
              <a:defRPr/>
            </a:pPr>
            <a:r>
              <a:rPr lang="en-US" altLang="ja-JP" sz="2000" dirty="0">
                <a:solidFill>
                  <a:srgbClr val="F2F2F2"/>
                </a:solidFill>
                <a:cs typeface="Arial" pitchFamily="34" charset="0"/>
              </a:rPr>
              <a:t>applicators</a:t>
            </a:r>
            <a:endParaRPr lang="ja-JP" altLang="en-US" sz="2000" dirty="0">
              <a:solidFill>
                <a:srgbClr val="F2F2F2"/>
              </a:solidFill>
              <a:cs typeface="Arial" pitchFamily="34" charset="0"/>
            </a:endParaRPr>
          </a:p>
        </p:txBody>
      </p:sp>
      <p:cxnSp>
        <p:nvCxnSpPr>
          <p:cNvPr id="20" name="直線矢印コネクタ 19"/>
          <p:cNvCxnSpPr>
            <a:stCxn id="188420" idx="3"/>
          </p:cNvCxnSpPr>
          <p:nvPr/>
        </p:nvCxnSpPr>
        <p:spPr>
          <a:xfrm>
            <a:off x="7010738" y="1160634"/>
            <a:ext cx="1440150" cy="4382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188420" idx="3"/>
          </p:cNvCxnSpPr>
          <p:nvPr/>
        </p:nvCxnSpPr>
        <p:spPr>
          <a:xfrm>
            <a:off x="7010738" y="1160634"/>
            <a:ext cx="1081374" cy="115894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88425" name="グループ化 38"/>
          <p:cNvGrpSpPr>
            <a:grpSpLocks/>
          </p:cNvGrpSpPr>
          <p:nvPr/>
        </p:nvGrpSpPr>
        <p:grpSpPr bwMode="auto">
          <a:xfrm>
            <a:off x="1096809" y="3672236"/>
            <a:ext cx="2987675" cy="2808287"/>
            <a:chOff x="309563" y="3432571"/>
            <a:chExt cx="3513137" cy="3452813"/>
          </a:xfrm>
        </p:grpSpPr>
        <p:cxnSp>
          <p:nvCxnSpPr>
            <p:cNvPr id="24" name="直線矢印コネクタ 23"/>
            <p:cNvCxnSpPr/>
            <p:nvPr/>
          </p:nvCxnSpPr>
          <p:spPr>
            <a:xfrm rot="16200000" flipV="1">
              <a:off x="2227134" y="5254852"/>
              <a:ext cx="577746" cy="309873"/>
            </a:xfrm>
            <a:prstGeom prst="straightConnector1">
              <a:avLst/>
            </a:prstGeom>
            <a:ln w="57150">
              <a:solidFill>
                <a:srgbClr val="FF6699"/>
              </a:solidFill>
              <a:tailEnd type="arrow"/>
            </a:ln>
          </p:spPr>
          <p:style>
            <a:lnRef idx="1">
              <a:schemeClr val="accent1"/>
            </a:lnRef>
            <a:fillRef idx="0">
              <a:schemeClr val="accent1"/>
            </a:fillRef>
            <a:effectRef idx="0">
              <a:schemeClr val="accent1"/>
            </a:effectRef>
            <a:fontRef idx="minor">
              <a:schemeClr val="tx1"/>
            </a:fontRef>
          </p:style>
        </p:cxnSp>
        <p:sp>
          <p:nvSpPr>
            <p:cNvPr id="188440" name="テキスト ボックス 14"/>
            <p:cNvSpPr txBox="1">
              <a:spLocks noChangeArrowheads="1"/>
            </p:cNvSpPr>
            <p:nvPr/>
          </p:nvSpPr>
          <p:spPr bwMode="auto">
            <a:xfrm>
              <a:off x="2670274" y="5699461"/>
              <a:ext cx="1071020" cy="49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2000" b="1">
                  <a:solidFill>
                    <a:srgbClr val="F2F2F2"/>
                  </a:solidFill>
                  <a:cs typeface="Arial" pitchFamily="34" charset="0"/>
                </a:rPr>
                <a:t>tumor</a:t>
              </a:r>
              <a:endParaRPr lang="ja-JP" altLang="en-US" sz="2000" b="1">
                <a:solidFill>
                  <a:srgbClr val="F2F2F2"/>
                </a:solidFill>
                <a:cs typeface="Arial" pitchFamily="34" charset="0"/>
              </a:endParaRPr>
            </a:p>
          </p:txBody>
        </p:sp>
        <p:pic>
          <p:nvPicPr>
            <p:cNvPr id="18844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563" y="3432571"/>
              <a:ext cx="3513137"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円/楕円 34"/>
            <p:cNvSpPr/>
            <p:nvPr/>
          </p:nvSpPr>
          <p:spPr>
            <a:xfrm>
              <a:off x="1631189" y="4722740"/>
              <a:ext cx="1103221" cy="100129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prstClr val="white"/>
                </a:solidFill>
                <a:latin typeface="Arial"/>
                <a:ea typeface="ＭＳ Ｐゴシック"/>
              </a:endParaRPr>
            </a:p>
          </p:txBody>
        </p:sp>
        <p:sp>
          <p:nvSpPr>
            <p:cNvPr id="37" name="フリーフォーム 36"/>
            <p:cNvSpPr/>
            <p:nvPr/>
          </p:nvSpPr>
          <p:spPr>
            <a:xfrm>
              <a:off x="1590122" y="4900358"/>
              <a:ext cx="1521363" cy="966163"/>
            </a:xfrm>
            <a:custGeom>
              <a:avLst/>
              <a:gdLst>
                <a:gd name="connsiteX0" fmla="*/ 446881 w 1404144"/>
                <a:gd name="connsiteY0" fmla="*/ 36512 h 965993"/>
                <a:gd name="connsiteX1" fmla="*/ 675481 w 1404144"/>
                <a:gd name="connsiteY1" fmla="*/ 3175 h 965993"/>
                <a:gd name="connsiteX2" fmla="*/ 956469 w 1404144"/>
                <a:gd name="connsiteY2" fmla="*/ 55562 h 965993"/>
                <a:gd name="connsiteX3" fmla="*/ 1166019 w 1404144"/>
                <a:gd name="connsiteY3" fmla="*/ 184150 h 965993"/>
                <a:gd name="connsiteX4" fmla="*/ 1313656 w 1404144"/>
                <a:gd name="connsiteY4" fmla="*/ 355600 h 965993"/>
                <a:gd name="connsiteX5" fmla="*/ 1380331 w 1404144"/>
                <a:gd name="connsiteY5" fmla="*/ 622300 h 965993"/>
                <a:gd name="connsiteX6" fmla="*/ 1394619 w 1404144"/>
                <a:gd name="connsiteY6" fmla="*/ 765175 h 965993"/>
                <a:gd name="connsiteX7" fmla="*/ 1323181 w 1404144"/>
                <a:gd name="connsiteY7" fmla="*/ 903287 h 965993"/>
                <a:gd name="connsiteX8" fmla="*/ 1185069 w 1404144"/>
                <a:gd name="connsiteY8" fmla="*/ 960437 h 965993"/>
                <a:gd name="connsiteX9" fmla="*/ 1023144 w 1404144"/>
                <a:gd name="connsiteY9" fmla="*/ 936625 h 965993"/>
                <a:gd name="connsiteX10" fmla="*/ 737394 w 1404144"/>
                <a:gd name="connsiteY10" fmla="*/ 855662 h 965993"/>
                <a:gd name="connsiteX11" fmla="*/ 270669 w 1404144"/>
                <a:gd name="connsiteY11" fmla="*/ 755650 h 965993"/>
                <a:gd name="connsiteX12" fmla="*/ 99219 w 1404144"/>
                <a:gd name="connsiteY12" fmla="*/ 679450 h 965993"/>
                <a:gd name="connsiteX13" fmla="*/ 13494 w 1404144"/>
                <a:gd name="connsiteY13" fmla="*/ 488950 h 965993"/>
                <a:gd name="connsiteX14" fmla="*/ 18256 w 1404144"/>
                <a:gd name="connsiteY14" fmla="*/ 412750 h 965993"/>
                <a:gd name="connsiteX15" fmla="*/ 51594 w 1404144"/>
                <a:gd name="connsiteY15" fmla="*/ 265112 h 965993"/>
                <a:gd name="connsiteX16" fmla="*/ 127794 w 1404144"/>
                <a:gd name="connsiteY16" fmla="*/ 165100 h 965993"/>
                <a:gd name="connsiteX17" fmla="*/ 256381 w 1404144"/>
                <a:gd name="connsiteY17" fmla="*/ 103187 h 965993"/>
                <a:gd name="connsiteX18" fmla="*/ 446881 w 1404144"/>
                <a:gd name="connsiteY18" fmla="*/ 36512 h 96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4144" h="965993">
                  <a:moveTo>
                    <a:pt x="446881" y="36512"/>
                  </a:moveTo>
                  <a:cubicBezTo>
                    <a:pt x="516731" y="19843"/>
                    <a:pt x="590550" y="0"/>
                    <a:pt x="675481" y="3175"/>
                  </a:cubicBezTo>
                  <a:cubicBezTo>
                    <a:pt x="760412" y="6350"/>
                    <a:pt x="874713" y="25400"/>
                    <a:pt x="956469" y="55562"/>
                  </a:cubicBezTo>
                  <a:cubicBezTo>
                    <a:pt x="1038225" y="85724"/>
                    <a:pt x="1106488" y="134144"/>
                    <a:pt x="1166019" y="184150"/>
                  </a:cubicBezTo>
                  <a:cubicBezTo>
                    <a:pt x="1225550" y="234156"/>
                    <a:pt x="1277937" y="282575"/>
                    <a:pt x="1313656" y="355600"/>
                  </a:cubicBezTo>
                  <a:cubicBezTo>
                    <a:pt x="1349375" y="428625"/>
                    <a:pt x="1366837" y="554038"/>
                    <a:pt x="1380331" y="622300"/>
                  </a:cubicBezTo>
                  <a:cubicBezTo>
                    <a:pt x="1393825" y="690563"/>
                    <a:pt x="1404144" y="718344"/>
                    <a:pt x="1394619" y="765175"/>
                  </a:cubicBezTo>
                  <a:cubicBezTo>
                    <a:pt x="1385094" y="812006"/>
                    <a:pt x="1358106" y="870743"/>
                    <a:pt x="1323181" y="903287"/>
                  </a:cubicBezTo>
                  <a:cubicBezTo>
                    <a:pt x="1288256" y="935831"/>
                    <a:pt x="1235075" y="954881"/>
                    <a:pt x="1185069" y="960437"/>
                  </a:cubicBezTo>
                  <a:cubicBezTo>
                    <a:pt x="1135063" y="965993"/>
                    <a:pt x="1097756" y="954087"/>
                    <a:pt x="1023144" y="936625"/>
                  </a:cubicBezTo>
                  <a:cubicBezTo>
                    <a:pt x="948532" y="919163"/>
                    <a:pt x="862806" y="885824"/>
                    <a:pt x="737394" y="855662"/>
                  </a:cubicBezTo>
                  <a:cubicBezTo>
                    <a:pt x="611982" y="825500"/>
                    <a:pt x="377031" y="785019"/>
                    <a:pt x="270669" y="755650"/>
                  </a:cubicBezTo>
                  <a:cubicBezTo>
                    <a:pt x="164307" y="726281"/>
                    <a:pt x="142081" y="723900"/>
                    <a:pt x="99219" y="679450"/>
                  </a:cubicBezTo>
                  <a:cubicBezTo>
                    <a:pt x="56357" y="635000"/>
                    <a:pt x="26988" y="533400"/>
                    <a:pt x="13494" y="488950"/>
                  </a:cubicBezTo>
                  <a:cubicBezTo>
                    <a:pt x="0" y="444500"/>
                    <a:pt x="11906" y="450056"/>
                    <a:pt x="18256" y="412750"/>
                  </a:cubicBezTo>
                  <a:cubicBezTo>
                    <a:pt x="24606" y="375444"/>
                    <a:pt x="33338" y="306387"/>
                    <a:pt x="51594" y="265112"/>
                  </a:cubicBezTo>
                  <a:cubicBezTo>
                    <a:pt x="69850" y="223837"/>
                    <a:pt x="93663" y="192087"/>
                    <a:pt x="127794" y="165100"/>
                  </a:cubicBezTo>
                  <a:cubicBezTo>
                    <a:pt x="161925" y="138113"/>
                    <a:pt x="202406" y="122237"/>
                    <a:pt x="256381" y="103187"/>
                  </a:cubicBezTo>
                  <a:cubicBezTo>
                    <a:pt x="310356" y="84137"/>
                    <a:pt x="377031" y="53181"/>
                    <a:pt x="446881" y="36512"/>
                  </a:cubicBezTo>
                  <a:close/>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prstClr val="white"/>
                </a:solidFill>
                <a:latin typeface="Arial"/>
                <a:ea typeface="ＭＳ Ｐゴシック"/>
              </a:endParaRPr>
            </a:p>
          </p:txBody>
        </p:sp>
      </p:grpSp>
      <p:sp>
        <p:nvSpPr>
          <p:cNvPr id="188427" name="テキスト ボックス 40"/>
          <p:cNvSpPr txBox="1">
            <a:spLocks noChangeArrowheads="1"/>
          </p:cNvSpPr>
          <p:nvPr/>
        </p:nvSpPr>
        <p:spPr bwMode="auto">
          <a:xfrm>
            <a:off x="1366590" y="6480416"/>
            <a:ext cx="2467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b="1" dirty="0">
                <a:solidFill>
                  <a:srgbClr val="000000"/>
                </a:solidFill>
                <a:cs typeface="Arial" pitchFamily="34" charset="0"/>
              </a:rPr>
              <a:t>Intracavitary BT only</a:t>
            </a:r>
            <a:endParaRPr lang="ja-JP" altLang="en-US" b="1" dirty="0">
              <a:solidFill>
                <a:srgbClr val="000000"/>
              </a:solidFill>
              <a:cs typeface="Arial" pitchFamily="34" charset="0"/>
            </a:endParaRPr>
          </a:p>
        </p:txBody>
      </p:sp>
      <p:sp>
        <p:nvSpPr>
          <p:cNvPr id="188429" name="テキスト ボックス 42"/>
          <p:cNvSpPr txBox="1">
            <a:spLocks noChangeArrowheads="1"/>
          </p:cNvSpPr>
          <p:nvPr/>
        </p:nvSpPr>
        <p:spPr bwMode="auto">
          <a:xfrm>
            <a:off x="1457164" y="3111741"/>
            <a:ext cx="2826415"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b="1">
                <a:solidFill>
                  <a:srgbClr val="FFFFFF"/>
                </a:solidFill>
                <a:cs typeface="Arial" pitchFamily="34" charset="0"/>
              </a:rPr>
              <a:t>Extensive &amp; huge tumor</a:t>
            </a:r>
            <a:endParaRPr lang="ja-JP" altLang="en-US" b="1">
              <a:solidFill>
                <a:srgbClr val="FFFFFF"/>
              </a:solidFill>
              <a:cs typeface="Arial" pitchFamily="34" charset="0"/>
            </a:endParaRPr>
          </a:p>
        </p:txBody>
      </p:sp>
      <p:cxnSp>
        <p:nvCxnSpPr>
          <p:cNvPr id="45" name="直線コネクタ 44"/>
          <p:cNvCxnSpPr/>
          <p:nvPr/>
        </p:nvCxnSpPr>
        <p:spPr>
          <a:xfrm>
            <a:off x="1143000" y="3653079"/>
            <a:ext cx="990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rot="16200000" flipV="1">
            <a:off x="3077120" y="2715660"/>
            <a:ext cx="576262" cy="215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4656088" y="3727794"/>
            <a:ext cx="6840512" cy="3121955"/>
            <a:chOff x="3029864" y="3613252"/>
            <a:chExt cx="6840512" cy="3121955"/>
          </a:xfrm>
        </p:grpSpPr>
        <p:grpSp>
          <p:nvGrpSpPr>
            <p:cNvPr id="188426" name="グループ化 39"/>
            <p:cNvGrpSpPr>
              <a:grpSpLocks/>
            </p:cNvGrpSpPr>
            <p:nvPr/>
          </p:nvGrpSpPr>
          <p:grpSpPr bwMode="auto">
            <a:xfrm>
              <a:off x="4016375" y="3613252"/>
              <a:ext cx="3081338" cy="2752725"/>
              <a:chOff x="4953000" y="3573016"/>
              <a:chExt cx="3513137" cy="3184525"/>
            </a:xfrm>
          </p:grpSpPr>
          <p:pic>
            <p:nvPicPr>
              <p:cNvPr id="18843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53000" y="3573016"/>
                <a:ext cx="3513137" cy="3184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 name="フリーフォーム 35"/>
              <p:cNvSpPr/>
              <p:nvPr/>
            </p:nvSpPr>
            <p:spPr>
              <a:xfrm>
                <a:off x="6176534" y="4663909"/>
                <a:ext cx="1384622" cy="1120277"/>
              </a:xfrm>
              <a:custGeom>
                <a:avLst/>
                <a:gdLst>
                  <a:gd name="connsiteX0" fmla="*/ 122237 w 1277143"/>
                  <a:gd name="connsiteY0" fmla="*/ 223044 h 1121569"/>
                  <a:gd name="connsiteX1" fmla="*/ 250824 w 1277143"/>
                  <a:gd name="connsiteY1" fmla="*/ 99219 h 1121569"/>
                  <a:gd name="connsiteX2" fmla="*/ 455612 w 1277143"/>
                  <a:gd name="connsiteY2" fmla="*/ 18256 h 1121569"/>
                  <a:gd name="connsiteX3" fmla="*/ 660399 w 1277143"/>
                  <a:gd name="connsiteY3" fmla="*/ 18256 h 1121569"/>
                  <a:gd name="connsiteX4" fmla="*/ 869949 w 1277143"/>
                  <a:gd name="connsiteY4" fmla="*/ 127794 h 1121569"/>
                  <a:gd name="connsiteX5" fmla="*/ 1022349 w 1277143"/>
                  <a:gd name="connsiteY5" fmla="*/ 261144 h 1121569"/>
                  <a:gd name="connsiteX6" fmla="*/ 1208087 w 1277143"/>
                  <a:gd name="connsiteY6" fmla="*/ 499269 h 1121569"/>
                  <a:gd name="connsiteX7" fmla="*/ 1269999 w 1277143"/>
                  <a:gd name="connsiteY7" fmla="*/ 751681 h 1121569"/>
                  <a:gd name="connsiteX8" fmla="*/ 1165224 w 1277143"/>
                  <a:gd name="connsiteY8" fmla="*/ 970756 h 1121569"/>
                  <a:gd name="connsiteX9" fmla="*/ 1008062 w 1277143"/>
                  <a:gd name="connsiteY9" fmla="*/ 1089819 h 1121569"/>
                  <a:gd name="connsiteX10" fmla="*/ 860424 w 1277143"/>
                  <a:gd name="connsiteY10" fmla="*/ 1118394 h 1121569"/>
                  <a:gd name="connsiteX11" fmla="*/ 684212 w 1277143"/>
                  <a:gd name="connsiteY11" fmla="*/ 1108869 h 1121569"/>
                  <a:gd name="connsiteX12" fmla="*/ 484187 w 1277143"/>
                  <a:gd name="connsiteY12" fmla="*/ 1051719 h 1121569"/>
                  <a:gd name="connsiteX13" fmla="*/ 284162 w 1277143"/>
                  <a:gd name="connsiteY13" fmla="*/ 965994 h 1121569"/>
                  <a:gd name="connsiteX14" fmla="*/ 146049 w 1277143"/>
                  <a:gd name="connsiteY14" fmla="*/ 856456 h 1121569"/>
                  <a:gd name="connsiteX15" fmla="*/ 65087 w 1277143"/>
                  <a:gd name="connsiteY15" fmla="*/ 770731 h 1121569"/>
                  <a:gd name="connsiteX16" fmla="*/ 12699 w 1277143"/>
                  <a:gd name="connsiteY16" fmla="*/ 594519 h 1121569"/>
                  <a:gd name="connsiteX17" fmla="*/ 7937 w 1277143"/>
                  <a:gd name="connsiteY17" fmla="*/ 437356 h 1121569"/>
                  <a:gd name="connsiteX18" fmla="*/ 60324 w 1277143"/>
                  <a:gd name="connsiteY18" fmla="*/ 299244 h 1121569"/>
                  <a:gd name="connsiteX19" fmla="*/ 122237 w 1277143"/>
                  <a:gd name="connsiteY19" fmla="*/ 223044 h 112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7143" h="1121569">
                    <a:moveTo>
                      <a:pt x="122237" y="223044"/>
                    </a:moveTo>
                    <a:cubicBezTo>
                      <a:pt x="153987" y="189707"/>
                      <a:pt x="195262" y="133350"/>
                      <a:pt x="250824" y="99219"/>
                    </a:cubicBezTo>
                    <a:cubicBezTo>
                      <a:pt x="306386" y="65088"/>
                      <a:pt x="387350" y="31750"/>
                      <a:pt x="455612" y="18256"/>
                    </a:cubicBezTo>
                    <a:cubicBezTo>
                      <a:pt x="523875" y="4762"/>
                      <a:pt x="591343" y="0"/>
                      <a:pt x="660399" y="18256"/>
                    </a:cubicBezTo>
                    <a:cubicBezTo>
                      <a:pt x="729455" y="36512"/>
                      <a:pt x="809624" y="87313"/>
                      <a:pt x="869949" y="127794"/>
                    </a:cubicBezTo>
                    <a:cubicBezTo>
                      <a:pt x="930274" y="168275"/>
                      <a:pt x="965993" y="199231"/>
                      <a:pt x="1022349" y="261144"/>
                    </a:cubicBezTo>
                    <a:cubicBezTo>
                      <a:pt x="1078705" y="323057"/>
                      <a:pt x="1166812" y="417513"/>
                      <a:pt x="1208087" y="499269"/>
                    </a:cubicBezTo>
                    <a:cubicBezTo>
                      <a:pt x="1249362" y="581025"/>
                      <a:pt x="1277143" y="673100"/>
                      <a:pt x="1269999" y="751681"/>
                    </a:cubicBezTo>
                    <a:cubicBezTo>
                      <a:pt x="1262855" y="830262"/>
                      <a:pt x="1208880" y="914400"/>
                      <a:pt x="1165224" y="970756"/>
                    </a:cubicBezTo>
                    <a:cubicBezTo>
                      <a:pt x="1121568" y="1027112"/>
                      <a:pt x="1058862" y="1065213"/>
                      <a:pt x="1008062" y="1089819"/>
                    </a:cubicBezTo>
                    <a:cubicBezTo>
                      <a:pt x="957262" y="1114425"/>
                      <a:pt x="914399" y="1115219"/>
                      <a:pt x="860424" y="1118394"/>
                    </a:cubicBezTo>
                    <a:cubicBezTo>
                      <a:pt x="806449" y="1121569"/>
                      <a:pt x="746918" y="1119981"/>
                      <a:pt x="684212" y="1108869"/>
                    </a:cubicBezTo>
                    <a:cubicBezTo>
                      <a:pt x="621506" y="1097757"/>
                      <a:pt x="550862" y="1075532"/>
                      <a:pt x="484187" y="1051719"/>
                    </a:cubicBezTo>
                    <a:cubicBezTo>
                      <a:pt x="417512" y="1027907"/>
                      <a:pt x="340518" y="998538"/>
                      <a:pt x="284162" y="965994"/>
                    </a:cubicBezTo>
                    <a:cubicBezTo>
                      <a:pt x="227806" y="933450"/>
                      <a:pt x="182561" y="889000"/>
                      <a:pt x="146049" y="856456"/>
                    </a:cubicBezTo>
                    <a:cubicBezTo>
                      <a:pt x="109537" y="823912"/>
                      <a:pt x="87312" y="814387"/>
                      <a:pt x="65087" y="770731"/>
                    </a:cubicBezTo>
                    <a:cubicBezTo>
                      <a:pt x="42862" y="727075"/>
                      <a:pt x="22224" y="650081"/>
                      <a:pt x="12699" y="594519"/>
                    </a:cubicBezTo>
                    <a:cubicBezTo>
                      <a:pt x="3174" y="538957"/>
                      <a:pt x="0" y="486568"/>
                      <a:pt x="7937" y="437356"/>
                    </a:cubicBezTo>
                    <a:cubicBezTo>
                      <a:pt x="15874" y="388144"/>
                      <a:pt x="38893" y="335756"/>
                      <a:pt x="60324" y="299244"/>
                    </a:cubicBezTo>
                    <a:cubicBezTo>
                      <a:pt x="81755" y="262732"/>
                      <a:pt x="90487" y="256381"/>
                      <a:pt x="122237" y="223044"/>
                    </a:cubicBez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prstClr val="white"/>
                  </a:solidFill>
                  <a:latin typeface="Arial"/>
                  <a:ea typeface="ＭＳ Ｐゴシック"/>
                </a:endParaRPr>
              </a:p>
            </p:txBody>
          </p:sp>
          <p:sp>
            <p:nvSpPr>
              <p:cNvPr id="38" name="フリーフォーム 37"/>
              <p:cNvSpPr/>
              <p:nvPr/>
            </p:nvSpPr>
            <p:spPr>
              <a:xfrm>
                <a:off x="6082416" y="4829195"/>
                <a:ext cx="1523988" cy="966009"/>
              </a:xfrm>
              <a:custGeom>
                <a:avLst/>
                <a:gdLst>
                  <a:gd name="connsiteX0" fmla="*/ 446881 w 1404144"/>
                  <a:gd name="connsiteY0" fmla="*/ 36512 h 965993"/>
                  <a:gd name="connsiteX1" fmla="*/ 675481 w 1404144"/>
                  <a:gd name="connsiteY1" fmla="*/ 3175 h 965993"/>
                  <a:gd name="connsiteX2" fmla="*/ 956469 w 1404144"/>
                  <a:gd name="connsiteY2" fmla="*/ 55562 h 965993"/>
                  <a:gd name="connsiteX3" fmla="*/ 1166019 w 1404144"/>
                  <a:gd name="connsiteY3" fmla="*/ 184150 h 965993"/>
                  <a:gd name="connsiteX4" fmla="*/ 1313656 w 1404144"/>
                  <a:gd name="connsiteY4" fmla="*/ 355600 h 965993"/>
                  <a:gd name="connsiteX5" fmla="*/ 1380331 w 1404144"/>
                  <a:gd name="connsiteY5" fmla="*/ 622300 h 965993"/>
                  <a:gd name="connsiteX6" fmla="*/ 1394619 w 1404144"/>
                  <a:gd name="connsiteY6" fmla="*/ 765175 h 965993"/>
                  <a:gd name="connsiteX7" fmla="*/ 1323181 w 1404144"/>
                  <a:gd name="connsiteY7" fmla="*/ 903287 h 965993"/>
                  <a:gd name="connsiteX8" fmla="*/ 1185069 w 1404144"/>
                  <a:gd name="connsiteY8" fmla="*/ 960437 h 965993"/>
                  <a:gd name="connsiteX9" fmla="*/ 1023144 w 1404144"/>
                  <a:gd name="connsiteY9" fmla="*/ 936625 h 965993"/>
                  <a:gd name="connsiteX10" fmla="*/ 737394 w 1404144"/>
                  <a:gd name="connsiteY10" fmla="*/ 855662 h 965993"/>
                  <a:gd name="connsiteX11" fmla="*/ 270669 w 1404144"/>
                  <a:gd name="connsiteY11" fmla="*/ 755650 h 965993"/>
                  <a:gd name="connsiteX12" fmla="*/ 99219 w 1404144"/>
                  <a:gd name="connsiteY12" fmla="*/ 679450 h 965993"/>
                  <a:gd name="connsiteX13" fmla="*/ 13494 w 1404144"/>
                  <a:gd name="connsiteY13" fmla="*/ 488950 h 965993"/>
                  <a:gd name="connsiteX14" fmla="*/ 18256 w 1404144"/>
                  <a:gd name="connsiteY14" fmla="*/ 412750 h 965993"/>
                  <a:gd name="connsiteX15" fmla="*/ 51594 w 1404144"/>
                  <a:gd name="connsiteY15" fmla="*/ 265112 h 965993"/>
                  <a:gd name="connsiteX16" fmla="*/ 127794 w 1404144"/>
                  <a:gd name="connsiteY16" fmla="*/ 165100 h 965993"/>
                  <a:gd name="connsiteX17" fmla="*/ 256381 w 1404144"/>
                  <a:gd name="connsiteY17" fmla="*/ 103187 h 965993"/>
                  <a:gd name="connsiteX18" fmla="*/ 446881 w 1404144"/>
                  <a:gd name="connsiteY18" fmla="*/ 36512 h 96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4144" h="965993">
                    <a:moveTo>
                      <a:pt x="446881" y="36512"/>
                    </a:moveTo>
                    <a:cubicBezTo>
                      <a:pt x="516731" y="19843"/>
                      <a:pt x="590550" y="0"/>
                      <a:pt x="675481" y="3175"/>
                    </a:cubicBezTo>
                    <a:cubicBezTo>
                      <a:pt x="760412" y="6350"/>
                      <a:pt x="874713" y="25400"/>
                      <a:pt x="956469" y="55562"/>
                    </a:cubicBezTo>
                    <a:cubicBezTo>
                      <a:pt x="1038225" y="85724"/>
                      <a:pt x="1106488" y="134144"/>
                      <a:pt x="1166019" y="184150"/>
                    </a:cubicBezTo>
                    <a:cubicBezTo>
                      <a:pt x="1225550" y="234156"/>
                      <a:pt x="1277937" y="282575"/>
                      <a:pt x="1313656" y="355600"/>
                    </a:cubicBezTo>
                    <a:cubicBezTo>
                      <a:pt x="1349375" y="428625"/>
                      <a:pt x="1366837" y="554038"/>
                      <a:pt x="1380331" y="622300"/>
                    </a:cubicBezTo>
                    <a:cubicBezTo>
                      <a:pt x="1393825" y="690563"/>
                      <a:pt x="1404144" y="718344"/>
                      <a:pt x="1394619" y="765175"/>
                    </a:cubicBezTo>
                    <a:cubicBezTo>
                      <a:pt x="1385094" y="812006"/>
                      <a:pt x="1358106" y="870743"/>
                      <a:pt x="1323181" y="903287"/>
                    </a:cubicBezTo>
                    <a:cubicBezTo>
                      <a:pt x="1288256" y="935831"/>
                      <a:pt x="1235075" y="954881"/>
                      <a:pt x="1185069" y="960437"/>
                    </a:cubicBezTo>
                    <a:cubicBezTo>
                      <a:pt x="1135063" y="965993"/>
                      <a:pt x="1097756" y="954087"/>
                      <a:pt x="1023144" y="936625"/>
                    </a:cubicBezTo>
                    <a:cubicBezTo>
                      <a:pt x="948532" y="919163"/>
                      <a:pt x="862806" y="885824"/>
                      <a:pt x="737394" y="855662"/>
                    </a:cubicBezTo>
                    <a:cubicBezTo>
                      <a:pt x="611982" y="825500"/>
                      <a:pt x="377031" y="785019"/>
                      <a:pt x="270669" y="755650"/>
                    </a:cubicBezTo>
                    <a:cubicBezTo>
                      <a:pt x="164307" y="726281"/>
                      <a:pt x="142081" y="723900"/>
                      <a:pt x="99219" y="679450"/>
                    </a:cubicBezTo>
                    <a:cubicBezTo>
                      <a:pt x="56357" y="635000"/>
                      <a:pt x="26988" y="533400"/>
                      <a:pt x="13494" y="488950"/>
                    </a:cubicBezTo>
                    <a:cubicBezTo>
                      <a:pt x="0" y="444500"/>
                      <a:pt x="11906" y="450056"/>
                      <a:pt x="18256" y="412750"/>
                    </a:cubicBezTo>
                    <a:cubicBezTo>
                      <a:pt x="24606" y="375444"/>
                      <a:pt x="33338" y="306387"/>
                      <a:pt x="51594" y="265112"/>
                    </a:cubicBezTo>
                    <a:cubicBezTo>
                      <a:pt x="69850" y="223837"/>
                      <a:pt x="93663" y="192087"/>
                      <a:pt x="127794" y="165100"/>
                    </a:cubicBezTo>
                    <a:cubicBezTo>
                      <a:pt x="161925" y="138113"/>
                      <a:pt x="202406" y="122237"/>
                      <a:pt x="256381" y="103187"/>
                    </a:cubicBezTo>
                    <a:cubicBezTo>
                      <a:pt x="310356" y="84137"/>
                      <a:pt x="377031" y="53181"/>
                      <a:pt x="446881" y="36512"/>
                    </a:cubicBezTo>
                    <a:close/>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prstClr val="white"/>
                  </a:solidFill>
                  <a:latin typeface="Arial"/>
                  <a:ea typeface="ＭＳ Ｐゴシック"/>
                </a:endParaRPr>
              </a:p>
            </p:txBody>
          </p:sp>
        </p:grpSp>
        <p:sp>
          <p:nvSpPr>
            <p:cNvPr id="188428" name="テキスト ボックス 41"/>
            <p:cNvSpPr txBox="1">
              <a:spLocks noChangeArrowheads="1"/>
            </p:cNvSpPr>
            <p:nvPr/>
          </p:nvSpPr>
          <p:spPr bwMode="auto">
            <a:xfrm>
              <a:off x="3890963" y="6365875"/>
              <a:ext cx="3294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b="1" dirty="0">
                  <a:solidFill>
                    <a:srgbClr val="000000"/>
                  </a:solidFill>
                  <a:cs typeface="Arial" pitchFamily="34" charset="0"/>
                </a:rPr>
                <a:t>Intracavitary + interstitial BT</a:t>
              </a:r>
              <a:endParaRPr lang="ja-JP" altLang="en-US" b="1" dirty="0">
                <a:solidFill>
                  <a:srgbClr val="000000"/>
                </a:solidFill>
                <a:cs typeface="Arial" pitchFamily="34" charset="0"/>
              </a:endParaRPr>
            </a:p>
          </p:txBody>
        </p:sp>
        <p:sp>
          <p:nvSpPr>
            <p:cNvPr id="40" name="右矢印 39"/>
            <p:cNvSpPr/>
            <p:nvPr/>
          </p:nvSpPr>
          <p:spPr>
            <a:xfrm>
              <a:off x="3029864" y="4637088"/>
              <a:ext cx="431800" cy="360362"/>
            </a:xfrm>
            <a:prstGeom prst="rightArrow">
              <a:avLst/>
            </a:prstGeom>
            <a:solidFill>
              <a:schemeClr val="accent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Arial"/>
                <a:ea typeface="ＭＳ Ｐゴシック"/>
              </a:endParaRPr>
            </a:p>
          </p:txBody>
        </p:sp>
        <p:sp>
          <p:nvSpPr>
            <p:cNvPr id="188433" name="テキスト ボックス 26"/>
            <p:cNvSpPr txBox="1">
              <a:spLocks noChangeArrowheads="1"/>
            </p:cNvSpPr>
            <p:nvPr/>
          </p:nvSpPr>
          <p:spPr bwMode="auto">
            <a:xfrm>
              <a:off x="7185025" y="3989388"/>
              <a:ext cx="26853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600" b="1" dirty="0">
                  <a:solidFill>
                    <a:srgbClr val="000000"/>
                  </a:solidFill>
                  <a:cs typeface="Arial" pitchFamily="34" charset="0"/>
                </a:rPr>
                <a:t>Intracavitary + interstitial</a:t>
              </a:r>
            </a:p>
            <a:p>
              <a:pPr eaLnBrk="1" hangingPunct="1">
                <a:defRPr/>
              </a:pPr>
              <a:r>
                <a:rPr lang="en-US" altLang="ja-JP" sz="1600" b="1" dirty="0">
                  <a:solidFill>
                    <a:srgbClr val="000000"/>
                  </a:solidFill>
                  <a:cs typeface="Arial" pitchFamily="34" charset="0"/>
                </a:rPr>
                <a:t>(IC +IS) BT can </a:t>
              </a:r>
              <a:r>
                <a:rPr lang="en-US" altLang="ja-JP" sz="1600" b="1" dirty="0">
                  <a:solidFill>
                    <a:srgbClr val="FF0000"/>
                  </a:solidFill>
                  <a:cs typeface="Arial" pitchFamily="34" charset="0"/>
                </a:rPr>
                <a:t>produce </a:t>
              </a:r>
            </a:p>
            <a:p>
              <a:pPr eaLnBrk="1" hangingPunct="1">
                <a:defRPr/>
              </a:pPr>
              <a:r>
                <a:rPr lang="en-US" altLang="ja-JP" sz="1600" b="1" dirty="0">
                  <a:solidFill>
                    <a:srgbClr val="FF0000"/>
                  </a:solidFill>
                  <a:cs typeface="Arial" pitchFamily="34" charset="0"/>
                </a:rPr>
                <a:t>optimum dose </a:t>
              </a:r>
            </a:p>
            <a:p>
              <a:pPr eaLnBrk="1" hangingPunct="1">
                <a:defRPr/>
              </a:pPr>
              <a:r>
                <a:rPr lang="en-US" altLang="ja-JP" sz="1600" b="1" dirty="0">
                  <a:solidFill>
                    <a:srgbClr val="FF0000"/>
                  </a:solidFill>
                  <a:cs typeface="Arial" pitchFamily="34" charset="0"/>
                </a:rPr>
                <a:t>distributions to the tumor</a:t>
              </a:r>
            </a:p>
            <a:p>
              <a:pPr eaLnBrk="1" hangingPunct="1">
                <a:defRPr/>
              </a:pPr>
              <a:r>
                <a:rPr lang="en-US" altLang="ja-JP" sz="1600" b="1" dirty="0">
                  <a:solidFill>
                    <a:srgbClr val="FF0000"/>
                  </a:solidFill>
                  <a:cs typeface="Arial" pitchFamily="34" charset="0"/>
                </a:rPr>
                <a:t>&amp; OARs</a:t>
              </a:r>
              <a:r>
                <a:rPr lang="en-US" altLang="ja-JP" sz="1600" b="1" dirty="0">
                  <a:solidFill>
                    <a:srgbClr val="000000"/>
                  </a:solidFill>
                  <a:cs typeface="Arial" pitchFamily="34" charset="0"/>
                </a:rPr>
                <a:t>.</a:t>
              </a:r>
              <a:endParaRPr lang="ja-JP" altLang="en-US" sz="1600" b="1" dirty="0">
                <a:solidFill>
                  <a:srgbClr val="000000"/>
                </a:solidFill>
                <a:cs typeface="Arial" pitchFamily="34" charset="0"/>
              </a:endParaRPr>
            </a:p>
          </p:txBody>
        </p:sp>
      </p:grpSp>
      <p:sp>
        <p:nvSpPr>
          <p:cNvPr id="188435" name="テキスト ボックス 29"/>
          <p:cNvSpPr txBox="1">
            <a:spLocks noChangeArrowheads="1"/>
          </p:cNvSpPr>
          <p:nvPr/>
        </p:nvSpPr>
        <p:spPr bwMode="auto">
          <a:xfrm>
            <a:off x="9203217" y="6165304"/>
            <a:ext cx="24373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i="1" dirty="0">
                <a:solidFill>
                  <a:srgbClr val="000000"/>
                </a:solidFill>
              </a:rPr>
              <a:t>(</a:t>
            </a:r>
            <a:r>
              <a:rPr lang="en-US" altLang="ja-JP" i="1" dirty="0" err="1">
                <a:solidFill>
                  <a:srgbClr val="000000"/>
                </a:solidFill>
              </a:rPr>
              <a:t>Wakatsuki</a:t>
            </a:r>
            <a:r>
              <a:rPr lang="en-US" altLang="ja-JP" i="1" dirty="0">
                <a:solidFill>
                  <a:srgbClr val="000000"/>
                </a:solidFill>
              </a:rPr>
              <a:t> M, et al. </a:t>
            </a:r>
          </a:p>
          <a:p>
            <a:pPr eaLnBrk="1" hangingPunct="1">
              <a:defRPr/>
            </a:pPr>
            <a:r>
              <a:rPr lang="en-US" altLang="ja-JP" i="1" dirty="0">
                <a:solidFill>
                  <a:srgbClr val="000000"/>
                </a:solidFill>
              </a:rPr>
              <a:t>JRR 52: 54-58, 2011.)</a:t>
            </a:r>
            <a:endParaRPr lang="ja-JP" altLang="en-US" i="1" dirty="0">
              <a:solidFill>
                <a:srgbClr val="000000"/>
              </a:solidFill>
            </a:endParaRPr>
          </a:p>
        </p:txBody>
      </p:sp>
      <p:grpSp>
        <p:nvGrpSpPr>
          <p:cNvPr id="4" name="グループ化 3"/>
          <p:cNvGrpSpPr/>
          <p:nvPr/>
        </p:nvGrpSpPr>
        <p:grpSpPr>
          <a:xfrm>
            <a:off x="8450889" y="806691"/>
            <a:ext cx="2649545" cy="2846388"/>
            <a:chOff x="6824665" y="692150"/>
            <a:chExt cx="2649545" cy="2846388"/>
          </a:xfrm>
        </p:grpSpPr>
        <p:sp>
          <p:nvSpPr>
            <p:cNvPr id="188421" name="テキスト ボックス 14"/>
            <p:cNvSpPr txBox="1">
              <a:spLocks noChangeArrowheads="1"/>
            </p:cNvSpPr>
            <p:nvPr/>
          </p:nvSpPr>
          <p:spPr bwMode="auto">
            <a:xfrm>
              <a:off x="8193090" y="692150"/>
              <a:ext cx="1281120"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2000" dirty="0">
                  <a:solidFill>
                    <a:srgbClr val="F2F2F2"/>
                  </a:solidFill>
                  <a:cs typeface="Arial" pitchFamily="34" charset="0"/>
                </a:rPr>
                <a:t>Interstitial</a:t>
              </a:r>
            </a:p>
            <a:p>
              <a:pPr eaLnBrk="1" hangingPunct="1">
                <a:defRPr/>
              </a:pPr>
              <a:r>
                <a:rPr lang="en-US" altLang="ja-JP" sz="2000" dirty="0">
                  <a:solidFill>
                    <a:srgbClr val="F2F2F2"/>
                  </a:solidFill>
                  <a:cs typeface="Arial" pitchFamily="34" charset="0"/>
                </a:rPr>
                <a:t>needle</a:t>
              </a:r>
              <a:endParaRPr lang="ja-JP" altLang="en-US" sz="2000" dirty="0">
                <a:solidFill>
                  <a:srgbClr val="F2F2F2"/>
                </a:solidFill>
                <a:cs typeface="Arial" pitchFamily="34" charset="0"/>
              </a:endParaRPr>
            </a:p>
          </p:txBody>
        </p:sp>
        <p:cxnSp>
          <p:nvCxnSpPr>
            <p:cNvPr id="29" name="直線矢印コネクタ 28"/>
            <p:cNvCxnSpPr>
              <a:stCxn id="188421" idx="1"/>
            </p:cNvCxnSpPr>
            <p:nvPr/>
          </p:nvCxnSpPr>
          <p:spPr>
            <a:xfrm flipH="1">
              <a:off x="7185040" y="1046093"/>
              <a:ext cx="1008050" cy="8700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flipH="1">
              <a:off x="6824665" y="1400036"/>
              <a:ext cx="432591" cy="21385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テキスト ボックス 30"/>
          <p:cNvSpPr txBox="1"/>
          <p:nvPr/>
        </p:nvSpPr>
        <p:spPr>
          <a:xfrm>
            <a:off x="1143000" y="107921"/>
            <a:ext cx="9870376" cy="584775"/>
          </a:xfrm>
          <a:prstGeom prst="rect">
            <a:avLst/>
          </a:prstGeom>
          <a:solidFill>
            <a:schemeClr val="bg1"/>
          </a:solidFill>
        </p:spPr>
        <p:txBody>
          <a:bodyPr wrap="square" rtlCol="0">
            <a:spAutoFit/>
          </a:bodyPr>
          <a:lstStyle/>
          <a:p>
            <a:pPr algn="ctr"/>
            <a:r>
              <a:rPr lang="en-US" altLang="ja-JP" sz="3200" b="1" i="1" dirty="0" smtClean="0"/>
              <a:t>3D-IGBT: Intracavitary </a:t>
            </a:r>
            <a:r>
              <a:rPr lang="en-US" altLang="ja-JP" sz="3200" b="1" i="1" dirty="0"/>
              <a:t>+ Interstitial BT</a:t>
            </a:r>
            <a:endParaRPr lang="ja-JP" altLang="en-US" sz="3200" b="1" i="1" dirty="0"/>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44913875"/>
      </p:ext>
    </p:extLst>
  </p:cSld>
  <p:clrMapOvr>
    <a:masterClrMapping/>
  </p:clrMapOvr>
  <mc:AlternateContent xmlns:mc="http://schemas.openxmlformats.org/markup-compatibility/2006" xmlns:p14="http://schemas.microsoft.com/office/powerpoint/2010/main">
    <mc:Choice Requires="p14">
      <p:transition spd="slow" p14:dur="2000" advTm="40710"/>
    </mc:Choice>
    <mc:Fallback xmlns="">
      <p:transition spd="slow" advTm="4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コンテンツ プレースホルダー 4">
            <a:extLst/>
          </p:cNvPr>
          <p:cNvGraphicFramePr>
            <a:graphicFrameLocks/>
          </p:cNvGraphicFramePr>
          <p:nvPr>
            <p:extLst>
              <p:ext uri="{D42A27DB-BD31-4B8C-83A1-F6EECF244321}">
                <p14:modId xmlns:p14="http://schemas.microsoft.com/office/powerpoint/2010/main" val="1412541434"/>
              </p:ext>
            </p:extLst>
          </p:nvPr>
        </p:nvGraphicFramePr>
        <p:xfrm>
          <a:off x="1287016" y="792088"/>
          <a:ext cx="9633520" cy="5877273"/>
        </p:xfrm>
        <a:graphic>
          <a:graphicData uri="http://schemas.openxmlformats.org/drawingml/2006/table">
            <a:tbl>
              <a:tblPr firstRow="1" firstCol="1"/>
              <a:tblGrid>
                <a:gridCol w="1883986">
                  <a:extLst>
                    <a:ext uri="{9D8B030D-6E8A-4147-A177-3AD203B41FA5}">
                      <a16:colId xmlns:a16="http://schemas.microsoft.com/office/drawing/2014/main" val="1315129756"/>
                    </a:ext>
                  </a:extLst>
                </a:gridCol>
                <a:gridCol w="955894">
                  <a:extLst>
                    <a:ext uri="{9D8B030D-6E8A-4147-A177-3AD203B41FA5}">
                      <a16:colId xmlns:a16="http://schemas.microsoft.com/office/drawing/2014/main" val="153601401"/>
                    </a:ext>
                  </a:extLst>
                </a:gridCol>
                <a:gridCol w="2185128">
                  <a:extLst>
                    <a:ext uri="{9D8B030D-6E8A-4147-A177-3AD203B41FA5}">
                      <a16:colId xmlns:a16="http://schemas.microsoft.com/office/drawing/2014/main" val="4226961206"/>
                    </a:ext>
                  </a:extLst>
                </a:gridCol>
                <a:gridCol w="1597306">
                  <a:extLst>
                    <a:ext uri="{9D8B030D-6E8A-4147-A177-3AD203B41FA5}">
                      <a16:colId xmlns:a16="http://schemas.microsoft.com/office/drawing/2014/main" val="3984980240"/>
                    </a:ext>
                  </a:extLst>
                </a:gridCol>
                <a:gridCol w="1480666">
                  <a:extLst>
                    <a:ext uri="{9D8B030D-6E8A-4147-A177-3AD203B41FA5}">
                      <a16:colId xmlns:a16="http://schemas.microsoft.com/office/drawing/2014/main" val="1987119751"/>
                    </a:ext>
                  </a:extLst>
                </a:gridCol>
                <a:gridCol w="1530540">
                  <a:extLst>
                    <a:ext uri="{9D8B030D-6E8A-4147-A177-3AD203B41FA5}">
                      <a16:colId xmlns:a16="http://schemas.microsoft.com/office/drawing/2014/main" val="3344829803"/>
                    </a:ext>
                  </a:extLst>
                </a:gridCol>
              </a:tblGrid>
              <a:tr h="926829">
                <a:tc>
                  <a:txBody>
                    <a:bodyPr/>
                    <a:lstStyle>
                      <a:lvl1pPr marL="0" algn="l" defTabSz="685800" rtl="0" eaLnBrk="1" latinLnBrk="0" hangingPunct="1">
                        <a:defRPr kumimoji="1" sz="1350" b="1" kern="1200">
                          <a:solidFill>
                            <a:schemeClr val="lt1"/>
                          </a:solidFill>
                          <a:latin typeface="Calibri" panose="020F0502020204030204"/>
                        </a:defRPr>
                      </a:lvl1pPr>
                      <a:lvl2pPr marL="342900" algn="l" defTabSz="685800" rtl="0" eaLnBrk="1" latinLnBrk="0" hangingPunct="1">
                        <a:defRPr kumimoji="1" sz="1350" b="1" kern="1200">
                          <a:solidFill>
                            <a:schemeClr val="lt1"/>
                          </a:solidFill>
                          <a:latin typeface="Calibri" panose="020F0502020204030204"/>
                        </a:defRPr>
                      </a:lvl2pPr>
                      <a:lvl3pPr marL="685800" algn="l" defTabSz="685800" rtl="0" eaLnBrk="1" latinLnBrk="0" hangingPunct="1">
                        <a:defRPr kumimoji="1" sz="1350" b="1" kern="1200">
                          <a:solidFill>
                            <a:schemeClr val="lt1"/>
                          </a:solidFill>
                          <a:latin typeface="Calibri" panose="020F0502020204030204"/>
                        </a:defRPr>
                      </a:lvl3pPr>
                      <a:lvl4pPr marL="1028700" algn="l" defTabSz="685800" rtl="0" eaLnBrk="1" latinLnBrk="0" hangingPunct="1">
                        <a:defRPr kumimoji="1" sz="1350" b="1" kern="1200">
                          <a:solidFill>
                            <a:schemeClr val="lt1"/>
                          </a:solidFill>
                          <a:latin typeface="Calibri" panose="020F0502020204030204"/>
                        </a:defRPr>
                      </a:lvl4pPr>
                      <a:lvl5pPr marL="1371600" algn="l" defTabSz="685800" rtl="0" eaLnBrk="1" latinLnBrk="0" hangingPunct="1">
                        <a:defRPr kumimoji="1" sz="1350" b="1" kern="1200">
                          <a:solidFill>
                            <a:schemeClr val="lt1"/>
                          </a:solidFill>
                          <a:latin typeface="Calibri" panose="020F0502020204030204"/>
                        </a:defRPr>
                      </a:lvl5pPr>
                      <a:lvl6pPr marL="1714500" algn="l" defTabSz="685800" rtl="0" eaLnBrk="1" latinLnBrk="0" hangingPunct="1">
                        <a:defRPr kumimoji="1" sz="1350" b="1" kern="1200">
                          <a:solidFill>
                            <a:schemeClr val="lt1"/>
                          </a:solidFill>
                          <a:latin typeface="Calibri" panose="020F0502020204030204"/>
                        </a:defRPr>
                      </a:lvl6pPr>
                      <a:lvl7pPr marL="2057400" algn="l" defTabSz="685800" rtl="0" eaLnBrk="1" latinLnBrk="0" hangingPunct="1">
                        <a:defRPr kumimoji="1" sz="1350" b="1" kern="1200">
                          <a:solidFill>
                            <a:schemeClr val="lt1"/>
                          </a:solidFill>
                          <a:latin typeface="Calibri" panose="020F0502020204030204"/>
                        </a:defRPr>
                      </a:lvl7pPr>
                      <a:lvl8pPr marL="2400300" algn="l" defTabSz="685800" rtl="0" eaLnBrk="1" latinLnBrk="0" hangingPunct="1">
                        <a:defRPr kumimoji="1" sz="1350" b="1" kern="1200">
                          <a:solidFill>
                            <a:schemeClr val="lt1"/>
                          </a:solidFill>
                          <a:latin typeface="Calibri" panose="020F0502020204030204"/>
                        </a:defRPr>
                      </a:lvl8pPr>
                      <a:lvl9pPr marL="2743200" algn="l" defTabSz="685800" rtl="0" eaLnBrk="1" latinLnBrk="0" hangingPunct="1">
                        <a:defRPr kumimoji="1" sz="1350" b="1" kern="1200">
                          <a:solidFill>
                            <a:schemeClr val="lt1"/>
                          </a:solidFill>
                          <a:latin typeface="Calibri" panose="020F0502020204030204"/>
                        </a:defRPr>
                      </a:lvl9pPr>
                    </a:lstStyle>
                    <a:p>
                      <a:pPr algn="ctr" fontAlgn="ctr"/>
                      <a:endParaRPr lang="ja-JP" alt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b="1" kern="1200">
                          <a:solidFill>
                            <a:schemeClr val="lt1"/>
                          </a:solidFill>
                          <a:latin typeface="Calibri" panose="020F0502020204030204"/>
                        </a:defRPr>
                      </a:lvl1pPr>
                      <a:lvl2pPr marL="342900" algn="l" defTabSz="685800" rtl="0" eaLnBrk="1" latinLnBrk="0" hangingPunct="1">
                        <a:defRPr kumimoji="1" sz="1350" b="1" kern="1200">
                          <a:solidFill>
                            <a:schemeClr val="lt1"/>
                          </a:solidFill>
                          <a:latin typeface="Calibri" panose="020F0502020204030204"/>
                        </a:defRPr>
                      </a:lvl2pPr>
                      <a:lvl3pPr marL="685800" algn="l" defTabSz="685800" rtl="0" eaLnBrk="1" latinLnBrk="0" hangingPunct="1">
                        <a:defRPr kumimoji="1" sz="1350" b="1" kern="1200">
                          <a:solidFill>
                            <a:schemeClr val="lt1"/>
                          </a:solidFill>
                          <a:latin typeface="Calibri" panose="020F0502020204030204"/>
                        </a:defRPr>
                      </a:lvl3pPr>
                      <a:lvl4pPr marL="1028700" algn="l" defTabSz="685800" rtl="0" eaLnBrk="1" latinLnBrk="0" hangingPunct="1">
                        <a:defRPr kumimoji="1" sz="1350" b="1" kern="1200">
                          <a:solidFill>
                            <a:schemeClr val="lt1"/>
                          </a:solidFill>
                          <a:latin typeface="Calibri" panose="020F0502020204030204"/>
                        </a:defRPr>
                      </a:lvl4pPr>
                      <a:lvl5pPr marL="1371600" algn="l" defTabSz="685800" rtl="0" eaLnBrk="1" latinLnBrk="0" hangingPunct="1">
                        <a:defRPr kumimoji="1" sz="1350" b="1" kern="1200">
                          <a:solidFill>
                            <a:schemeClr val="lt1"/>
                          </a:solidFill>
                          <a:latin typeface="Calibri" panose="020F0502020204030204"/>
                        </a:defRPr>
                      </a:lvl5pPr>
                      <a:lvl6pPr marL="1714500" algn="l" defTabSz="685800" rtl="0" eaLnBrk="1" latinLnBrk="0" hangingPunct="1">
                        <a:defRPr kumimoji="1" sz="1350" b="1" kern="1200">
                          <a:solidFill>
                            <a:schemeClr val="lt1"/>
                          </a:solidFill>
                          <a:latin typeface="Calibri" panose="020F0502020204030204"/>
                        </a:defRPr>
                      </a:lvl6pPr>
                      <a:lvl7pPr marL="2057400" algn="l" defTabSz="685800" rtl="0" eaLnBrk="1" latinLnBrk="0" hangingPunct="1">
                        <a:defRPr kumimoji="1" sz="1350" b="1" kern="1200">
                          <a:solidFill>
                            <a:schemeClr val="lt1"/>
                          </a:solidFill>
                          <a:latin typeface="Calibri" panose="020F0502020204030204"/>
                        </a:defRPr>
                      </a:lvl7pPr>
                      <a:lvl8pPr marL="2400300" algn="l" defTabSz="685800" rtl="0" eaLnBrk="1" latinLnBrk="0" hangingPunct="1">
                        <a:defRPr kumimoji="1" sz="1350" b="1" kern="1200">
                          <a:solidFill>
                            <a:schemeClr val="lt1"/>
                          </a:solidFill>
                          <a:latin typeface="Calibri" panose="020F0502020204030204"/>
                        </a:defRPr>
                      </a:lvl8pPr>
                      <a:lvl9pPr marL="2743200" algn="l" defTabSz="685800" rtl="0" eaLnBrk="1" latinLnBrk="0" hangingPunct="1">
                        <a:defRPr kumimoji="1" sz="1350" b="1" kern="1200">
                          <a:solidFill>
                            <a:schemeClr val="lt1"/>
                          </a:solidFill>
                          <a:latin typeface="Calibri" panose="020F0502020204030204"/>
                        </a:defRPr>
                      </a:lvl9pPr>
                    </a:lstStyle>
                    <a:p>
                      <a:pPr algn="ctr" fontAlgn="ctr"/>
                      <a:r>
                        <a:rPr lang="en-US" altLang="ja-JP"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No. of Pt</a:t>
                      </a:r>
                      <a:endParaRPr lang="en-US"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b="1" kern="1200">
                          <a:solidFill>
                            <a:schemeClr val="lt1"/>
                          </a:solidFill>
                          <a:latin typeface="Calibri" panose="020F0502020204030204"/>
                        </a:defRPr>
                      </a:lvl1pPr>
                      <a:lvl2pPr marL="342900" algn="l" defTabSz="685800" rtl="0" eaLnBrk="1" latinLnBrk="0" hangingPunct="1">
                        <a:defRPr kumimoji="1" sz="1350" b="1" kern="1200">
                          <a:solidFill>
                            <a:schemeClr val="lt1"/>
                          </a:solidFill>
                          <a:latin typeface="Calibri" panose="020F0502020204030204"/>
                        </a:defRPr>
                      </a:lvl2pPr>
                      <a:lvl3pPr marL="685800" algn="l" defTabSz="685800" rtl="0" eaLnBrk="1" latinLnBrk="0" hangingPunct="1">
                        <a:defRPr kumimoji="1" sz="1350" b="1" kern="1200">
                          <a:solidFill>
                            <a:schemeClr val="lt1"/>
                          </a:solidFill>
                          <a:latin typeface="Calibri" panose="020F0502020204030204"/>
                        </a:defRPr>
                      </a:lvl3pPr>
                      <a:lvl4pPr marL="1028700" algn="l" defTabSz="685800" rtl="0" eaLnBrk="1" latinLnBrk="0" hangingPunct="1">
                        <a:defRPr kumimoji="1" sz="1350" b="1" kern="1200">
                          <a:solidFill>
                            <a:schemeClr val="lt1"/>
                          </a:solidFill>
                          <a:latin typeface="Calibri" panose="020F0502020204030204"/>
                        </a:defRPr>
                      </a:lvl4pPr>
                      <a:lvl5pPr marL="1371600" algn="l" defTabSz="685800" rtl="0" eaLnBrk="1" latinLnBrk="0" hangingPunct="1">
                        <a:defRPr kumimoji="1" sz="1350" b="1" kern="1200">
                          <a:solidFill>
                            <a:schemeClr val="lt1"/>
                          </a:solidFill>
                          <a:latin typeface="Calibri" panose="020F0502020204030204"/>
                        </a:defRPr>
                      </a:lvl5pPr>
                      <a:lvl6pPr marL="1714500" algn="l" defTabSz="685800" rtl="0" eaLnBrk="1" latinLnBrk="0" hangingPunct="1">
                        <a:defRPr kumimoji="1" sz="1350" b="1" kern="1200">
                          <a:solidFill>
                            <a:schemeClr val="lt1"/>
                          </a:solidFill>
                          <a:latin typeface="Calibri" panose="020F0502020204030204"/>
                        </a:defRPr>
                      </a:lvl6pPr>
                      <a:lvl7pPr marL="2057400" algn="l" defTabSz="685800" rtl="0" eaLnBrk="1" latinLnBrk="0" hangingPunct="1">
                        <a:defRPr kumimoji="1" sz="1350" b="1" kern="1200">
                          <a:solidFill>
                            <a:schemeClr val="lt1"/>
                          </a:solidFill>
                          <a:latin typeface="Calibri" panose="020F0502020204030204"/>
                        </a:defRPr>
                      </a:lvl7pPr>
                      <a:lvl8pPr marL="2400300" algn="l" defTabSz="685800" rtl="0" eaLnBrk="1" latinLnBrk="0" hangingPunct="1">
                        <a:defRPr kumimoji="1" sz="1350" b="1" kern="1200">
                          <a:solidFill>
                            <a:schemeClr val="lt1"/>
                          </a:solidFill>
                          <a:latin typeface="Calibri" panose="020F0502020204030204"/>
                        </a:defRPr>
                      </a:lvl8pPr>
                      <a:lvl9pPr marL="2743200" algn="l" defTabSz="685800" rtl="0" eaLnBrk="1" latinLnBrk="0" hangingPunct="1">
                        <a:defRPr kumimoji="1" sz="1350" b="1" kern="1200">
                          <a:solidFill>
                            <a:schemeClr val="lt1"/>
                          </a:solidFill>
                          <a:latin typeface="Calibri" panose="020F0502020204030204"/>
                        </a:defRPr>
                      </a:lvl9pPr>
                    </a:lstStyle>
                    <a:p>
                      <a:pPr algn="ctr" fontAlgn="ctr"/>
                      <a:r>
                        <a:rPr lang="en-US" altLang="ja-JP"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Stage</a:t>
                      </a:r>
                      <a:endParaRPr lang="en-US"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b="1" kern="1200">
                          <a:solidFill>
                            <a:schemeClr val="lt1"/>
                          </a:solidFill>
                          <a:latin typeface="Calibri" panose="020F0502020204030204"/>
                        </a:defRPr>
                      </a:lvl1pPr>
                      <a:lvl2pPr marL="342900" algn="l" defTabSz="685800" rtl="0" eaLnBrk="1" latinLnBrk="0" hangingPunct="1">
                        <a:defRPr kumimoji="1" sz="1350" b="1" kern="1200">
                          <a:solidFill>
                            <a:schemeClr val="lt1"/>
                          </a:solidFill>
                          <a:latin typeface="Calibri" panose="020F0502020204030204"/>
                        </a:defRPr>
                      </a:lvl2pPr>
                      <a:lvl3pPr marL="685800" algn="l" defTabSz="685800" rtl="0" eaLnBrk="1" latinLnBrk="0" hangingPunct="1">
                        <a:defRPr kumimoji="1" sz="1350" b="1" kern="1200">
                          <a:solidFill>
                            <a:schemeClr val="lt1"/>
                          </a:solidFill>
                          <a:latin typeface="Calibri" panose="020F0502020204030204"/>
                        </a:defRPr>
                      </a:lvl3pPr>
                      <a:lvl4pPr marL="1028700" algn="l" defTabSz="685800" rtl="0" eaLnBrk="1" latinLnBrk="0" hangingPunct="1">
                        <a:defRPr kumimoji="1" sz="1350" b="1" kern="1200">
                          <a:solidFill>
                            <a:schemeClr val="lt1"/>
                          </a:solidFill>
                          <a:latin typeface="Calibri" panose="020F0502020204030204"/>
                        </a:defRPr>
                      </a:lvl4pPr>
                      <a:lvl5pPr marL="1371600" algn="l" defTabSz="685800" rtl="0" eaLnBrk="1" latinLnBrk="0" hangingPunct="1">
                        <a:defRPr kumimoji="1" sz="1350" b="1" kern="1200">
                          <a:solidFill>
                            <a:schemeClr val="lt1"/>
                          </a:solidFill>
                          <a:latin typeface="Calibri" panose="020F0502020204030204"/>
                        </a:defRPr>
                      </a:lvl5pPr>
                      <a:lvl6pPr marL="1714500" algn="l" defTabSz="685800" rtl="0" eaLnBrk="1" latinLnBrk="0" hangingPunct="1">
                        <a:defRPr kumimoji="1" sz="1350" b="1" kern="1200">
                          <a:solidFill>
                            <a:schemeClr val="lt1"/>
                          </a:solidFill>
                          <a:latin typeface="Calibri" panose="020F0502020204030204"/>
                        </a:defRPr>
                      </a:lvl6pPr>
                      <a:lvl7pPr marL="2057400" algn="l" defTabSz="685800" rtl="0" eaLnBrk="1" latinLnBrk="0" hangingPunct="1">
                        <a:defRPr kumimoji="1" sz="1350" b="1" kern="1200">
                          <a:solidFill>
                            <a:schemeClr val="lt1"/>
                          </a:solidFill>
                          <a:latin typeface="Calibri" panose="020F0502020204030204"/>
                        </a:defRPr>
                      </a:lvl7pPr>
                      <a:lvl8pPr marL="2400300" algn="l" defTabSz="685800" rtl="0" eaLnBrk="1" latinLnBrk="0" hangingPunct="1">
                        <a:defRPr kumimoji="1" sz="1350" b="1" kern="1200">
                          <a:solidFill>
                            <a:schemeClr val="lt1"/>
                          </a:solidFill>
                          <a:latin typeface="Calibri" panose="020F0502020204030204"/>
                        </a:defRPr>
                      </a:lvl8pPr>
                      <a:lvl9pPr marL="2743200" algn="l" defTabSz="685800" rtl="0" eaLnBrk="1" latinLnBrk="0" hangingPunct="1">
                        <a:defRPr kumimoji="1" sz="1350" b="1" kern="1200">
                          <a:solidFill>
                            <a:schemeClr val="lt1"/>
                          </a:solidFill>
                          <a:latin typeface="Calibri" panose="020F0502020204030204"/>
                        </a:defRPr>
                      </a:lvl9pPr>
                    </a:lstStyle>
                    <a:p>
                      <a:pPr algn="ctr" fontAlgn="ctr"/>
                      <a:r>
                        <a:rPr lang="en-US" altLang="ja-JP" sz="2000" b="1"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Histology</a:t>
                      </a:r>
                      <a:endParaRPr lang="en-US" sz="2000" b="1"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b="1" kern="1200">
                          <a:solidFill>
                            <a:schemeClr val="lt1"/>
                          </a:solidFill>
                          <a:latin typeface="Calibri" panose="020F0502020204030204"/>
                        </a:defRPr>
                      </a:lvl1pPr>
                      <a:lvl2pPr marL="342900" algn="l" defTabSz="685800" rtl="0" eaLnBrk="1" latinLnBrk="0" hangingPunct="1">
                        <a:defRPr kumimoji="1" sz="1350" b="1" kern="1200">
                          <a:solidFill>
                            <a:schemeClr val="lt1"/>
                          </a:solidFill>
                          <a:latin typeface="Calibri" panose="020F0502020204030204"/>
                        </a:defRPr>
                      </a:lvl2pPr>
                      <a:lvl3pPr marL="685800" algn="l" defTabSz="685800" rtl="0" eaLnBrk="1" latinLnBrk="0" hangingPunct="1">
                        <a:defRPr kumimoji="1" sz="1350" b="1" kern="1200">
                          <a:solidFill>
                            <a:schemeClr val="lt1"/>
                          </a:solidFill>
                          <a:latin typeface="Calibri" panose="020F0502020204030204"/>
                        </a:defRPr>
                      </a:lvl3pPr>
                      <a:lvl4pPr marL="1028700" algn="l" defTabSz="685800" rtl="0" eaLnBrk="1" latinLnBrk="0" hangingPunct="1">
                        <a:defRPr kumimoji="1" sz="1350" b="1" kern="1200">
                          <a:solidFill>
                            <a:schemeClr val="lt1"/>
                          </a:solidFill>
                          <a:latin typeface="Calibri" panose="020F0502020204030204"/>
                        </a:defRPr>
                      </a:lvl4pPr>
                      <a:lvl5pPr marL="1371600" algn="l" defTabSz="685800" rtl="0" eaLnBrk="1" latinLnBrk="0" hangingPunct="1">
                        <a:defRPr kumimoji="1" sz="1350" b="1" kern="1200">
                          <a:solidFill>
                            <a:schemeClr val="lt1"/>
                          </a:solidFill>
                          <a:latin typeface="Calibri" panose="020F0502020204030204"/>
                        </a:defRPr>
                      </a:lvl5pPr>
                      <a:lvl6pPr marL="1714500" algn="l" defTabSz="685800" rtl="0" eaLnBrk="1" latinLnBrk="0" hangingPunct="1">
                        <a:defRPr kumimoji="1" sz="1350" b="1" kern="1200">
                          <a:solidFill>
                            <a:schemeClr val="lt1"/>
                          </a:solidFill>
                          <a:latin typeface="Calibri" panose="020F0502020204030204"/>
                        </a:defRPr>
                      </a:lvl6pPr>
                      <a:lvl7pPr marL="2057400" algn="l" defTabSz="685800" rtl="0" eaLnBrk="1" latinLnBrk="0" hangingPunct="1">
                        <a:defRPr kumimoji="1" sz="1350" b="1" kern="1200">
                          <a:solidFill>
                            <a:schemeClr val="lt1"/>
                          </a:solidFill>
                          <a:latin typeface="Calibri" panose="020F0502020204030204"/>
                        </a:defRPr>
                      </a:lvl7pPr>
                      <a:lvl8pPr marL="2400300" algn="l" defTabSz="685800" rtl="0" eaLnBrk="1" latinLnBrk="0" hangingPunct="1">
                        <a:defRPr kumimoji="1" sz="1350" b="1" kern="1200">
                          <a:solidFill>
                            <a:schemeClr val="lt1"/>
                          </a:solidFill>
                          <a:latin typeface="Calibri" panose="020F0502020204030204"/>
                        </a:defRPr>
                      </a:lvl8pPr>
                      <a:lvl9pPr marL="2743200" algn="l" defTabSz="685800" rtl="0" eaLnBrk="1" latinLnBrk="0" hangingPunct="1">
                        <a:defRPr kumimoji="1" sz="1350" b="1" kern="1200">
                          <a:solidFill>
                            <a:schemeClr val="lt1"/>
                          </a:solidFill>
                          <a:latin typeface="Calibri" panose="020F0502020204030204"/>
                        </a:defRPr>
                      </a:lvl9pPr>
                    </a:lstStyle>
                    <a:p>
                      <a:pPr algn="ctr" fontAlgn="ctr"/>
                      <a:r>
                        <a:rPr lang="en-US" altLang="ja-JP"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Local control</a:t>
                      </a: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b="1" kern="1200">
                          <a:solidFill>
                            <a:schemeClr val="lt1"/>
                          </a:solidFill>
                          <a:latin typeface="Calibri" panose="020F0502020204030204"/>
                        </a:defRPr>
                      </a:lvl1pPr>
                      <a:lvl2pPr marL="342900" algn="l" defTabSz="685800" rtl="0" eaLnBrk="1" latinLnBrk="0" hangingPunct="1">
                        <a:defRPr kumimoji="1" sz="1350" b="1" kern="1200">
                          <a:solidFill>
                            <a:schemeClr val="lt1"/>
                          </a:solidFill>
                          <a:latin typeface="Calibri" panose="020F0502020204030204"/>
                        </a:defRPr>
                      </a:lvl2pPr>
                      <a:lvl3pPr marL="685800" algn="l" defTabSz="685800" rtl="0" eaLnBrk="1" latinLnBrk="0" hangingPunct="1">
                        <a:defRPr kumimoji="1" sz="1350" b="1" kern="1200">
                          <a:solidFill>
                            <a:schemeClr val="lt1"/>
                          </a:solidFill>
                          <a:latin typeface="Calibri" panose="020F0502020204030204"/>
                        </a:defRPr>
                      </a:lvl3pPr>
                      <a:lvl4pPr marL="1028700" algn="l" defTabSz="685800" rtl="0" eaLnBrk="1" latinLnBrk="0" hangingPunct="1">
                        <a:defRPr kumimoji="1" sz="1350" b="1" kern="1200">
                          <a:solidFill>
                            <a:schemeClr val="lt1"/>
                          </a:solidFill>
                          <a:latin typeface="Calibri" panose="020F0502020204030204"/>
                        </a:defRPr>
                      </a:lvl4pPr>
                      <a:lvl5pPr marL="1371600" algn="l" defTabSz="685800" rtl="0" eaLnBrk="1" latinLnBrk="0" hangingPunct="1">
                        <a:defRPr kumimoji="1" sz="1350" b="1" kern="1200">
                          <a:solidFill>
                            <a:schemeClr val="lt1"/>
                          </a:solidFill>
                          <a:latin typeface="Calibri" panose="020F0502020204030204"/>
                        </a:defRPr>
                      </a:lvl5pPr>
                      <a:lvl6pPr marL="1714500" algn="l" defTabSz="685800" rtl="0" eaLnBrk="1" latinLnBrk="0" hangingPunct="1">
                        <a:defRPr kumimoji="1" sz="1350" b="1" kern="1200">
                          <a:solidFill>
                            <a:schemeClr val="lt1"/>
                          </a:solidFill>
                          <a:latin typeface="Calibri" panose="020F0502020204030204"/>
                        </a:defRPr>
                      </a:lvl6pPr>
                      <a:lvl7pPr marL="2057400" algn="l" defTabSz="685800" rtl="0" eaLnBrk="1" latinLnBrk="0" hangingPunct="1">
                        <a:defRPr kumimoji="1" sz="1350" b="1" kern="1200">
                          <a:solidFill>
                            <a:schemeClr val="lt1"/>
                          </a:solidFill>
                          <a:latin typeface="Calibri" panose="020F0502020204030204"/>
                        </a:defRPr>
                      </a:lvl7pPr>
                      <a:lvl8pPr marL="2400300" algn="l" defTabSz="685800" rtl="0" eaLnBrk="1" latinLnBrk="0" hangingPunct="1">
                        <a:defRPr kumimoji="1" sz="1350" b="1" kern="1200">
                          <a:solidFill>
                            <a:schemeClr val="lt1"/>
                          </a:solidFill>
                          <a:latin typeface="Calibri" panose="020F0502020204030204"/>
                        </a:defRPr>
                      </a:lvl8pPr>
                      <a:lvl9pPr marL="2743200" algn="l" defTabSz="685800" rtl="0" eaLnBrk="1" latinLnBrk="0" hangingPunct="1">
                        <a:defRPr kumimoji="1" sz="1350" b="1" kern="1200">
                          <a:solidFill>
                            <a:schemeClr val="lt1"/>
                          </a:solidFill>
                          <a:latin typeface="Calibri" panose="020F0502020204030204"/>
                        </a:defRPr>
                      </a:lvl9pPr>
                    </a:lstStyle>
                    <a:p>
                      <a:pPr algn="ctr" fontAlgn="ctr"/>
                      <a:r>
                        <a:rPr lang="en-US" altLang="ja-JP"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Overall</a:t>
                      </a:r>
                      <a:r>
                        <a:rPr lang="en-US" altLang="ja-JP" sz="2000" b="1" i="0" u="none" strike="noStrike" baseline="0"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 survival</a:t>
                      </a:r>
                      <a:endParaRPr lang="en-US" altLang="ja-JP" sz="20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458073944"/>
                  </a:ext>
                </a:extLst>
              </a:tr>
              <a:tr h="1257839">
                <a:tc>
                  <a:txBody>
                    <a:bodyPr/>
                    <a:lstStyle>
                      <a:lvl1pPr marL="0" algn="l" defTabSz="685800" rtl="0" eaLnBrk="1" latinLnBrk="0" hangingPunct="1">
                        <a:defRPr kumimoji="1" sz="1350" b="1" kern="1200">
                          <a:solidFill>
                            <a:schemeClr val="dk1"/>
                          </a:solidFill>
                          <a:latin typeface="Calibri" panose="020F0502020204030204"/>
                        </a:defRPr>
                      </a:lvl1pPr>
                      <a:lvl2pPr marL="342900" algn="l" defTabSz="685800" rtl="0" eaLnBrk="1" latinLnBrk="0" hangingPunct="1">
                        <a:defRPr kumimoji="1" sz="1350" b="1" kern="1200">
                          <a:solidFill>
                            <a:schemeClr val="dk1"/>
                          </a:solidFill>
                          <a:latin typeface="Calibri" panose="020F0502020204030204"/>
                        </a:defRPr>
                      </a:lvl2pPr>
                      <a:lvl3pPr marL="685800" algn="l" defTabSz="685800" rtl="0" eaLnBrk="1" latinLnBrk="0" hangingPunct="1">
                        <a:defRPr kumimoji="1" sz="1350" b="1" kern="1200">
                          <a:solidFill>
                            <a:schemeClr val="dk1"/>
                          </a:solidFill>
                          <a:latin typeface="Calibri" panose="020F0502020204030204"/>
                        </a:defRPr>
                      </a:lvl3pPr>
                      <a:lvl4pPr marL="1028700" algn="l" defTabSz="685800" rtl="0" eaLnBrk="1" latinLnBrk="0" hangingPunct="1">
                        <a:defRPr kumimoji="1" sz="1350" b="1" kern="1200">
                          <a:solidFill>
                            <a:schemeClr val="dk1"/>
                          </a:solidFill>
                          <a:latin typeface="Calibri" panose="020F0502020204030204"/>
                        </a:defRPr>
                      </a:lvl4pPr>
                      <a:lvl5pPr marL="1371600" algn="l" defTabSz="685800" rtl="0" eaLnBrk="1" latinLnBrk="0" hangingPunct="1">
                        <a:defRPr kumimoji="1" sz="1350" b="1" kern="1200">
                          <a:solidFill>
                            <a:schemeClr val="dk1"/>
                          </a:solidFill>
                          <a:latin typeface="Calibri" panose="020F0502020204030204"/>
                        </a:defRPr>
                      </a:lvl5pPr>
                      <a:lvl6pPr marL="1714500" algn="l" defTabSz="685800" rtl="0" eaLnBrk="1" latinLnBrk="0" hangingPunct="1">
                        <a:defRPr kumimoji="1" sz="1350" b="1" kern="1200">
                          <a:solidFill>
                            <a:schemeClr val="dk1"/>
                          </a:solidFill>
                          <a:latin typeface="Calibri" panose="020F0502020204030204"/>
                        </a:defRPr>
                      </a:lvl6pPr>
                      <a:lvl7pPr marL="2057400" algn="l" defTabSz="685800" rtl="0" eaLnBrk="1" latinLnBrk="0" hangingPunct="1">
                        <a:defRPr kumimoji="1" sz="1350" b="1" kern="1200">
                          <a:solidFill>
                            <a:schemeClr val="dk1"/>
                          </a:solidFill>
                          <a:latin typeface="Calibri" panose="020F0502020204030204"/>
                        </a:defRPr>
                      </a:lvl7pPr>
                      <a:lvl8pPr marL="2400300" algn="l" defTabSz="685800" rtl="0" eaLnBrk="1" latinLnBrk="0" hangingPunct="1">
                        <a:defRPr kumimoji="1" sz="1350" b="1" kern="1200">
                          <a:solidFill>
                            <a:schemeClr val="dk1"/>
                          </a:solidFill>
                          <a:latin typeface="Calibri" panose="020F0502020204030204"/>
                        </a:defRPr>
                      </a:lvl8pPr>
                      <a:lvl9pPr marL="2743200" algn="l" defTabSz="685800" rtl="0" eaLnBrk="1" latinLnBrk="0" hangingPunct="1">
                        <a:defRPr kumimoji="1" sz="1350" b="1" kern="1200">
                          <a:solidFill>
                            <a:schemeClr val="dk1"/>
                          </a:solidFill>
                          <a:latin typeface="Calibri" panose="020F0502020204030204"/>
                        </a:defRPr>
                      </a:lvl9pPr>
                    </a:lstStyle>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
                      </a:r>
                      <a:b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b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RTOG9001</a:t>
                      </a:r>
                    </a:p>
                    <a:p>
                      <a:pPr algn="ctr" fontAlgn="ct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(1999)</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altLang="ja-JP"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194</a:t>
                      </a:r>
                    </a:p>
                    <a:p>
                      <a:pPr algn="ctr" fontAlgn="ctr"/>
                      <a:r>
                        <a:rPr lang="en-US" altLang="ja-JP"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(CCRT)</a:t>
                      </a: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IB-IIA/IIB/III/IV: 33%/36%/27%/3%</a:t>
                      </a:r>
                      <a:endParaRPr lang="pl-PL"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SCC: 91%</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1"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71%</a:t>
                      </a:r>
                      <a:r>
                        <a:rPr lang="en-US" sz="2000" b="0"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          </a:t>
                      </a: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(III-IVA 5y)</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59%         (III-IVA 5y)</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233718">
                <a:tc>
                  <a:txBody>
                    <a:bodyPr/>
                    <a:lstStyle>
                      <a:lvl1pPr marL="0" algn="l" defTabSz="685800" rtl="0" eaLnBrk="1" latinLnBrk="0" hangingPunct="1">
                        <a:defRPr kumimoji="1" sz="1350" b="1" kern="1200">
                          <a:solidFill>
                            <a:schemeClr val="dk1"/>
                          </a:solidFill>
                          <a:latin typeface="Calibri" panose="020F0502020204030204"/>
                        </a:defRPr>
                      </a:lvl1pPr>
                      <a:lvl2pPr marL="342900" algn="l" defTabSz="685800" rtl="0" eaLnBrk="1" latinLnBrk="0" hangingPunct="1">
                        <a:defRPr kumimoji="1" sz="1350" b="1" kern="1200">
                          <a:solidFill>
                            <a:schemeClr val="dk1"/>
                          </a:solidFill>
                          <a:latin typeface="Calibri" panose="020F0502020204030204"/>
                        </a:defRPr>
                      </a:lvl2pPr>
                      <a:lvl3pPr marL="685800" algn="l" defTabSz="685800" rtl="0" eaLnBrk="1" latinLnBrk="0" hangingPunct="1">
                        <a:defRPr kumimoji="1" sz="1350" b="1" kern="1200">
                          <a:solidFill>
                            <a:schemeClr val="dk1"/>
                          </a:solidFill>
                          <a:latin typeface="Calibri" panose="020F0502020204030204"/>
                        </a:defRPr>
                      </a:lvl3pPr>
                      <a:lvl4pPr marL="1028700" algn="l" defTabSz="685800" rtl="0" eaLnBrk="1" latinLnBrk="0" hangingPunct="1">
                        <a:defRPr kumimoji="1" sz="1350" b="1" kern="1200">
                          <a:solidFill>
                            <a:schemeClr val="dk1"/>
                          </a:solidFill>
                          <a:latin typeface="Calibri" panose="020F0502020204030204"/>
                        </a:defRPr>
                      </a:lvl4pPr>
                      <a:lvl5pPr marL="1371600" algn="l" defTabSz="685800" rtl="0" eaLnBrk="1" latinLnBrk="0" hangingPunct="1">
                        <a:defRPr kumimoji="1" sz="1350" b="1" kern="1200">
                          <a:solidFill>
                            <a:schemeClr val="dk1"/>
                          </a:solidFill>
                          <a:latin typeface="Calibri" panose="020F0502020204030204"/>
                        </a:defRPr>
                      </a:lvl5pPr>
                      <a:lvl6pPr marL="1714500" algn="l" defTabSz="685800" rtl="0" eaLnBrk="1" latinLnBrk="0" hangingPunct="1">
                        <a:defRPr kumimoji="1" sz="1350" b="1" kern="1200">
                          <a:solidFill>
                            <a:schemeClr val="dk1"/>
                          </a:solidFill>
                          <a:latin typeface="Calibri" panose="020F0502020204030204"/>
                        </a:defRPr>
                      </a:lvl6pPr>
                      <a:lvl7pPr marL="2057400" algn="l" defTabSz="685800" rtl="0" eaLnBrk="1" latinLnBrk="0" hangingPunct="1">
                        <a:defRPr kumimoji="1" sz="1350" b="1" kern="1200">
                          <a:solidFill>
                            <a:schemeClr val="dk1"/>
                          </a:solidFill>
                          <a:latin typeface="Calibri" panose="020F0502020204030204"/>
                        </a:defRPr>
                      </a:lvl7pPr>
                      <a:lvl8pPr marL="2400300" algn="l" defTabSz="685800" rtl="0" eaLnBrk="1" latinLnBrk="0" hangingPunct="1">
                        <a:defRPr kumimoji="1" sz="1350" b="1" kern="1200">
                          <a:solidFill>
                            <a:schemeClr val="dk1"/>
                          </a:solidFill>
                          <a:latin typeface="Calibri" panose="020F0502020204030204"/>
                        </a:defRPr>
                      </a:lvl8pPr>
                      <a:lvl9pPr marL="2743200" algn="l" defTabSz="685800" rtl="0" eaLnBrk="1" latinLnBrk="0" hangingPunct="1">
                        <a:defRPr kumimoji="1" sz="1350" b="1" kern="1200">
                          <a:solidFill>
                            <a:schemeClr val="dk1"/>
                          </a:solidFill>
                          <a:latin typeface="Calibri" panose="020F0502020204030204"/>
                        </a:defRPr>
                      </a:lvl9pPr>
                    </a:lstStyle>
                    <a:p>
                      <a:pPr algn="ctr" fontAlgn="ct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GOG 120</a:t>
                      </a:r>
                    </a:p>
                    <a:p>
                      <a:pPr algn="ctr" fontAlgn="ct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(1999)</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altLang="ja-JP"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349 (CCRT)</a:t>
                      </a:r>
                      <a:endParaRPr lang="en-US" altLang="ja-JP"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II-III/IVA:</a:t>
                      </a:r>
                    </a:p>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97%/3%</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SCC: 93%</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1"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78%</a:t>
                      </a:r>
                      <a:r>
                        <a:rPr lang="en-US" sz="2000" b="0"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           </a:t>
                      </a: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(II-IVA 5y)</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60%          (II-IVA 5y)</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279272">
                <a:tc>
                  <a:txBody>
                    <a:bodyPr/>
                    <a:lstStyle>
                      <a:lvl1pPr marL="0" algn="l" defTabSz="685800" rtl="0" eaLnBrk="1" latinLnBrk="0" hangingPunct="1">
                        <a:defRPr kumimoji="1" sz="1350" b="1" kern="1200">
                          <a:solidFill>
                            <a:schemeClr val="dk1"/>
                          </a:solidFill>
                          <a:latin typeface="Calibri" panose="020F0502020204030204"/>
                        </a:defRPr>
                      </a:lvl1pPr>
                      <a:lvl2pPr marL="342900" algn="l" defTabSz="685800" rtl="0" eaLnBrk="1" latinLnBrk="0" hangingPunct="1">
                        <a:defRPr kumimoji="1" sz="1350" b="1" kern="1200">
                          <a:solidFill>
                            <a:schemeClr val="dk1"/>
                          </a:solidFill>
                          <a:latin typeface="Calibri" panose="020F0502020204030204"/>
                        </a:defRPr>
                      </a:lvl2pPr>
                      <a:lvl3pPr marL="685800" algn="l" defTabSz="685800" rtl="0" eaLnBrk="1" latinLnBrk="0" hangingPunct="1">
                        <a:defRPr kumimoji="1" sz="1350" b="1" kern="1200">
                          <a:solidFill>
                            <a:schemeClr val="dk1"/>
                          </a:solidFill>
                          <a:latin typeface="Calibri" panose="020F0502020204030204"/>
                        </a:defRPr>
                      </a:lvl3pPr>
                      <a:lvl4pPr marL="1028700" algn="l" defTabSz="685800" rtl="0" eaLnBrk="1" latinLnBrk="0" hangingPunct="1">
                        <a:defRPr kumimoji="1" sz="1350" b="1" kern="1200">
                          <a:solidFill>
                            <a:schemeClr val="dk1"/>
                          </a:solidFill>
                          <a:latin typeface="Calibri" panose="020F0502020204030204"/>
                        </a:defRPr>
                      </a:lvl4pPr>
                      <a:lvl5pPr marL="1371600" algn="l" defTabSz="685800" rtl="0" eaLnBrk="1" latinLnBrk="0" hangingPunct="1">
                        <a:defRPr kumimoji="1" sz="1350" b="1" kern="1200">
                          <a:solidFill>
                            <a:schemeClr val="dk1"/>
                          </a:solidFill>
                          <a:latin typeface="Calibri" panose="020F0502020204030204"/>
                        </a:defRPr>
                      </a:lvl5pPr>
                      <a:lvl6pPr marL="1714500" algn="l" defTabSz="685800" rtl="0" eaLnBrk="1" latinLnBrk="0" hangingPunct="1">
                        <a:defRPr kumimoji="1" sz="1350" b="1" kern="1200">
                          <a:solidFill>
                            <a:schemeClr val="dk1"/>
                          </a:solidFill>
                          <a:latin typeface="Calibri" panose="020F0502020204030204"/>
                        </a:defRPr>
                      </a:lvl6pPr>
                      <a:lvl7pPr marL="2057400" algn="l" defTabSz="685800" rtl="0" eaLnBrk="1" latinLnBrk="0" hangingPunct="1">
                        <a:defRPr kumimoji="1" sz="1350" b="1" kern="1200">
                          <a:solidFill>
                            <a:schemeClr val="dk1"/>
                          </a:solidFill>
                          <a:latin typeface="Calibri" panose="020F0502020204030204"/>
                        </a:defRPr>
                      </a:lvl7pPr>
                      <a:lvl8pPr marL="2400300" algn="l" defTabSz="685800" rtl="0" eaLnBrk="1" latinLnBrk="0" hangingPunct="1">
                        <a:defRPr kumimoji="1" sz="1350" b="1" kern="1200">
                          <a:solidFill>
                            <a:schemeClr val="dk1"/>
                          </a:solidFill>
                          <a:latin typeface="Calibri" panose="020F0502020204030204"/>
                        </a:defRPr>
                      </a:lvl8pPr>
                      <a:lvl9pPr marL="2743200" algn="l" defTabSz="685800" rtl="0" eaLnBrk="1" latinLnBrk="0" hangingPunct="1">
                        <a:defRPr kumimoji="1" sz="1350" b="1" kern="1200">
                          <a:solidFill>
                            <a:schemeClr val="dk1"/>
                          </a:solidFill>
                          <a:latin typeface="Calibri" panose="020F0502020204030204"/>
                        </a:defRPr>
                      </a:lvl9pPr>
                    </a:lstStyle>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Gunma U.</a:t>
                      </a:r>
                    </a:p>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(2011)</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altLang="ja-JP"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86</a:t>
                      </a: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nn-NO"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I/II/III/IV:</a:t>
                      </a:r>
                    </a:p>
                    <a:p>
                      <a:pPr algn="ctr" fontAlgn="ctr"/>
                      <a:r>
                        <a:rPr lang="nn-NO"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22%/41%/34%/3%</a:t>
                      </a:r>
                      <a:endParaRPr lang="nn-NO"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SCC: 85%</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1"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94%</a:t>
                      </a:r>
                      <a:r>
                        <a:rPr lang="en-US" sz="2000" b="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       </a:t>
                      </a:r>
                    </a:p>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(I-IVA 5y)</a:t>
                      </a: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86%        </a:t>
                      </a:r>
                    </a:p>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(I-IVA 5y)</a:t>
                      </a: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54936751"/>
                  </a:ext>
                </a:extLst>
              </a:tr>
              <a:tr h="1179615">
                <a:tc>
                  <a:txBody>
                    <a:bodyPr/>
                    <a:lstStyle>
                      <a:lvl1pPr marL="0" algn="l" defTabSz="685800" rtl="0" eaLnBrk="1" latinLnBrk="0" hangingPunct="1">
                        <a:defRPr kumimoji="1" sz="1350" b="1" kern="1200">
                          <a:solidFill>
                            <a:schemeClr val="dk1"/>
                          </a:solidFill>
                          <a:latin typeface="Calibri" panose="020F0502020204030204"/>
                        </a:defRPr>
                      </a:lvl1pPr>
                      <a:lvl2pPr marL="342900" algn="l" defTabSz="685800" rtl="0" eaLnBrk="1" latinLnBrk="0" hangingPunct="1">
                        <a:defRPr kumimoji="1" sz="1350" b="1" kern="1200">
                          <a:solidFill>
                            <a:schemeClr val="dk1"/>
                          </a:solidFill>
                          <a:latin typeface="Calibri" panose="020F0502020204030204"/>
                        </a:defRPr>
                      </a:lvl2pPr>
                      <a:lvl3pPr marL="685800" algn="l" defTabSz="685800" rtl="0" eaLnBrk="1" latinLnBrk="0" hangingPunct="1">
                        <a:defRPr kumimoji="1" sz="1350" b="1" kern="1200">
                          <a:solidFill>
                            <a:schemeClr val="dk1"/>
                          </a:solidFill>
                          <a:latin typeface="Calibri" panose="020F0502020204030204"/>
                        </a:defRPr>
                      </a:lvl3pPr>
                      <a:lvl4pPr marL="1028700" algn="l" defTabSz="685800" rtl="0" eaLnBrk="1" latinLnBrk="0" hangingPunct="1">
                        <a:defRPr kumimoji="1" sz="1350" b="1" kern="1200">
                          <a:solidFill>
                            <a:schemeClr val="dk1"/>
                          </a:solidFill>
                          <a:latin typeface="Calibri" panose="020F0502020204030204"/>
                        </a:defRPr>
                      </a:lvl4pPr>
                      <a:lvl5pPr marL="1371600" algn="l" defTabSz="685800" rtl="0" eaLnBrk="1" latinLnBrk="0" hangingPunct="1">
                        <a:defRPr kumimoji="1" sz="1350" b="1" kern="1200">
                          <a:solidFill>
                            <a:schemeClr val="dk1"/>
                          </a:solidFill>
                          <a:latin typeface="Calibri" panose="020F0502020204030204"/>
                        </a:defRPr>
                      </a:lvl5pPr>
                      <a:lvl6pPr marL="1714500" algn="l" defTabSz="685800" rtl="0" eaLnBrk="1" latinLnBrk="0" hangingPunct="1">
                        <a:defRPr kumimoji="1" sz="1350" b="1" kern="1200">
                          <a:solidFill>
                            <a:schemeClr val="dk1"/>
                          </a:solidFill>
                          <a:latin typeface="Calibri" panose="020F0502020204030204"/>
                        </a:defRPr>
                      </a:lvl6pPr>
                      <a:lvl7pPr marL="2057400" algn="l" defTabSz="685800" rtl="0" eaLnBrk="1" latinLnBrk="0" hangingPunct="1">
                        <a:defRPr kumimoji="1" sz="1350" b="1" kern="1200">
                          <a:solidFill>
                            <a:schemeClr val="dk1"/>
                          </a:solidFill>
                          <a:latin typeface="Calibri" panose="020F0502020204030204"/>
                        </a:defRPr>
                      </a:lvl7pPr>
                      <a:lvl8pPr marL="2400300" algn="l" defTabSz="685800" rtl="0" eaLnBrk="1" latinLnBrk="0" hangingPunct="1">
                        <a:defRPr kumimoji="1" sz="1350" b="1" kern="1200">
                          <a:solidFill>
                            <a:schemeClr val="dk1"/>
                          </a:solidFill>
                          <a:latin typeface="Calibri" panose="020F0502020204030204"/>
                        </a:defRPr>
                      </a:lvl8pPr>
                      <a:lvl9pPr marL="2743200" algn="l" defTabSz="685800" rtl="0" eaLnBrk="1" latinLnBrk="0" hangingPunct="1">
                        <a:defRPr kumimoji="1" sz="1350" b="1" kern="1200">
                          <a:solidFill>
                            <a:schemeClr val="dk1"/>
                          </a:solidFill>
                          <a:latin typeface="Calibri" panose="020F0502020204030204"/>
                        </a:defRPr>
                      </a:lvl9pPr>
                    </a:lstStyle>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Saitama </a:t>
                      </a:r>
                      <a:r>
                        <a:rPr lang="en-US" altLang="ja-JP"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M. U.</a:t>
                      </a:r>
                      <a:r>
                        <a:rPr lang="ja-JP" alt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 </a:t>
                      </a: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(2019)</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altLang="ja-JP"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162</a:t>
                      </a:r>
                      <a:endParaRPr lang="en-US" altLang="ja-JP"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nn-NO"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I/II/IIII-IVA:</a:t>
                      </a:r>
                    </a:p>
                    <a:p>
                      <a:pPr algn="ctr" fontAlgn="ctr"/>
                      <a:r>
                        <a:rPr lang="nn-NO"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7%/32%/54%/7%</a:t>
                      </a:r>
                      <a:endParaRPr lang="nn-NO"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SCC: 85%</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1"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93%</a:t>
                      </a: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 </a:t>
                      </a:r>
                    </a:p>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(I-IVA 3y)</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kumimoji="1" sz="1350" kern="1200">
                          <a:solidFill>
                            <a:schemeClr val="dk1"/>
                          </a:solidFill>
                          <a:latin typeface="Calibri" panose="020F0502020204030204"/>
                        </a:defRPr>
                      </a:lvl1pPr>
                      <a:lvl2pPr marL="342900" algn="l" defTabSz="685800" rtl="0" eaLnBrk="1" latinLnBrk="0" hangingPunct="1">
                        <a:defRPr kumimoji="1" sz="1350" kern="1200">
                          <a:solidFill>
                            <a:schemeClr val="dk1"/>
                          </a:solidFill>
                          <a:latin typeface="Calibri" panose="020F0502020204030204"/>
                        </a:defRPr>
                      </a:lvl2pPr>
                      <a:lvl3pPr marL="685800" algn="l" defTabSz="685800" rtl="0" eaLnBrk="1" latinLnBrk="0" hangingPunct="1">
                        <a:defRPr kumimoji="1" sz="1350" kern="1200">
                          <a:solidFill>
                            <a:schemeClr val="dk1"/>
                          </a:solidFill>
                          <a:latin typeface="Calibri" panose="020F0502020204030204"/>
                        </a:defRPr>
                      </a:lvl3pPr>
                      <a:lvl4pPr marL="1028700" algn="l" defTabSz="685800" rtl="0" eaLnBrk="1" latinLnBrk="0" hangingPunct="1">
                        <a:defRPr kumimoji="1" sz="1350" kern="1200">
                          <a:solidFill>
                            <a:schemeClr val="dk1"/>
                          </a:solidFill>
                          <a:latin typeface="Calibri" panose="020F0502020204030204"/>
                        </a:defRPr>
                      </a:lvl4pPr>
                      <a:lvl5pPr marL="1371600" algn="l" defTabSz="685800" rtl="0" eaLnBrk="1" latinLnBrk="0" hangingPunct="1">
                        <a:defRPr kumimoji="1" sz="1350" kern="1200">
                          <a:solidFill>
                            <a:schemeClr val="dk1"/>
                          </a:solidFill>
                          <a:latin typeface="Calibri" panose="020F0502020204030204"/>
                        </a:defRPr>
                      </a:lvl5pPr>
                      <a:lvl6pPr marL="1714500" algn="l" defTabSz="685800" rtl="0" eaLnBrk="1" latinLnBrk="0" hangingPunct="1">
                        <a:defRPr kumimoji="1" sz="1350" kern="1200">
                          <a:solidFill>
                            <a:schemeClr val="dk1"/>
                          </a:solidFill>
                          <a:latin typeface="Calibri" panose="020F0502020204030204"/>
                        </a:defRPr>
                      </a:lvl6pPr>
                      <a:lvl7pPr marL="2057400" algn="l" defTabSz="685800" rtl="0" eaLnBrk="1" latinLnBrk="0" hangingPunct="1">
                        <a:defRPr kumimoji="1" sz="1350" kern="1200">
                          <a:solidFill>
                            <a:schemeClr val="dk1"/>
                          </a:solidFill>
                          <a:latin typeface="Calibri" panose="020F0502020204030204"/>
                        </a:defRPr>
                      </a:lvl7pPr>
                      <a:lvl8pPr marL="2400300" algn="l" defTabSz="685800" rtl="0" eaLnBrk="1" latinLnBrk="0" hangingPunct="1">
                        <a:defRPr kumimoji="1" sz="1350" kern="1200">
                          <a:solidFill>
                            <a:schemeClr val="dk1"/>
                          </a:solidFill>
                          <a:latin typeface="Calibri" panose="020F0502020204030204"/>
                        </a:defRPr>
                      </a:lvl8pPr>
                      <a:lvl9pPr marL="2743200" algn="l" defTabSz="685800" rtl="0" eaLnBrk="1" latinLnBrk="0" hangingPunct="1">
                        <a:defRPr kumimoji="1" sz="1350" kern="1200">
                          <a:solidFill>
                            <a:schemeClr val="dk1"/>
                          </a:solidFill>
                          <a:latin typeface="Calibri" panose="020F0502020204030204"/>
                        </a:defRPr>
                      </a:lvl9pPr>
                    </a:lstStyle>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86% </a:t>
                      </a:r>
                    </a:p>
                    <a:p>
                      <a:pPr algn="ctr" fontAlgn="ctr"/>
                      <a:r>
                        <a:rPr lang="en-US" sz="20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(I-IVA 3y)</a:t>
                      </a:r>
                      <a:endParaRPr lang="en-US" sz="20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5" name="角丸四角形 4"/>
          <p:cNvSpPr/>
          <p:nvPr/>
        </p:nvSpPr>
        <p:spPr>
          <a:xfrm>
            <a:off x="1304594" y="1872208"/>
            <a:ext cx="9543934" cy="223224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srgbClr val="FFFFFF"/>
              </a:solidFill>
              <a:latin typeface="Arial"/>
              <a:ea typeface="ＭＳ Ｐゴシック"/>
            </a:endParaRPr>
          </a:p>
        </p:txBody>
      </p:sp>
      <p:sp>
        <p:nvSpPr>
          <p:cNvPr id="6" name="角丸四角形 5"/>
          <p:cNvSpPr/>
          <p:nvPr/>
        </p:nvSpPr>
        <p:spPr>
          <a:xfrm>
            <a:off x="1304594" y="4320480"/>
            <a:ext cx="9543934" cy="22322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7" name="テキスト ボックス 6"/>
          <p:cNvSpPr txBox="1"/>
          <p:nvPr/>
        </p:nvSpPr>
        <p:spPr>
          <a:xfrm>
            <a:off x="6063665" y="1641376"/>
            <a:ext cx="579005" cy="461665"/>
          </a:xfrm>
          <a:prstGeom prst="rect">
            <a:avLst/>
          </a:prstGeom>
          <a:solidFill>
            <a:schemeClr val="bg1"/>
          </a:solidFill>
        </p:spPr>
        <p:txBody>
          <a:bodyPr wrap="none" rtlCol="0">
            <a:spAutoFit/>
          </a:bodyPr>
          <a:lstStyle/>
          <a:p>
            <a:pPr>
              <a:defRPr/>
            </a:pPr>
            <a:r>
              <a:rPr lang="en-US" altLang="ja-JP" sz="2400" b="1" dirty="0">
                <a:solidFill>
                  <a:srgbClr val="0000FF"/>
                </a:solidFill>
                <a:latin typeface="Arial" charset="0"/>
              </a:rPr>
              <a:t>2D</a:t>
            </a:r>
            <a:endParaRPr lang="ja-JP" altLang="en-US" sz="2400" b="1" dirty="0">
              <a:solidFill>
                <a:srgbClr val="0000FF"/>
              </a:solidFill>
              <a:latin typeface="Arial" charset="0"/>
            </a:endParaRPr>
          </a:p>
        </p:txBody>
      </p:sp>
      <p:sp>
        <p:nvSpPr>
          <p:cNvPr id="8" name="テキスト ボックス 7"/>
          <p:cNvSpPr txBox="1"/>
          <p:nvPr/>
        </p:nvSpPr>
        <p:spPr>
          <a:xfrm>
            <a:off x="6063665" y="4104457"/>
            <a:ext cx="579005" cy="461665"/>
          </a:xfrm>
          <a:prstGeom prst="rect">
            <a:avLst/>
          </a:prstGeom>
          <a:solidFill>
            <a:schemeClr val="bg1"/>
          </a:solidFill>
          <a:ln>
            <a:noFill/>
          </a:ln>
        </p:spPr>
        <p:txBody>
          <a:bodyPr wrap="none" rtlCol="0">
            <a:spAutoFit/>
          </a:bodyPr>
          <a:lstStyle/>
          <a:p>
            <a:pPr>
              <a:defRPr/>
            </a:pPr>
            <a:r>
              <a:rPr lang="en-US" altLang="ja-JP" sz="2400" b="1" dirty="0">
                <a:solidFill>
                  <a:srgbClr val="FF0000"/>
                </a:solidFill>
                <a:latin typeface="Arial" charset="0"/>
              </a:rPr>
              <a:t>3D</a:t>
            </a:r>
            <a:endParaRPr lang="ja-JP" altLang="en-US" sz="2400" b="1" dirty="0">
              <a:solidFill>
                <a:srgbClr val="FF0000"/>
              </a:solidFill>
              <a:latin typeface="Arial" charset="0"/>
            </a:endParaRPr>
          </a:p>
        </p:txBody>
      </p:sp>
      <p:sp>
        <p:nvSpPr>
          <p:cNvPr id="9" name="テキスト ボックス 8"/>
          <p:cNvSpPr txBox="1"/>
          <p:nvPr/>
        </p:nvSpPr>
        <p:spPr>
          <a:xfrm>
            <a:off x="2200647" y="107922"/>
            <a:ext cx="7790722" cy="584775"/>
          </a:xfrm>
          <a:prstGeom prst="rect">
            <a:avLst/>
          </a:prstGeom>
          <a:noFill/>
        </p:spPr>
        <p:txBody>
          <a:bodyPr wrap="none" rtlCol="0">
            <a:spAutoFit/>
          </a:bodyPr>
          <a:lstStyle/>
          <a:p>
            <a:pPr algn="ctr">
              <a:defRPr/>
            </a:pPr>
            <a:r>
              <a:rPr lang="en-US" altLang="ja-JP" sz="3200" b="1" i="1" dirty="0">
                <a:latin typeface="Arial" charset="0"/>
              </a:rPr>
              <a:t>Treatment results; 2D-BT vs. </a:t>
            </a:r>
            <a:r>
              <a:rPr lang="en-US" altLang="ja-JP" sz="3200" b="1" i="1" dirty="0" smtClean="0">
                <a:latin typeface="Arial" charset="0"/>
              </a:rPr>
              <a:t>3D-IGBT</a:t>
            </a:r>
            <a:endParaRPr lang="ja-JP" altLang="en-US" sz="3200" b="1" i="1" dirty="0">
              <a:latin typeface="Arial"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2125782"/>
      </p:ext>
    </p:extLst>
  </p:cSld>
  <p:clrMapOvr>
    <a:masterClrMapping/>
  </p:clrMapOvr>
  <mc:AlternateContent xmlns:mc="http://schemas.openxmlformats.org/markup-compatibility/2006" xmlns:p14="http://schemas.microsoft.com/office/powerpoint/2010/main">
    <mc:Choice Requires="p14">
      <p:transition spd="slow" p14:dur="2000" advTm="26654"/>
    </mc:Choice>
    <mc:Fallback xmlns="">
      <p:transition spd="slow" advTm="26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コンテンツ プレースホルダー 4">
            <a:extLst/>
          </p:cNvPr>
          <p:cNvGraphicFramePr>
            <a:graphicFrameLocks/>
          </p:cNvGraphicFramePr>
          <p:nvPr>
            <p:extLst>
              <p:ext uri="{D42A27DB-BD31-4B8C-83A1-F6EECF244321}">
                <p14:modId xmlns:p14="http://schemas.microsoft.com/office/powerpoint/2010/main" val="2318234168"/>
              </p:ext>
            </p:extLst>
          </p:nvPr>
        </p:nvGraphicFramePr>
        <p:xfrm>
          <a:off x="1199457" y="1124744"/>
          <a:ext cx="9721079" cy="5688632"/>
        </p:xfrm>
        <a:graphic>
          <a:graphicData uri="http://schemas.openxmlformats.org/drawingml/2006/table">
            <a:tbl>
              <a:tblPr firstRow="1" firstCol="1"/>
              <a:tblGrid>
                <a:gridCol w="2232248">
                  <a:extLst>
                    <a:ext uri="{9D8B030D-6E8A-4147-A177-3AD203B41FA5}">
                      <a16:colId xmlns:a16="http://schemas.microsoft.com/office/drawing/2014/main" val="1315129756"/>
                    </a:ext>
                  </a:extLst>
                </a:gridCol>
                <a:gridCol w="1384566">
                  <a:extLst>
                    <a:ext uri="{9D8B030D-6E8A-4147-A177-3AD203B41FA5}">
                      <a16:colId xmlns:a16="http://schemas.microsoft.com/office/drawing/2014/main" val="153601401"/>
                    </a:ext>
                  </a:extLst>
                </a:gridCol>
                <a:gridCol w="2817362">
                  <a:extLst>
                    <a:ext uri="{9D8B030D-6E8A-4147-A177-3AD203B41FA5}">
                      <a16:colId xmlns:a16="http://schemas.microsoft.com/office/drawing/2014/main" val="4226961206"/>
                    </a:ext>
                  </a:extLst>
                </a:gridCol>
                <a:gridCol w="1458081">
                  <a:extLst>
                    <a:ext uri="{9D8B030D-6E8A-4147-A177-3AD203B41FA5}">
                      <a16:colId xmlns:a16="http://schemas.microsoft.com/office/drawing/2014/main" val="523526577"/>
                    </a:ext>
                  </a:extLst>
                </a:gridCol>
                <a:gridCol w="1828822">
                  <a:extLst>
                    <a:ext uri="{9D8B030D-6E8A-4147-A177-3AD203B41FA5}">
                      <a16:colId xmlns:a16="http://schemas.microsoft.com/office/drawing/2014/main" val="3720259084"/>
                    </a:ext>
                  </a:extLst>
                </a:gridCol>
              </a:tblGrid>
              <a:tr h="864096">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fontAlgn="ctr"/>
                      <a:endParaRPr lang="ja-JP" altLang="en-US" sz="24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fontAlgn="ctr"/>
                      <a:r>
                        <a:rPr lang="en-US" altLang="ja-JP" sz="2400" b="1" i="0" u="none" strike="noStrike" dirty="0" smtClean="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No. of pts</a:t>
                      </a:r>
                      <a:endParaRPr lang="en-US" sz="24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fontAlgn="ctr"/>
                      <a:r>
                        <a:rPr lang="en-US" altLang="ja-JP" sz="2400" b="1" i="0" u="none" strike="noStrike" dirty="0" smtClean="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Stage</a:t>
                      </a:r>
                      <a:endParaRPr lang="en-US" sz="24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fontAlgn="ctr"/>
                      <a:r>
                        <a:rPr lang="en-US" altLang="ja-JP" sz="2400" b="1" u="none" strike="noStrike" dirty="0" smtClean="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Rectum</a:t>
                      </a:r>
                      <a:endParaRPr lang="en-US" altLang="ja-JP" sz="2400" b="1"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p>
                      <a:pPr algn="ctr" fontAlgn="ctr"/>
                      <a:r>
                        <a:rPr lang="en-US" altLang="ja-JP" sz="2400" b="1"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 Grade3</a:t>
                      </a:r>
                      <a:endParaRPr lang="en-US" sz="2400" b="1" i="0" u="none" strike="noStrike"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fontAlgn="ctr"/>
                      <a:r>
                        <a:rPr kumimoji="1" lang="en-US" altLang="ja-JP" sz="2400" b="1" u="none" strike="noStrike" kern="1200" dirty="0" smtClean="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Bladder</a:t>
                      </a:r>
                      <a:endParaRPr kumimoji="1" lang="en-US" altLang="ja-JP" sz="2400" b="1" u="none" strike="noStrike" kern="1200"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p>
                      <a:pPr algn="ctr" fontAlgn="ctr"/>
                      <a:r>
                        <a:rPr kumimoji="1" lang="en-US" altLang="ja-JP" sz="2400" b="1" u="none" strike="noStrike" kern="1200"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rPr>
                        <a:t>≥ Grade3</a:t>
                      </a:r>
                      <a:endParaRPr kumimoji="1" lang="en-US" altLang="ja-JP" sz="2400" b="1" i="0" u="none" strike="noStrike" kern="1200" dirty="0">
                        <a:solidFill>
                          <a:schemeClr val="tx1"/>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458073944"/>
                  </a:ext>
                </a:extLst>
              </a:tr>
              <a:tr h="1143978">
                <a:tc>
                  <a:txBody>
                    <a:bodyPr/>
                    <a:lstStyle>
                      <a:lvl1pPr marL="0" algn="l" defTabSz="914400" rtl="0" eaLnBrk="1" latinLnBrk="0" hangingPunct="1">
                        <a:defRPr kumimoji="1" sz="1800" b="1" kern="1200">
                          <a:solidFill>
                            <a:schemeClr val="dk1"/>
                          </a:solidFill>
                          <a:latin typeface="Calibri" panose="020F0502020204030204"/>
                        </a:defRPr>
                      </a:lvl1pPr>
                      <a:lvl2pPr marL="457200" algn="l" defTabSz="914400" rtl="0" eaLnBrk="1" latinLnBrk="0" hangingPunct="1">
                        <a:defRPr kumimoji="1" sz="1800" b="1" kern="1200">
                          <a:solidFill>
                            <a:schemeClr val="dk1"/>
                          </a:solidFill>
                          <a:latin typeface="Calibri" panose="020F0502020204030204"/>
                        </a:defRPr>
                      </a:lvl2pPr>
                      <a:lvl3pPr marL="914400" algn="l" defTabSz="914400" rtl="0" eaLnBrk="1" latinLnBrk="0" hangingPunct="1">
                        <a:defRPr kumimoji="1" sz="1800" b="1" kern="1200">
                          <a:solidFill>
                            <a:schemeClr val="dk1"/>
                          </a:solidFill>
                          <a:latin typeface="Calibri" panose="020F0502020204030204"/>
                        </a:defRPr>
                      </a:lvl3pPr>
                      <a:lvl4pPr marL="1371600" algn="l" defTabSz="914400" rtl="0" eaLnBrk="1" latinLnBrk="0" hangingPunct="1">
                        <a:defRPr kumimoji="1" sz="1800" b="1" kern="1200">
                          <a:solidFill>
                            <a:schemeClr val="dk1"/>
                          </a:solidFill>
                          <a:latin typeface="Calibri" panose="020F0502020204030204"/>
                        </a:defRPr>
                      </a:lvl4pPr>
                      <a:lvl5pPr marL="1828800" algn="l" defTabSz="914400" rtl="0" eaLnBrk="1" latinLnBrk="0" hangingPunct="1">
                        <a:defRPr kumimoji="1" sz="1800" b="1" kern="1200">
                          <a:solidFill>
                            <a:schemeClr val="dk1"/>
                          </a:solidFill>
                          <a:latin typeface="Calibri" panose="020F0502020204030204"/>
                        </a:defRPr>
                      </a:lvl5pPr>
                      <a:lvl6pPr marL="2286000" algn="l" defTabSz="914400" rtl="0" eaLnBrk="1" latinLnBrk="0" hangingPunct="1">
                        <a:defRPr kumimoji="1" sz="1800" b="1" kern="1200">
                          <a:solidFill>
                            <a:schemeClr val="dk1"/>
                          </a:solidFill>
                          <a:latin typeface="Calibri" panose="020F0502020204030204"/>
                        </a:defRPr>
                      </a:lvl6pPr>
                      <a:lvl7pPr marL="2743200" algn="l" defTabSz="914400" rtl="0" eaLnBrk="1" latinLnBrk="0" hangingPunct="1">
                        <a:defRPr kumimoji="1" sz="1800" b="1" kern="1200">
                          <a:solidFill>
                            <a:schemeClr val="dk1"/>
                          </a:solidFill>
                          <a:latin typeface="Calibri" panose="020F0502020204030204"/>
                        </a:defRPr>
                      </a:lvl7pPr>
                      <a:lvl8pPr marL="3200400" algn="l" defTabSz="914400" rtl="0" eaLnBrk="1" latinLnBrk="0" hangingPunct="1">
                        <a:defRPr kumimoji="1" sz="1800" b="1" kern="1200">
                          <a:solidFill>
                            <a:schemeClr val="dk1"/>
                          </a:solidFill>
                          <a:latin typeface="Calibri" panose="020F0502020204030204"/>
                        </a:defRPr>
                      </a:lvl8pPr>
                      <a:lvl9pPr marL="3657600" algn="l" defTabSz="914400" rtl="0" eaLnBrk="1" latinLnBrk="0" hangingPunct="1">
                        <a:defRPr kumimoji="1" sz="1800" b="1" kern="1200">
                          <a:solidFill>
                            <a:schemeClr val="dk1"/>
                          </a:solidFill>
                          <a:latin typeface="Calibri" panose="020F0502020204030204"/>
                        </a:defRPr>
                      </a:lvl9pPr>
                    </a:lstStyle>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
                      </a:r>
                      <a:b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b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RTOG</a:t>
                      </a:r>
                      <a:r>
                        <a:rPr lang="ja-JP" alt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 </a:t>
                      </a: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9001</a:t>
                      </a:r>
                    </a:p>
                    <a:p>
                      <a:pPr algn="ctr" fontAlgn="ct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(1999)</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altLang="ja-JP" sz="2400" b="0" u="none" strike="noStrike" dirty="0">
                          <a:effectLst/>
                          <a:latin typeface="Arial" panose="020B0604020202020204" pitchFamily="34" charset="0"/>
                          <a:ea typeface="ＭＳ Ｐゴシック" panose="020B0600070205080204" pitchFamily="50" charset="-128"/>
                          <a:cs typeface="Arial" panose="020B0604020202020204" pitchFamily="34" charset="0"/>
                        </a:rPr>
                        <a:t>194</a:t>
                      </a:r>
                    </a:p>
                    <a:p>
                      <a:pPr algn="ctr" fontAlgn="ctr"/>
                      <a:r>
                        <a:rPr lang="en-US" altLang="ja-JP"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(CCRT)</a:t>
                      </a: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sz="2400" b="0" u="none" strike="noStrike" dirty="0">
                          <a:effectLst/>
                          <a:latin typeface="Arial" panose="020B0604020202020204" pitchFamily="34" charset="0"/>
                          <a:ea typeface="ＭＳ Ｐゴシック" panose="020B0600070205080204" pitchFamily="50" charset="-128"/>
                          <a:cs typeface="Arial" panose="020B0604020202020204" pitchFamily="34" charset="0"/>
                        </a:rPr>
                        <a:t>IB-IIA/IIB/III/IV</a:t>
                      </a:r>
                      <a:endParaRPr lang="pl-PL"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sz="2400" b="1"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9%</a:t>
                      </a:r>
                      <a:endParaRPr lang="en-US" sz="2400" b="1"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sz="2400" b="1"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3%</a:t>
                      </a:r>
                      <a:endParaRPr lang="en-US" sz="2400" b="1"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1232286">
                <a:tc>
                  <a:txBody>
                    <a:bodyPr/>
                    <a:lstStyle>
                      <a:lvl1pPr marL="0" algn="l" defTabSz="914400" rtl="0" eaLnBrk="1" latinLnBrk="0" hangingPunct="1">
                        <a:defRPr kumimoji="1" sz="1800" b="1" kern="1200">
                          <a:solidFill>
                            <a:schemeClr val="dk1"/>
                          </a:solidFill>
                          <a:latin typeface="Calibri" panose="020F0502020204030204"/>
                        </a:defRPr>
                      </a:lvl1pPr>
                      <a:lvl2pPr marL="457200" algn="l" defTabSz="914400" rtl="0" eaLnBrk="1" latinLnBrk="0" hangingPunct="1">
                        <a:defRPr kumimoji="1" sz="1800" b="1" kern="1200">
                          <a:solidFill>
                            <a:schemeClr val="dk1"/>
                          </a:solidFill>
                          <a:latin typeface="Calibri" panose="020F0502020204030204"/>
                        </a:defRPr>
                      </a:lvl2pPr>
                      <a:lvl3pPr marL="914400" algn="l" defTabSz="914400" rtl="0" eaLnBrk="1" latinLnBrk="0" hangingPunct="1">
                        <a:defRPr kumimoji="1" sz="1800" b="1" kern="1200">
                          <a:solidFill>
                            <a:schemeClr val="dk1"/>
                          </a:solidFill>
                          <a:latin typeface="Calibri" panose="020F0502020204030204"/>
                        </a:defRPr>
                      </a:lvl3pPr>
                      <a:lvl4pPr marL="1371600" algn="l" defTabSz="914400" rtl="0" eaLnBrk="1" latinLnBrk="0" hangingPunct="1">
                        <a:defRPr kumimoji="1" sz="1800" b="1" kern="1200">
                          <a:solidFill>
                            <a:schemeClr val="dk1"/>
                          </a:solidFill>
                          <a:latin typeface="Calibri" panose="020F0502020204030204"/>
                        </a:defRPr>
                      </a:lvl4pPr>
                      <a:lvl5pPr marL="1828800" algn="l" defTabSz="914400" rtl="0" eaLnBrk="1" latinLnBrk="0" hangingPunct="1">
                        <a:defRPr kumimoji="1" sz="1800" b="1" kern="1200">
                          <a:solidFill>
                            <a:schemeClr val="dk1"/>
                          </a:solidFill>
                          <a:latin typeface="Calibri" panose="020F0502020204030204"/>
                        </a:defRPr>
                      </a:lvl5pPr>
                      <a:lvl6pPr marL="2286000" algn="l" defTabSz="914400" rtl="0" eaLnBrk="1" latinLnBrk="0" hangingPunct="1">
                        <a:defRPr kumimoji="1" sz="1800" b="1" kern="1200">
                          <a:solidFill>
                            <a:schemeClr val="dk1"/>
                          </a:solidFill>
                          <a:latin typeface="Calibri" panose="020F0502020204030204"/>
                        </a:defRPr>
                      </a:lvl6pPr>
                      <a:lvl7pPr marL="2743200" algn="l" defTabSz="914400" rtl="0" eaLnBrk="1" latinLnBrk="0" hangingPunct="1">
                        <a:defRPr kumimoji="1" sz="1800" b="1" kern="1200">
                          <a:solidFill>
                            <a:schemeClr val="dk1"/>
                          </a:solidFill>
                          <a:latin typeface="Calibri" panose="020F0502020204030204"/>
                        </a:defRPr>
                      </a:lvl7pPr>
                      <a:lvl8pPr marL="3200400" algn="l" defTabSz="914400" rtl="0" eaLnBrk="1" latinLnBrk="0" hangingPunct="1">
                        <a:defRPr kumimoji="1" sz="1800" b="1" kern="1200">
                          <a:solidFill>
                            <a:schemeClr val="dk1"/>
                          </a:solidFill>
                          <a:latin typeface="Calibri" panose="020F0502020204030204"/>
                        </a:defRPr>
                      </a:lvl8pPr>
                      <a:lvl9pPr marL="3657600" algn="l" defTabSz="914400" rtl="0" eaLnBrk="1" latinLnBrk="0" hangingPunct="1">
                        <a:defRPr kumimoji="1" sz="1800" b="1" kern="1200">
                          <a:solidFill>
                            <a:schemeClr val="dk1"/>
                          </a:solidFill>
                          <a:latin typeface="Calibri" panose="020F0502020204030204"/>
                        </a:defRPr>
                      </a:lvl9pPr>
                    </a:lstStyle>
                    <a:p>
                      <a:pPr algn="ctr" fontAlgn="ct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GOG 85</a:t>
                      </a:r>
                    </a:p>
                    <a:p>
                      <a:pPr algn="ctr" fontAlgn="ctr"/>
                      <a:r>
                        <a:rPr lang="en-US" sz="2000" b="1"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(1999)</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w="12700" cmpd="sng">
                      <a:solidFill>
                        <a:srgbClr val="ED7D31"/>
                      </a:solidFill>
                    </a:lnL>
                    <a:lnR>
                      <a:no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altLang="ja-JP" sz="2400" b="0" i="0" u="none" strike="noStrike" dirty="0">
                          <a:solidFill>
                            <a:schemeClr val="dk1"/>
                          </a:solidFill>
                          <a:effectLst/>
                          <a:latin typeface="Arial" panose="020B0604020202020204" pitchFamily="34" charset="0"/>
                          <a:ea typeface="ＭＳ Ｐゴシック" panose="020B0600070205080204" pitchFamily="50" charset="-128"/>
                          <a:cs typeface="Arial" panose="020B0604020202020204" pitchFamily="34" charset="0"/>
                        </a:rPr>
                        <a:t>177</a:t>
                      </a:r>
                    </a:p>
                    <a:p>
                      <a:pPr algn="ctr" fontAlgn="ctr"/>
                      <a:r>
                        <a:rPr lang="en-US" altLang="ja-JP" sz="2400" b="0" i="0" u="none" strike="noStrike" dirty="0">
                          <a:solidFill>
                            <a:schemeClr val="dk1"/>
                          </a:solidFill>
                          <a:effectLst/>
                          <a:latin typeface="Arial" panose="020B0604020202020204" pitchFamily="34" charset="0"/>
                          <a:ea typeface="ＭＳ Ｐゴシック" panose="020B0600070205080204" pitchFamily="50" charset="-128"/>
                          <a:cs typeface="Arial" panose="020B0604020202020204" pitchFamily="34" charset="0"/>
                        </a:rPr>
                        <a:t>(CCRT)</a:t>
                      </a:r>
                      <a:endParaRPr lang="en-US" altLang="ja-JP"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sz="24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IIB/III/IV</a:t>
                      </a: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endParaRPr lang="en-US"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endParaRPr lang="en-US"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152128">
                <a:tc>
                  <a:txBody>
                    <a:bodyPr/>
                    <a:lstStyle>
                      <a:lvl1pPr marL="0" algn="l" defTabSz="685800" rtl="0" eaLnBrk="1" latinLnBrk="0" hangingPunct="1">
                        <a:defRPr kumimoji="1" sz="1350" b="1" kern="1200">
                          <a:solidFill>
                            <a:schemeClr val="dk1"/>
                          </a:solidFill>
                          <a:latin typeface="Calibri" panose="020F0502020204030204"/>
                        </a:defRPr>
                      </a:lvl1pPr>
                      <a:lvl2pPr marL="342900" algn="l" defTabSz="685800" rtl="0" eaLnBrk="1" latinLnBrk="0" hangingPunct="1">
                        <a:defRPr kumimoji="1" sz="1350" b="1" kern="1200">
                          <a:solidFill>
                            <a:schemeClr val="dk1"/>
                          </a:solidFill>
                          <a:latin typeface="Calibri" panose="020F0502020204030204"/>
                        </a:defRPr>
                      </a:lvl2pPr>
                      <a:lvl3pPr marL="685800" algn="l" defTabSz="685800" rtl="0" eaLnBrk="1" latinLnBrk="0" hangingPunct="1">
                        <a:defRPr kumimoji="1" sz="1350" b="1" kern="1200">
                          <a:solidFill>
                            <a:schemeClr val="dk1"/>
                          </a:solidFill>
                          <a:latin typeface="Calibri" panose="020F0502020204030204"/>
                        </a:defRPr>
                      </a:lvl3pPr>
                      <a:lvl4pPr marL="1028700" algn="l" defTabSz="685800" rtl="0" eaLnBrk="1" latinLnBrk="0" hangingPunct="1">
                        <a:defRPr kumimoji="1" sz="1350" b="1" kern="1200">
                          <a:solidFill>
                            <a:schemeClr val="dk1"/>
                          </a:solidFill>
                          <a:latin typeface="Calibri" panose="020F0502020204030204"/>
                        </a:defRPr>
                      </a:lvl4pPr>
                      <a:lvl5pPr marL="1371600" algn="l" defTabSz="685800" rtl="0" eaLnBrk="1" latinLnBrk="0" hangingPunct="1">
                        <a:defRPr kumimoji="1" sz="1350" b="1" kern="1200">
                          <a:solidFill>
                            <a:schemeClr val="dk1"/>
                          </a:solidFill>
                          <a:latin typeface="Calibri" panose="020F0502020204030204"/>
                        </a:defRPr>
                      </a:lvl5pPr>
                      <a:lvl6pPr marL="1714500" algn="l" defTabSz="685800" rtl="0" eaLnBrk="1" latinLnBrk="0" hangingPunct="1">
                        <a:defRPr kumimoji="1" sz="1350" b="1" kern="1200">
                          <a:solidFill>
                            <a:schemeClr val="dk1"/>
                          </a:solidFill>
                          <a:latin typeface="Calibri" panose="020F0502020204030204"/>
                        </a:defRPr>
                      </a:lvl6pPr>
                      <a:lvl7pPr marL="2057400" algn="l" defTabSz="685800" rtl="0" eaLnBrk="1" latinLnBrk="0" hangingPunct="1">
                        <a:defRPr kumimoji="1" sz="1350" b="1" kern="1200">
                          <a:solidFill>
                            <a:schemeClr val="dk1"/>
                          </a:solidFill>
                          <a:latin typeface="Calibri" panose="020F0502020204030204"/>
                        </a:defRPr>
                      </a:lvl7pPr>
                      <a:lvl8pPr marL="2400300" algn="l" defTabSz="685800" rtl="0" eaLnBrk="1" latinLnBrk="0" hangingPunct="1">
                        <a:defRPr kumimoji="1" sz="1350" b="1" kern="1200">
                          <a:solidFill>
                            <a:schemeClr val="dk1"/>
                          </a:solidFill>
                          <a:latin typeface="Calibri" panose="020F0502020204030204"/>
                        </a:defRPr>
                      </a:lvl8pPr>
                      <a:lvl9pPr marL="2743200" algn="l" defTabSz="685800" rtl="0" eaLnBrk="1" latinLnBrk="0" hangingPunct="1">
                        <a:defRPr kumimoji="1" sz="1350" b="1" kern="1200">
                          <a:solidFill>
                            <a:schemeClr val="dk1"/>
                          </a:solidFill>
                          <a:latin typeface="Calibri" panose="020F0502020204030204"/>
                        </a:defRPr>
                      </a:lvl9pPr>
                    </a:lstStyle>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Gunma U.</a:t>
                      </a:r>
                    </a:p>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(2011)</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altLang="ja-JP" sz="2400" b="0" u="none" strike="noStrike" dirty="0" smtClean="0">
                          <a:effectLst/>
                          <a:latin typeface="Arial" panose="020B0604020202020204" pitchFamily="34" charset="0"/>
                          <a:ea typeface="ＭＳ Ｐゴシック" panose="020B0600070205080204" pitchFamily="50" charset="-128"/>
                          <a:cs typeface="Arial" panose="020B0604020202020204" pitchFamily="34" charset="0"/>
                        </a:rPr>
                        <a:t>86</a:t>
                      </a:r>
                      <a:endParaRPr lang="en-US" altLang="ja-JP"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nn-NO" sz="24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I/II/III/IV</a:t>
                      </a: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sv-SE" sz="2400" b="1" u="none" strike="noStrike" dirty="0" smtClean="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0%</a:t>
                      </a:r>
                      <a:endParaRPr lang="sv-SE" sz="2400" b="1" i="0"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sv-SE" sz="2400" b="1" u="none" strike="noStrike" dirty="0" smtClean="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1%</a:t>
                      </a:r>
                      <a:endParaRPr lang="sv-SE" sz="2400" b="1" i="0"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54936751"/>
                  </a:ext>
                </a:extLst>
              </a:tr>
              <a:tr h="1296144">
                <a:tc>
                  <a:txBody>
                    <a:bodyPr/>
                    <a:lstStyle>
                      <a:lvl1pPr marL="0" algn="l" defTabSz="685800" rtl="0" eaLnBrk="1" latinLnBrk="0" hangingPunct="1">
                        <a:defRPr kumimoji="1" sz="1350" b="1" kern="1200">
                          <a:solidFill>
                            <a:schemeClr val="dk1"/>
                          </a:solidFill>
                          <a:latin typeface="Calibri" panose="020F0502020204030204"/>
                        </a:defRPr>
                      </a:lvl1pPr>
                      <a:lvl2pPr marL="342900" algn="l" defTabSz="685800" rtl="0" eaLnBrk="1" latinLnBrk="0" hangingPunct="1">
                        <a:defRPr kumimoji="1" sz="1350" b="1" kern="1200">
                          <a:solidFill>
                            <a:schemeClr val="dk1"/>
                          </a:solidFill>
                          <a:latin typeface="Calibri" panose="020F0502020204030204"/>
                        </a:defRPr>
                      </a:lvl2pPr>
                      <a:lvl3pPr marL="685800" algn="l" defTabSz="685800" rtl="0" eaLnBrk="1" latinLnBrk="0" hangingPunct="1">
                        <a:defRPr kumimoji="1" sz="1350" b="1" kern="1200">
                          <a:solidFill>
                            <a:schemeClr val="dk1"/>
                          </a:solidFill>
                          <a:latin typeface="Calibri" panose="020F0502020204030204"/>
                        </a:defRPr>
                      </a:lvl3pPr>
                      <a:lvl4pPr marL="1028700" algn="l" defTabSz="685800" rtl="0" eaLnBrk="1" latinLnBrk="0" hangingPunct="1">
                        <a:defRPr kumimoji="1" sz="1350" b="1" kern="1200">
                          <a:solidFill>
                            <a:schemeClr val="dk1"/>
                          </a:solidFill>
                          <a:latin typeface="Calibri" panose="020F0502020204030204"/>
                        </a:defRPr>
                      </a:lvl4pPr>
                      <a:lvl5pPr marL="1371600" algn="l" defTabSz="685800" rtl="0" eaLnBrk="1" latinLnBrk="0" hangingPunct="1">
                        <a:defRPr kumimoji="1" sz="1350" b="1" kern="1200">
                          <a:solidFill>
                            <a:schemeClr val="dk1"/>
                          </a:solidFill>
                          <a:latin typeface="Calibri" panose="020F0502020204030204"/>
                        </a:defRPr>
                      </a:lvl5pPr>
                      <a:lvl6pPr marL="1714500" algn="l" defTabSz="685800" rtl="0" eaLnBrk="1" latinLnBrk="0" hangingPunct="1">
                        <a:defRPr kumimoji="1" sz="1350" b="1" kern="1200">
                          <a:solidFill>
                            <a:schemeClr val="dk1"/>
                          </a:solidFill>
                          <a:latin typeface="Calibri" panose="020F0502020204030204"/>
                        </a:defRPr>
                      </a:lvl6pPr>
                      <a:lvl7pPr marL="2057400" algn="l" defTabSz="685800" rtl="0" eaLnBrk="1" latinLnBrk="0" hangingPunct="1">
                        <a:defRPr kumimoji="1" sz="1350" b="1" kern="1200">
                          <a:solidFill>
                            <a:schemeClr val="dk1"/>
                          </a:solidFill>
                          <a:latin typeface="Calibri" panose="020F0502020204030204"/>
                        </a:defRPr>
                      </a:lvl7pPr>
                      <a:lvl8pPr marL="2400300" algn="l" defTabSz="685800" rtl="0" eaLnBrk="1" latinLnBrk="0" hangingPunct="1">
                        <a:defRPr kumimoji="1" sz="1350" b="1" kern="1200">
                          <a:solidFill>
                            <a:schemeClr val="dk1"/>
                          </a:solidFill>
                          <a:latin typeface="Calibri" panose="020F0502020204030204"/>
                        </a:defRPr>
                      </a:lvl8pPr>
                      <a:lvl9pPr marL="2743200" algn="l" defTabSz="685800" rtl="0" eaLnBrk="1" latinLnBrk="0" hangingPunct="1">
                        <a:defRPr kumimoji="1" sz="1350" b="1" kern="1200">
                          <a:solidFill>
                            <a:schemeClr val="dk1"/>
                          </a:solidFill>
                          <a:latin typeface="Calibri" panose="020F0502020204030204"/>
                        </a:defRPr>
                      </a:lvl9pPr>
                    </a:lstStyle>
                    <a:p>
                      <a:pPr algn="ctr" fontAlgn="ct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Saitama </a:t>
                      </a:r>
                      <a:r>
                        <a:rPr lang="en-US" altLang="ja-JP"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M. U.</a:t>
                      </a:r>
                      <a:r>
                        <a:rPr lang="ja-JP" alt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 </a:t>
                      </a:r>
                      <a:r>
                        <a:rPr lang="en-US" sz="2000" b="1" u="none" strike="noStrike" dirty="0">
                          <a:effectLst/>
                          <a:latin typeface="Arial" panose="020B0604020202020204" pitchFamily="34" charset="0"/>
                          <a:ea typeface="ＭＳ Ｐゴシック" panose="020B0600070205080204" pitchFamily="50" charset="-128"/>
                          <a:cs typeface="Arial" panose="020B0604020202020204" pitchFamily="34" charset="0"/>
                        </a:rPr>
                        <a:t>(2019)</a:t>
                      </a:r>
                      <a:endParaRPr lang="en-US" sz="2000" b="1"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w="12700" cmpd="sng">
                      <a:solidFill>
                        <a:srgbClr val="ED7D31"/>
                      </a:solid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altLang="ja-JP" sz="2400" b="0" u="none" strike="noStrike" dirty="0">
                          <a:effectLst/>
                          <a:latin typeface="Arial" panose="020B0604020202020204" pitchFamily="34" charset="0"/>
                          <a:ea typeface="ＭＳ Ｐゴシック" panose="020B0600070205080204" pitchFamily="50" charset="-128"/>
                          <a:cs typeface="Arial" panose="020B0604020202020204" pitchFamily="34" charset="0"/>
                        </a:rPr>
                        <a:t>162</a:t>
                      </a:r>
                      <a:endParaRPr lang="en-US" altLang="ja-JP" sz="24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447" marR="5447" marT="5447"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nn-NO" sz="2400" b="0" u="none" strike="noStrike" dirty="0">
                          <a:effectLst/>
                          <a:latin typeface="Arial" panose="020B0604020202020204" pitchFamily="34" charset="0"/>
                          <a:ea typeface="ＭＳ Ｐゴシック" panose="020B0600070205080204" pitchFamily="50" charset="-128"/>
                          <a:cs typeface="Arial" panose="020B0604020202020204" pitchFamily="34" charset="0"/>
                        </a:rPr>
                        <a:t>I/II/IIII/IV</a:t>
                      </a:r>
                    </a:p>
                  </a:txBody>
                  <a:tcPr marL="9525" marR="9525" marT="9525" marB="0" anchor="ctr">
                    <a:lnL>
                      <a:noFill/>
                    </a:lnL>
                    <a:lnR>
                      <a:no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en-US" sz="2400" b="1"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2%</a:t>
                      </a:r>
                      <a:endParaRPr lang="en-US" sz="2400" b="1" i="0"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a:noFill/>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fontAlgn="ctr"/>
                      <a:r>
                        <a:rPr lang="sv-SE" sz="2400" b="1"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rPr>
                        <a:t>2%</a:t>
                      </a:r>
                      <a:endParaRPr lang="sv-SE" sz="2400" b="1" i="0" u="none" strike="noStrike" dirty="0">
                        <a:solidFill>
                          <a:srgbClr val="0000FF"/>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9525" marR="9525" marT="9525" marB="0" anchor="ctr">
                    <a:lnL>
                      <a:no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sp>
        <p:nvSpPr>
          <p:cNvPr id="5" name="角丸四角形 4"/>
          <p:cNvSpPr/>
          <p:nvPr/>
        </p:nvSpPr>
        <p:spPr>
          <a:xfrm>
            <a:off x="1304594" y="2060848"/>
            <a:ext cx="9543934" cy="223224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dirty="0">
              <a:solidFill>
                <a:prstClr val="white"/>
              </a:solidFill>
              <a:latin typeface="Calibri"/>
              <a:ea typeface="游ゴシック" panose="020B0400000000000000" pitchFamily="50" charset="-128"/>
            </a:endParaRPr>
          </a:p>
        </p:txBody>
      </p:sp>
      <p:sp>
        <p:nvSpPr>
          <p:cNvPr id="6" name="角丸四角形 5"/>
          <p:cNvSpPr/>
          <p:nvPr/>
        </p:nvSpPr>
        <p:spPr>
          <a:xfrm>
            <a:off x="1304594" y="4509120"/>
            <a:ext cx="9543934" cy="22322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游ゴシック" panose="020B0400000000000000" pitchFamily="50" charset="-128"/>
            </a:endParaRPr>
          </a:p>
        </p:txBody>
      </p:sp>
      <p:sp>
        <p:nvSpPr>
          <p:cNvPr id="7" name="テキスト ボックス 6"/>
          <p:cNvSpPr txBox="1"/>
          <p:nvPr/>
        </p:nvSpPr>
        <p:spPr>
          <a:xfrm>
            <a:off x="6063665" y="1830016"/>
            <a:ext cx="579005" cy="461665"/>
          </a:xfrm>
          <a:prstGeom prst="rect">
            <a:avLst/>
          </a:prstGeom>
          <a:solidFill>
            <a:schemeClr val="bg1"/>
          </a:solidFill>
        </p:spPr>
        <p:txBody>
          <a:bodyPr wrap="none" rtlCol="0">
            <a:spAutoFit/>
          </a:bodyPr>
          <a:lstStyle/>
          <a:p>
            <a:pPr>
              <a:defRPr/>
            </a:pPr>
            <a:r>
              <a:rPr lang="en-US" altLang="ja-JP" sz="2400" b="1" dirty="0">
                <a:solidFill>
                  <a:srgbClr val="0000FF"/>
                </a:solidFill>
              </a:rPr>
              <a:t>2D</a:t>
            </a:r>
            <a:endParaRPr lang="ja-JP" altLang="en-US" sz="2400" b="1" dirty="0">
              <a:solidFill>
                <a:srgbClr val="0000FF"/>
              </a:solidFill>
            </a:endParaRPr>
          </a:p>
        </p:txBody>
      </p:sp>
      <p:sp>
        <p:nvSpPr>
          <p:cNvPr id="8" name="テキスト ボックス 7"/>
          <p:cNvSpPr txBox="1"/>
          <p:nvPr/>
        </p:nvSpPr>
        <p:spPr>
          <a:xfrm>
            <a:off x="6063665" y="4293097"/>
            <a:ext cx="579005" cy="461665"/>
          </a:xfrm>
          <a:prstGeom prst="rect">
            <a:avLst/>
          </a:prstGeom>
          <a:solidFill>
            <a:schemeClr val="bg1"/>
          </a:solidFill>
          <a:ln>
            <a:noFill/>
          </a:ln>
        </p:spPr>
        <p:txBody>
          <a:bodyPr wrap="none" rtlCol="0">
            <a:spAutoFit/>
          </a:bodyPr>
          <a:lstStyle/>
          <a:p>
            <a:pPr>
              <a:defRPr/>
            </a:pPr>
            <a:r>
              <a:rPr lang="en-US" altLang="ja-JP" sz="2400" b="1" dirty="0">
                <a:solidFill>
                  <a:srgbClr val="FF0000"/>
                </a:solidFill>
              </a:rPr>
              <a:t>3D</a:t>
            </a:r>
            <a:endParaRPr lang="ja-JP" altLang="en-US" sz="2400" b="1" dirty="0">
              <a:solidFill>
                <a:srgbClr val="FF0000"/>
              </a:solidFill>
            </a:endParaRPr>
          </a:p>
        </p:txBody>
      </p:sp>
      <p:sp>
        <p:nvSpPr>
          <p:cNvPr id="2" name="テキスト ボックス 1"/>
          <p:cNvSpPr txBox="1"/>
          <p:nvPr/>
        </p:nvSpPr>
        <p:spPr>
          <a:xfrm>
            <a:off x="8627883" y="3507396"/>
            <a:ext cx="1058303" cy="461665"/>
          </a:xfrm>
          <a:prstGeom prst="rect">
            <a:avLst/>
          </a:prstGeom>
          <a:noFill/>
        </p:spPr>
        <p:txBody>
          <a:bodyPr wrap="none" rtlCol="0">
            <a:spAutoFit/>
          </a:bodyPr>
          <a:lstStyle/>
          <a:p>
            <a:r>
              <a:rPr lang="en-US" altLang="ja-JP" sz="2400" b="1" dirty="0">
                <a:solidFill>
                  <a:srgbClr val="FF0000"/>
                </a:solidFill>
              </a:rPr>
              <a:t>16.2%</a:t>
            </a:r>
            <a:endParaRPr lang="ja-JP" altLang="en-US" sz="2400" b="1" dirty="0">
              <a:solidFill>
                <a:srgbClr val="FF0000"/>
              </a:solidFill>
            </a:endParaRPr>
          </a:p>
        </p:txBody>
      </p:sp>
      <p:sp>
        <p:nvSpPr>
          <p:cNvPr id="11" name="テキスト ボックス 10"/>
          <p:cNvSpPr txBox="1"/>
          <p:nvPr/>
        </p:nvSpPr>
        <p:spPr>
          <a:xfrm>
            <a:off x="1360575" y="107921"/>
            <a:ext cx="9470862" cy="954107"/>
          </a:xfrm>
          <a:prstGeom prst="rect">
            <a:avLst/>
          </a:prstGeom>
          <a:noFill/>
        </p:spPr>
        <p:txBody>
          <a:bodyPr wrap="none" rtlCol="0">
            <a:spAutoFit/>
          </a:bodyPr>
          <a:lstStyle/>
          <a:p>
            <a:pPr algn="ctr">
              <a:defRPr/>
            </a:pPr>
            <a:r>
              <a:rPr lang="en-US" altLang="ja-JP" sz="3200" b="1" i="1" dirty="0" smtClean="0">
                <a:latin typeface="Arial" charset="0"/>
              </a:rPr>
              <a:t>Late toxicity; Conventional 2D-BT </a:t>
            </a:r>
            <a:r>
              <a:rPr lang="en-US" altLang="ja-JP" sz="3200" b="1" i="1" dirty="0">
                <a:latin typeface="Arial" charset="0"/>
              </a:rPr>
              <a:t>vs. </a:t>
            </a:r>
            <a:r>
              <a:rPr lang="en-US" altLang="ja-JP" sz="3200" b="1" i="1" dirty="0" smtClean="0">
                <a:latin typeface="Arial" charset="0"/>
              </a:rPr>
              <a:t>3D-IGBT</a:t>
            </a:r>
            <a:endParaRPr lang="en-US" altLang="ja-JP" sz="3200" b="1" i="1" dirty="0">
              <a:latin typeface="Arial" charset="0"/>
            </a:endParaRPr>
          </a:p>
          <a:p>
            <a:pPr algn="ctr">
              <a:defRPr/>
            </a:pPr>
            <a:r>
              <a:rPr lang="en-US" altLang="ja-JP" sz="2400" b="1" i="1" dirty="0">
                <a:latin typeface="Arial" charset="0"/>
              </a:rPr>
              <a:t>3D-IGBT: </a:t>
            </a:r>
            <a:r>
              <a:rPr lang="en-US" altLang="ja-JP" sz="2400" b="1" i="1" dirty="0" smtClean="0">
                <a:latin typeface="Arial" charset="0"/>
              </a:rPr>
              <a:t>Rectum D2cc </a:t>
            </a:r>
            <a:r>
              <a:rPr lang="en-US" altLang="ja-JP" sz="2400" b="1" i="1" dirty="0">
                <a:latin typeface="Arial" charset="0"/>
              </a:rPr>
              <a:t>&lt; 70-75 Gy, </a:t>
            </a:r>
            <a:r>
              <a:rPr lang="en-US" altLang="ja-JP" sz="2400" b="1" i="1" dirty="0" smtClean="0">
                <a:latin typeface="Arial" charset="0"/>
              </a:rPr>
              <a:t>Bladder D2cc </a:t>
            </a:r>
            <a:r>
              <a:rPr lang="en-US" altLang="ja-JP" sz="2400" b="1" i="1" dirty="0">
                <a:latin typeface="Arial" charset="0"/>
              </a:rPr>
              <a:t>&lt; 80-90 Gy</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28016113"/>
      </p:ext>
    </p:extLst>
  </p:cSld>
  <p:clrMapOvr>
    <a:masterClrMapping/>
  </p:clrMapOvr>
  <mc:AlternateContent xmlns:mc="http://schemas.openxmlformats.org/markup-compatibility/2006" xmlns:p14="http://schemas.microsoft.com/office/powerpoint/2010/main">
    <mc:Choice Requires="p14">
      <p:transition spd="slow" p14:dur="2000" advTm="26148"/>
    </mc:Choice>
    <mc:Fallback xmlns="">
      <p:transition spd="slow" advTm="2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テキスト ボックス 2"/>
          <p:cNvSpPr txBox="1">
            <a:spLocks noChangeArrowheads="1"/>
          </p:cNvSpPr>
          <p:nvPr/>
        </p:nvSpPr>
        <p:spPr bwMode="auto">
          <a:xfrm>
            <a:off x="4605341" y="550429"/>
            <a:ext cx="2980289"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600" b="1" i="1" dirty="0">
                <a:solidFill>
                  <a:srgbClr val="000000"/>
                </a:solidFill>
              </a:rPr>
              <a:t>Presentation</a:t>
            </a:r>
            <a:endParaRPr lang="ja-JP" altLang="en-US" sz="3600" b="1" i="1" dirty="0">
              <a:solidFill>
                <a:srgbClr val="000000"/>
              </a:solidFill>
            </a:endParaRPr>
          </a:p>
        </p:txBody>
      </p:sp>
      <p:sp>
        <p:nvSpPr>
          <p:cNvPr id="8" name="テキスト ボックス 3"/>
          <p:cNvSpPr txBox="1">
            <a:spLocks noChangeArrowheads="1"/>
          </p:cNvSpPr>
          <p:nvPr/>
        </p:nvSpPr>
        <p:spPr bwMode="auto">
          <a:xfrm>
            <a:off x="447666" y="1823468"/>
            <a:ext cx="11296668" cy="35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marL="341313" indent="-34131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12" indent="-457212" eaLnBrk="1" hangingPunct="1">
              <a:lnSpc>
                <a:spcPct val="200000"/>
              </a:lnSpc>
              <a:buAutoNum type="arabicPeriod"/>
            </a:pPr>
            <a:r>
              <a:rPr lang="en-US" altLang="ja-JP" sz="2800" b="1" dirty="0" smtClean="0">
                <a:solidFill>
                  <a:schemeClr val="bg1">
                    <a:lumMod val="75000"/>
                  </a:schemeClr>
                </a:solidFill>
              </a:rPr>
              <a:t>Radiotherapy </a:t>
            </a:r>
            <a:r>
              <a:rPr lang="en-US" altLang="ja-JP" sz="2800" b="1" dirty="0">
                <a:solidFill>
                  <a:schemeClr val="bg1">
                    <a:lumMod val="75000"/>
                  </a:schemeClr>
                </a:solidFill>
              </a:rPr>
              <a:t>for Cervical </a:t>
            </a:r>
            <a:r>
              <a:rPr lang="en-US" altLang="ja-JP" sz="2800" b="1" dirty="0" smtClean="0">
                <a:solidFill>
                  <a:schemeClr val="bg1">
                    <a:lumMod val="75000"/>
                  </a:schemeClr>
                </a:solidFill>
              </a:rPr>
              <a:t>Cancer</a:t>
            </a:r>
            <a:endParaRPr lang="en-US" altLang="ja-JP" sz="2800" b="1" dirty="0">
              <a:solidFill>
                <a:schemeClr val="bg1">
                  <a:lumMod val="75000"/>
                </a:schemeClr>
              </a:solidFill>
            </a:endParaRPr>
          </a:p>
          <a:p>
            <a:pPr marL="457212" indent="-457212" eaLnBrk="1" hangingPunct="1">
              <a:buAutoNum type="arabicPeriod"/>
            </a:pPr>
            <a:r>
              <a:rPr lang="en-US" altLang="ja-JP" sz="2800" b="1" dirty="0" smtClean="0">
                <a:solidFill>
                  <a:schemeClr val="bg1">
                    <a:lumMod val="75000"/>
                  </a:schemeClr>
                </a:solidFill>
              </a:rPr>
              <a:t>Concurrent Chemoradiotherapy (CCRT) for Locally </a:t>
            </a:r>
            <a:r>
              <a:rPr lang="en-US" altLang="ja-JP" sz="2800" b="1" dirty="0">
                <a:solidFill>
                  <a:schemeClr val="bg1">
                    <a:lumMod val="75000"/>
                  </a:schemeClr>
                </a:solidFill>
              </a:rPr>
              <a:t>A</a:t>
            </a:r>
            <a:r>
              <a:rPr lang="en-US" altLang="ja-JP" sz="2800" b="1" dirty="0" smtClean="0">
                <a:solidFill>
                  <a:schemeClr val="bg1">
                    <a:lumMod val="75000"/>
                  </a:schemeClr>
                </a:solidFill>
              </a:rPr>
              <a:t>dvanced</a:t>
            </a:r>
          </a:p>
          <a:p>
            <a:pPr marL="0" indent="0" eaLnBrk="1" hangingPunct="1"/>
            <a:r>
              <a:rPr lang="en-US" altLang="ja-JP" sz="2800" b="1" dirty="0" smtClean="0">
                <a:solidFill>
                  <a:schemeClr val="bg1">
                    <a:lumMod val="75000"/>
                  </a:schemeClr>
                </a:solidFill>
              </a:rPr>
              <a:t>    </a:t>
            </a:r>
            <a:r>
              <a:rPr lang="en-US" altLang="ja-JP" sz="1400" b="1" dirty="0" smtClean="0">
                <a:solidFill>
                  <a:schemeClr val="bg1">
                    <a:lumMod val="75000"/>
                  </a:schemeClr>
                </a:solidFill>
              </a:rPr>
              <a:t> </a:t>
            </a:r>
            <a:r>
              <a:rPr lang="en-US" altLang="ja-JP" sz="2800" b="1" dirty="0" smtClean="0">
                <a:solidFill>
                  <a:schemeClr val="bg1">
                    <a:lumMod val="75000"/>
                  </a:schemeClr>
                </a:solidFill>
              </a:rPr>
              <a:t>Cervical </a:t>
            </a:r>
            <a:r>
              <a:rPr lang="en-US" altLang="ja-JP" sz="2800" b="1" dirty="0">
                <a:solidFill>
                  <a:schemeClr val="bg1">
                    <a:lumMod val="75000"/>
                  </a:schemeClr>
                </a:solidFill>
              </a:rPr>
              <a:t>Cancer</a:t>
            </a:r>
          </a:p>
          <a:p>
            <a:pPr marL="0" indent="0" eaLnBrk="1" hangingPunct="1">
              <a:lnSpc>
                <a:spcPct val="200000"/>
              </a:lnSpc>
            </a:pPr>
            <a:r>
              <a:rPr lang="en-US" altLang="ja-JP" sz="2800" b="1" dirty="0" smtClean="0">
                <a:solidFill>
                  <a:schemeClr val="bg1">
                    <a:lumMod val="75000"/>
                  </a:schemeClr>
                </a:solidFill>
              </a:rPr>
              <a:t>3.  3D image-guided brachytherapy (3D-IGBT) for Cervical Cancer</a:t>
            </a:r>
            <a:endParaRPr lang="en-US" altLang="ja-JP" sz="2800" b="1" dirty="0">
              <a:solidFill>
                <a:schemeClr val="bg1">
                  <a:lumMod val="75000"/>
                </a:schemeClr>
              </a:solidFill>
            </a:endParaRPr>
          </a:p>
          <a:p>
            <a:pPr marL="0" indent="0" eaLnBrk="1" hangingPunct="1">
              <a:lnSpc>
                <a:spcPct val="200000"/>
              </a:lnSpc>
            </a:pPr>
            <a:r>
              <a:rPr lang="en-US" altLang="ja-JP" sz="2800" b="1" dirty="0" smtClean="0">
                <a:solidFill>
                  <a:srgbClr val="000000"/>
                </a:solidFill>
              </a:rPr>
              <a:t>4.  FNCA </a:t>
            </a:r>
            <a:r>
              <a:rPr lang="en-US" altLang="ja-JP" sz="2800" b="1" dirty="0">
                <a:solidFill>
                  <a:srgbClr val="000000"/>
                </a:solidFill>
              </a:rPr>
              <a:t>Clinical </a:t>
            </a:r>
            <a:r>
              <a:rPr lang="en-US" altLang="ja-JP" sz="2800" b="1" dirty="0" smtClean="0">
                <a:solidFill>
                  <a:srgbClr val="000000"/>
                </a:solidFill>
              </a:rPr>
              <a:t>Trials</a:t>
            </a:r>
            <a:r>
              <a:rPr lang="ja-JP" altLang="en-US" sz="2800" b="1" dirty="0">
                <a:solidFill>
                  <a:srgbClr val="000000"/>
                </a:solidFill>
              </a:rPr>
              <a:t> </a:t>
            </a:r>
            <a:r>
              <a:rPr lang="en-US" altLang="ja-JP" sz="2800" b="1" dirty="0" smtClean="0">
                <a:solidFill>
                  <a:srgbClr val="000000"/>
                </a:solidFill>
              </a:rPr>
              <a:t>for Cervical Cancer</a:t>
            </a:r>
            <a:endParaRPr lang="en-US" altLang="ja-JP" sz="2800" b="1" dirty="0">
              <a:solidFill>
                <a:srgbClr val="000000"/>
              </a:solidFill>
            </a:endParaRPr>
          </a:p>
        </p:txBody>
      </p:sp>
      <p:cxnSp>
        <p:nvCxnSpPr>
          <p:cNvPr id="9" name="直線コネクタ 8"/>
          <p:cNvCxnSpPr/>
          <p:nvPr/>
        </p:nvCxnSpPr>
        <p:spPr>
          <a:xfrm>
            <a:off x="335360" y="1792412"/>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35360" y="5445224"/>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67470796"/>
      </p:ext>
    </p:extLst>
  </p:cSld>
  <p:clrMapOvr>
    <a:masterClrMapping/>
  </p:clrMapOvr>
  <mc:AlternateContent xmlns:mc="http://schemas.openxmlformats.org/markup-compatibility/2006" xmlns:p14="http://schemas.microsoft.com/office/powerpoint/2010/main">
    <mc:Choice Requires="p14">
      <p:transition spd="slow" p14:dur="2000" advTm="10560"/>
    </mc:Choice>
    <mc:Fallback xmlns="">
      <p:transition spd="slow" advTm="1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p:cNvSpPr txBox="1">
            <a:spLocks noChangeArrowheads="1"/>
          </p:cNvSpPr>
          <p:nvPr/>
        </p:nvSpPr>
        <p:spPr bwMode="auto">
          <a:xfrm>
            <a:off x="2881314" y="323945"/>
            <a:ext cx="6286500" cy="584775"/>
          </a:xfrm>
          <a:prstGeom prst="rect">
            <a:avLst/>
          </a:prstGeom>
          <a:solidFill>
            <a:schemeClr val="bg1"/>
          </a:solidFill>
          <a:ln w="9525">
            <a:noFill/>
            <a:miter lim="800000"/>
            <a:headEnd/>
            <a:tailEnd/>
          </a:ln>
        </p:spPr>
        <p:txBody>
          <a:bodyPr>
            <a:spAutoFit/>
          </a:bodyPr>
          <a:lstStyle/>
          <a:p>
            <a:pPr algn="ctr"/>
            <a:r>
              <a:rPr lang="en-US" altLang="ja-JP" sz="3200" b="1" i="1" dirty="0"/>
              <a:t>Mortality from Cervical Cancer</a:t>
            </a:r>
          </a:p>
        </p:txBody>
      </p:sp>
      <p:pic>
        <p:nvPicPr>
          <p:cNvPr id="5" name="図 4"/>
          <p:cNvPicPr>
            <a:picLocks noChangeAspect="1"/>
          </p:cNvPicPr>
          <p:nvPr/>
        </p:nvPicPr>
        <p:blipFill>
          <a:blip r:embed="rId5" cstate="print"/>
          <a:stretch>
            <a:fillRect/>
          </a:stretch>
        </p:blipFill>
        <p:spPr>
          <a:xfrm>
            <a:off x="20695" y="1255716"/>
            <a:ext cx="12171305" cy="5377606"/>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84356532"/>
      </p:ext>
    </p:extLst>
  </p:cSld>
  <p:clrMapOvr>
    <a:masterClrMapping/>
  </p:clrMapOvr>
  <mc:AlternateContent xmlns:mc="http://schemas.openxmlformats.org/markup-compatibility/2006" xmlns:p14="http://schemas.microsoft.com/office/powerpoint/2010/main">
    <mc:Choice Requires="p14">
      <p:transition spd="slow" p14:dur="2000" advTm="30540"/>
    </mc:Choice>
    <mc:Fallback xmlns="">
      <p:transition spd="slow" advTm="3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69114" y="764707"/>
            <a:ext cx="5394838" cy="6090052"/>
            <a:chOff x="269114" y="764707"/>
            <a:chExt cx="5394838" cy="6090052"/>
          </a:xfrm>
        </p:grpSpPr>
        <p:pic>
          <p:nvPicPr>
            <p:cNvPr id="3074" name="Picture 6" descr="アジア3gif"/>
            <p:cNvPicPr>
              <a:picLocks noChangeAspect="1" noChangeArrowheads="1"/>
            </p:cNvPicPr>
            <p:nvPr/>
          </p:nvPicPr>
          <p:blipFill>
            <a:blip r:embed="rId5" cstate="print"/>
            <a:srcRect/>
            <a:stretch>
              <a:fillRect/>
            </a:stretch>
          </p:blipFill>
          <p:spPr bwMode="auto">
            <a:xfrm>
              <a:off x="269114" y="764707"/>
              <a:ext cx="5132556" cy="60900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57709" name="Rectangle 2"/>
            <p:cNvSpPr>
              <a:spLocks noChangeArrowheads="1"/>
            </p:cNvSpPr>
            <p:nvPr/>
          </p:nvSpPr>
          <p:spPr bwMode="auto">
            <a:xfrm>
              <a:off x="3441874" y="3290063"/>
              <a:ext cx="684803" cy="369332"/>
            </a:xfrm>
            <a:prstGeom prst="rect">
              <a:avLst/>
            </a:prstGeom>
            <a:solidFill>
              <a:schemeClr val="bg1"/>
            </a:solidFill>
            <a:ln w="9525">
              <a:noFill/>
              <a:miter lim="800000"/>
              <a:headEnd/>
              <a:tailEnd/>
            </a:ln>
          </p:spPr>
          <p:txBody>
            <a:bodyPr wrap="none">
              <a:spAutoFit/>
            </a:bodyPr>
            <a:lstStyle/>
            <a:p>
              <a:pPr algn="ctr" eaLnBrk="1" hangingPunct="1"/>
              <a:r>
                <a:rPr lang="en-US" altLang="ja-JP">
                  <a:solidFill>
                    <a:srgbClr val="000000"/>
                  </a:solidFill>
                </a:rPr>
                <a:t>CHN</a:t>
              </a:r>
            </a:p>
          </p:txBody>
        </p:sp>
        <p:sp>
          <p:nvSpPr>
            <p:cNvPr id="157710" name="Rectangle 4"/>
            <p:cNvSpPr>
              <a:spLocks noChangeArrowheads="1"/>
            </p:cNvSpPr>
            <p:nvPr/>
          </p:nvSpPr>
          <p:spPr bwMode="auto">
            <a:xfrm>
              <a:off x="4850555" y="2162082"/>
              <a:ext cx="813397" cy="369332"/>
            </a:xfrm>
            <a:prstGeom prst="rect">
              <a:avLst/>
            </a:prstGeom>
            <a:solidFill>
              <a:srgbClr val="FFFFFF">
                <a:alpha val="50195"/>
              </a:srgbClr>
            </a:solidFill>
            <a:ln w="9525">
              <a:noFill/>
              <a:miter lim="800000"/>
              <a:headEnd/>
              <a:tailEnd/>
            </a:ln>
          </p:spPr>
          <p:txBody>
            <a:bodyPr>
              <a:spAutoFit/>
            </a:bodyPr>
            <a:lstStyle/>
            <a:p>
              <a:pPr algn="ctr" eaLnBrk="1" hangingPunct="1"/>
              <a:r>
                <a:rPr lang="en-US" altLang="ja-JP">
                  <a:solidFill>
                    <a:srgbClr val="000000"/>
                  </a:solidFill>
                </a:rPr>
                <a:t>JPN</a:t>
              </a:r>
            </a:p>
          </p:txBody>
        </p:sp>
        <p:sp>
          <p:nvSpPr>
            <p:cNvPr id="157711" name="Rectangle 5"/>
            <p:cNvSpPr>
              <a:spLocks noChangeArrowheads="1"/>
            </p:cNvSpPr>
            <p:nvPr/>
          </p:nvSpPr>
          <p:spPr bwMode="auto">
            <a:xfrm>
              <a:off x="3934605" y="2556615"/>
              <a:ext cx="684803" cy="369332"/>
            </a:xfrm>
            <a:prstGeom prst="rect">
              <a:avLst/>
            </a:prstGeom>
            <a:solidFill>
              <a:schemeClr val="bg1"/>
            </a:solidFill>
            <a:ln w="9525">
              <a:noFill/>
              <a:miter lim="800000"/>
              <a:headEnd/>
              <a:tailEnd/>
            </a:ln>
          </p:spPr>
          <p:txBody>
            <a:bodyPr wrap="none">
              <a:spAutoFit/>
            </a:bodyPr>
            <a:lstStyle/>
            <a:p>
              <a:pPr algn="ctr" eaLnBrk="1" hangingPunct="1"/>
              <a:r>
                <a:rPr lang="en-US" altLang="ja-JP">
                  <a:solidFill>
                    <a:srgbClr val="000000"/>
                  </a:solidFill>
                </a:rPr>
                <a:t>KOR</a:t>
              </a:r>
            </a:p>
          </p:txBody>
        </p:sp>
        <p:sp>
          <p:nvSpPr>
            <p:cNvPr id="157712" name="Rectangle 8"/>
            <p:cNvSpPr>
              <a:spLocks noChangeArrowheads="1"/>
            </p:cNvSpPr>
            <p:nvPr/>
          </p:nvSpPr>
          <p:spPr bwMode="auto">
            <a:xfrm>
              <a:off x="3385929" y="4831694"/>
              <a:ext cx="697628" cy="369332"/>
            </a:xfrm>
            <a:prstGeom prst="rect">
              <a:avLst/>
            </a:prstGeom>
            <a:noFill/>
            <a:ln w="9525">
              <a:noFill/>
              <a:miter lim="800000"/>
              <a:headEnd/>
              <a:tailEnd/>
            </a:ln>
          </p:spPr>
          <p:txBody>
            <a:bodyPr wrap="none">
              <a:spAutoFit/>
            </a:bodyPr>
            <a:lstStyle/>
            <a:p>
              <a:pPr algn="ctr" eaLnBrk="1" hangingPunct="1"/>
              <a:r>
                <a:rPr lang="en-US" altLang="ja-JP">
                  <a:solidFill>
                    <a:srgbClr val="000000"/>
                  </a:solidFill>
                </a:rPr>
                <a:t>VNM</a:t>
              </a:r>
            </a:p>
          </p:txBody>
        </p:sp>
        <p:pic>
          <p:nvPicPr>
            <p:cNvPr id="3086" name="Picture 15"/>
            <p:cNvPicPr>
              <a:picLocks noChangeAspect="1" noChangeArrowheads="1"/>
            </p:cNvPicPr>
            <p:nvPr/>
          </p:nvPicPr>
          <p:blipFill>
            <a:blip r:embed="rId6" cstate="print"/>
            <a:srcRect/>
            <a:stretch>
              <a:fillRect/>
            </a:stretch>
          </p:blipFill>
          <p:spPr bwMode="auto">
            <a:xfrm>
              <a:off x="3403630" y="5143954"/>
              <a:ext cx="615636" cy="3794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cxnSp>
          <p:nvCxnSpPr>
            <p:cNvPr id="23" name="直線矢印コネクタ 22"/>
            <p:cNvCxnSpPr/>
            <p:nvPr/>
          </p:nvCxnSpPr>
          <p:spPr bwMode="auto">
            <a:xfrm rot="5400000">
              <a:off x="4859245" y="3201424"/>
              <a:ext cx="703901" cy="53878"/>
            </a:xfrm>
            <a:prstGeom prst="straightConnector1">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bwMode="auto">
            <a:xfrm rot="16200000" flipV="1">
              <a:off x="4157951" y="3310050"/>
              <a:ext cx="458840" cy="238110"/>
            </a:xfrm>
            <a:prstGeom prst="straightConnector1">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092" name="Picture 10"/>
            <p:cNvPicPr>
              <a:picLocks noChangeAspect="1" noChangeArrowheads="1"/>
            </p:cNvPicPr>
            <p:nvPr/>
          </p:nvPicPr>
          <p:blipFill>
            <a:blip r:embed="rId7" cstate="print"/>
            <a:srcRect/>
            <a:stretch>
              <a:fillRect/>
            </a:stretch>
          </p:blipFill>
          <p:spPr bwMode="auto">
            <a:xfrm>
              <a:off x="3967227" y="2931056"/>
              <a:ext cx="617683" cy="3804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pic>
          <p:nvPicPr>
            <p:cNvPr id="3093" name="Picture 13"/>
            <p:cNvPicPr>
              <a:picLocks noChangeAspect="1" noChangeArrowheads="1"/>
            </p:cNvPicPr>
            <p:nvPr/>
          </p:nvPicPr>
          <p:blipFill>
            <a:blip r:embed="rId8" cstate="print"/>
            <a:srcRect/>
            <a:stretch>
              <a:fillRect/>
            </a:stretch>
          </p:blipFill>
          <p:spPr bwMode="auto">
            <a:xfrm>
              <a:off x="4928570" y="2563048"/>
              <a:ext cx="618549" cy="3813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cxnSp>
          <p:nvCxnSpPr>
            <p:cNvPr id="2" name="直線矢印コネクタ 22"/>
            <p:cNvCxnSpPr/>
            <p:nvPr/>
          </p:nvCxnSpPr>
          <p:spPr bwMode="auto">
            <a:xfrm rot="10800000">
              <a:off x="3828595" y="3893158"/>
              <a:ext cx="253752" cy="156423"/>
            </a:xfrm>
            <a:prstGeom prst="straightConnector1">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7719" name="直線矢印コネクタ 22"/>
            <p:cNvCxnSpPr>
              <a:cxnSpLocks noChangeShapeType="1"/>
            </p:cNvCxnSpPr>
            <p:nvPr/>
          </p:nvCxnSpPr>
          <p:spPr bwMode="auto">
            <a:xfrm flipH="1">
              <a:off x="2879702" y="4683981"/>
              <a:ext cx="114707" cy="387581"/>
            </a:xfrm>
            <a:prstGeom prst="straightConnector1">
              <a:avLst/>
            </a:prstGeom>
            <a:noFill/>
            <a:ln w="9525" algn="ctr">
              <a:solidFill>
                <a:srgbClr val="FF0000"/>
              </a:solidFill>
              <a:round/>
              <a:headEnd type="oval" w="med" len="med"/>
              <a:tailEnd type="oval" w="med" len="med"/>
            </a:ln>
          </p:spPr>
        </p:cxnSp>
        <p:sp>
          <p:nvSpPr>
            <p:cNvPr id="157720" name="Rectangle 7"/>
            <p:cNvSpPr>
              <a:spLocks noChangeArrowheads="1"/>
            </p:cNvSpPr>
            <p:nvPr/>
          </p:nvSpPr>
          <p:spPr bwMode="auto">
            <a:xfrm>
              <a:off x="2606001" y="4096508"/>
              <a:ext cx="646331" cy="369332"/>
            </a:xfrm>
            <a:prstGeom prst="rect">
              <a:avLst/>
            </a:prstGeom>
            <a:solidFill>
              <a:schemeClr val="bg1"/>
            </a:solidFill>
            <a:ln w="9525">
              <a:noFill/>
              <a:miter lim="800000"/>
              <a:headEnd/>
              <a:tailEnd/>
            </a:ln>
          </p:spPr>
          <p:txBody>
            <a:bodyPr wrap="none">
              <a:spAutoFit/>
            </a:bodyPr>
            <a:lstStyle/>
            <a:p>
              <a:pPr algn="ctr" eaLnBrk="1" hangingPunct="1"/>
              <a:r>
                <a:rPr lang="en-US" altLang="ja-JP">
                  <a:solidFill>
                    <a:srgbClr val="000000"/>
                  </a:solidFill>
                </a:rPr>
                <a:t>THA</a:t>
              </a:r>
            </a:p>
          </p:txBody>
        </p:sp>
        <p:pic>
          <p:nvPicPr>
            <p:cNvPr id="3084" name="Picture 11"/>
            <p:cNvPicPr>
              <a:picLocks noChangeAspect="1" noChangeArrowheads="1"/>
            </p:cNvPicPr>
            <p:nvPr/>
          </p:nvPicPr>
          <p:blipFill>
            <a:blip r:embed="rId9" cstate="print"/>
            <a:srcRect/>
            <a:stretch>
              <a:fillRect/>
            </a:stretch>
          </p:blipFill>
          <p:spPr bwMode="auto">
            <a:xfrm>
              <a:off x="2603131" y="4417565"/>
              <a:ext cx="615636" cy="3813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sp>
          <p:nvSpPr>
            <p:cNvPr id="157722" name="Line 28"/>
            <p:cNvSpPr>
              <a:spLocks noChangeShapeType="1"/>
            </p:cNvSpPr>
            <p:nvPr/>
          </p:nvSpPr>
          <p:spPr bwMode="auto">
            <a:xfrm flipV="1">
              <a:off x="4358692" y="4831693"/>
              <a:ext cx="401485" cy="239868"/>
            </a:xfrm>
            <a:prstGeom prst="line">
              <a:avLst/>
            </a:prstGeom>
            <a:noFill/>
            <a:ln w="9525">
              <a:solidFill>
                <a:srgbClr val="F21E1E"/>
              </a:solidFill>
              <a:round/>
              <a:headEnd type="oval" w="med" len="med"/>
              <a:tailEnd type="oval" w="med" len="med"/>
            </a:ln>
          </p:spPr>
          <p:txBody>
            <a:bodyPr wrap="none" anchor="ctr"/>
            <a:lstStyle/>
            <a:p>
              <a:endParaRPr lang="ja-JP" altLang="en-US"/>
            </a:p>
          </p:txBody>
        </p:sp>
        <p:sp>
          <p:nvSpPr>
            <p:cNvPr id="157723" name="Rectangle 6"/>
            <p:cNvSpPr>
              <a:spLocks noChangeArrowheads="1"/>
            </p:cNvSpPr>
            <p:nvPr/>
          </p:nvSpPr>
          <p:spPr bwMode="auto">
            <a:xfrm>
              <a:off x="4358693" y="4284215"/>
              <a:ext cx="839468" cy="369332"/>
            </a:xfrm>
            <a:prstGeom prst="rect">
              <a:avLst/>
            </a:prstGeom>
            <a:solidFill>
              <a:srgbClr val="FFFFFF">
                <a:alpha val="50195"/>
              </a:srgbClr>
            </a:solidFill>
            <a:ln w="9525">
              <a:noFill/>
              <a:miter lim="800000"/>
              <a:headEnd/>
              <a:tailEnd/>
            </a:ln>
          </p:spPr>
          <p:txBody>
            <a:bodyPr>
              <a:spAutoFit/>
            </a:bodyPr>
            <a:lstStyle/>
            <a:p>
              <a:pPr algn="ctr" eaLnBrk="1" hangingPunct="1"/>
              <a:r>
                <a:rPr lang="en-US" altLang="ja-JP">
                  <a:solidFill>
                    <a:srgbClr val="000000"/>
                  </a:solidFill>
                </a:rPr>
                <a:t>PHL</a:t>
              </a:r>
            </a:p>
          </p:txBody>
        </p:sp>
        <p:pic>
          <p:nvPicPr>
            <p:cNvPr id="3085" name="Picture 14"/>
            <p:cNvPicPr>
              <a:picLocks noChangeAspect="1" noChangeArrowheads="1"/>
            </p:cNvPicPr>
            <p:nvPr/>
          </p:nvPicPr>
          <p:blipFill>
            <a:blip r:embed="rId10" cstate="print"/>
            <a:srcRect/>
            <a:stretch>
              <a:fillRect/>
            </a:stretch>
          </p:blipFill>
          <p:spPr bwMode="auto">
            <a:xfrm>
              <a:off x="4421107" y="4597812"/>
              <a:ext cx="617682" cy="3785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sp>
          <p:nvSpPr>
            <p:cNvPr id="157725" name="Line 30"/>
            <p:cNvSpPr>
              <a:spLocks noChangeShapeType="1"/>
            </p:cNvSpPr>
            <p:nvPr/>
          </p:nvSpPr>
          <p:spPr bwMode="auto">
            <a:xfrm>
              <a:off x="2219181" y="5457383"/>
              <a:ext cx="775228" cy="319469"/>
            </a:xfrm>
            <a:prstGeom prst="line">
              <a:avLst/>
            </a:prstGeom>
            <a:noFill/>
            <a:ln w="9525">
              <a:solidFill>
                <a:srgbClr val="F21E1E"/>
              </a:solidFill>
              <a:round/>
              <a:headEnd type="oval" w="med" len="med"/>
              <a:tailEnd type="oval" w="med" len="med"/>
            </a:ln>
          </p:spPr>
          <p:txBody>
            <a:bodyPr wrap="none" anchor="ctr"/>
            <a:lstStyle/>
            <a:p>
              <a:endParaRPr lang="ja-JP" altLang="en-US"/>
            </a:p>
          </p:txBody>
        </p:sp>
        <p:sp>
          <p:nvSpPr>
            <p:cNvPr id="157726" name="Rectangle 18"/>
            <p:cNvSpPr>
              <a:spLocks noChangeArrowheads="1"/>
            </p:cNvSpPr>
            <p:nvPr/>
          </p:nvSpPr>
          <p:spPr bwMode="auto">
            <a:xfrm>
              <a:off x="1573495" y="4909906"/>
              <a:ext cx="684803" cy="369332"/>
            </a:xfrm>
            <a:prstGeom prst="rect">
              <a:avLst/>
            </a:prstGeom>
            <a:solidFill>
              <a:srgbClr val="FFFFFF"/>
            </a:solidFill>
            <a:ln w="9525">
              <a:noFill/>
              <a:miter lim="800000"/>
              <a:headEnd/>
              <a:tailEnd/>
            </a:ln>
          </p:spPr>
          <p:txBody>
            <a:bodyPr wrap="none">
              <a:spAutoFit/>
            </a:bodyPr>
            <a:lstStyle/>
            <a:p>
              <a:pPr algn="ctr" eaLnBrk="1" hangingPunct="1"/>
              <a:r>
                <a:rPr lang="en-US" altLang="ja-JP">
                  <a:solidFill>
                    <a:srgbClr val="000000"/>
                  </a:solidFill>
                </a:rPr>
                <a:t>MYS</a:t>
              </a:r>
            </a:p>
          </p:txBody>
        </p:sp>
        <p:sp>
          <p:nvSpPr>
            <p:cNvPr id="157727" name="Line 31"/>
            <p:cNvSpPr>
              <a:spLocks noChangeShapeType="1"/>
            </p:cNvSpPr>
            <p:nvPr/>
          </p:nvSpPr>
          <p:spPr bwMode="auto">
            <a:xfrm>
              <a:off x="3235928" y="5300961"/>
              <a:ext cx="481434" cy="0"/>
            </a:xfrm>
            <a:prstGeom prst="line">
              <a:avLst/>
            </a:prstGeom>
            <a:noFill/>
            <a:ln w="9525">
              <a:solidFill>
                <a:srgbClr val="F21E1E"/>
              </a:solidFill>
              <a:round/>
              <a:headEnd type="oval" w="med" len="med"/>
              <a:tailEnd type="oval" w="med" len="med"/>
            </a:ln>
          </p:spPr>
          <p:txBody>
            <a:bodyPr wrap="none" anchor="ctr"/>
            <a:lstStyle/>
            <a:p>
              <a:endParaRPr lang="ja-JP" altLang="en-US"/>
            </a:p>
          </p:txBody>
        </p:sp>
        <p:sp>
          <p:nvSpPr>
            <p:cNvPr id="157728" name="Line 32"/>
            <p:cNvSpPr>
              <a:spLocks noChangeShapeType="1"/>
            </p:cNvSpPr>
            <p:nvPr/>
          </p:nvSpPr>
          <p:spPr bwMode="auto">
            <a:xfrm>
              <a:off x="3319353" y="4753483"/>
              <a:ext cx="170327" cy="547478"/>
            </a:xfrm>
            <a:prstGeom prst="line">
              <a:avLst/>
            </a:prstGeom>
            <a:noFill/>
            <a:ln w="9525">
              <a:solidFill>
                <a:srgbClr val="F21E1E"/>
              </a:solidFill>
              <a:round/>
              <a:headEnd type="oval" w="med" len="med"/>
              <a:tailEnd type="oval" w="med" len="med"/>
            </a:ln>
          </p:spPr>
          <p:txBody>
            <a:bodyPr wrap="none" anchor="ctr"/>
            <a:lstStyle/>
            <a:p>
              <a:endParaRPr lang="ja-JP" altLang="en-US"/>
            </a:p>
          </p:txBody>
        </p:sp>
        <p:sp>
          <p:nvSpPr>
            <p:cNvPr id="157729" name="Line 33"/>
            <p:cNvSpPr>
              <a:spLocks noChangeShapeType="1"/>
            </p:cNvSpPr>
            <p:nvPr/>
          </p:nvSpPr>
          <p:spPr bwMode="auto">
            <a:xfrm flipH="1" flipV="1">
              <a:off x="2302607" y="6395919"/>
              <a:ext cx="987198" cy="29549"/>
            </a:xfrm>
            <a:prstGeom prst="line">
              <a:avLst/>
            </a:prstGeom>
            <a:noFill/>
            <a:ln w="9525">
              <a:solidFill>
                <a:srgbClr val="F21E1E"/>
              </a:solidFill>
              <a:round/>
              <a:headEnd type="oval" w="med" len="med"/>
              <a:tailEnd type="oval" w="med" len="med"/>
            </a:ln>
          </p:spPr>
          <p:txBody>
            <a:bodyPr wrap="none" anchor="ctr"/>
            <a:lstStyle/>
            <a:p>
              <a:endParaRPr lang="ja-JP" altLang="en-US"/>
            </a:p>
          </p:txBody>
        </p:sp>
        <p:sp>
          <p:nvSpPr>
            <p:cNvPr id="157730" name="Rectangle 3"/>
            <p:cNvSpPr>
              <a:spLocks noChangeArrowheads="1"/>
            </p:cNvSpPr>
            <p:nvPr/>
          </p:nvSpPr>
          <p:spPr bwMode="auto">
            <a:xfrm>
              <a:off x="1847257" y="5848441"/>
              <a:ext cx="582212" cy="369332"/>
            </a:xfrm>
            <a:prstGeom prst="rect">
              <a:avLst/>
            </a:prstGeom>
            <a:noFill/>
            <a:ln w="9525">
              <a:noFill/>
              <a:miter lim="800000"/>
              <a:headEnd/>
              <a:tailEnd/>
            </a:ln>
          </p:spPr>
          <p:txBody>
            <a:bodyPr wrap="none">
              <a:spAutoFit/>
            </a:bodyPr>
            <a:lstStyle/>
            <a:p>
              <a:pPr algn="ctr" eaLnBrk="1" hangingPunct="1"/>
              <a:r>
                <a:rPr lang="en-US" altLang="ja-JP">
                  <a:solidFill>
                    <a:srgbClr val="000000"/>
                  </a:solidFill>
                </a:rPr>
                <a:t>IDN</a:t>
              </a:r>
            </a:p>
          </p:txBody>
        </p:sp>
        <p:pic>
          <p:nvPicPr>
            <p:cNvPr id="3083" name="Picture 9"/>
            <p:cNvPicPr>
              <a:picLocks noChangeAspect="1" noChangeArrowheads="1"/>
            </p:cNvPicPr>
            <p:nvPr/>
          </p:nvPicPr>
          <p:blipFill>
            <a:blip r:embed="rId11" cstate="print"/>
            <a:srcRect/>
            <a:stretch>
              <a:fillRect/>
            </a:stretch>
          </p:blipFill>
          <p:spPr bwMode="auto">
            <a:xfrm>
              <a:off x="1794372" y="6161096"/>
              <a:ext cx="617519" cy="3804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sp>
          <p:nvSpPr>
            <p:cNvPr id="157732" name="Line 39"/>
            <p:cNvSpPr>
              <a:spLocks noChangeShapeType="1"/>
            </p:cNvSpPr>
            <p:nvPr/>
          </p:nvSpPr>
          <p:spPr bwMode="auto">
            <a:xfrm>
              <a:off x="2219181" y="5457384"/>
              <a:ext cx="1405774" cy="333724"/>
            </a:xfrm>
            <a:prstGeom prst="line">
              <a:avLst/>
            </a:prstGeom>
            <a:noFill/>
            <a:ln w="9525">
              <a:solidFill>
                <a:srgbClr val="F21E1E"/>
              </a:solidFill>
              <a:round/>
              <a:headEnd type="oval" w="med" len="med"/>
              <a:tailEnd type="oval" w="med" len="med"/>
            </a:ln>
          </p:spPr>
          <p:txBody>
            <a:bodyPr wrap="none" anchor="ctr"/>
            <a:lstStyle/>
            <a:p>
              <a:endParaRPr lang="ja-JP" altLang="en-US"/>
            </a:p>
          </p:txBody>
        </p:sp>
        <p:pic>
          <p:nvPicPr>
            <p:cNvPr id="3087" name="Picture 17"/>
            <p:cNvPicPr>
              <a:picLocks noChangeAspect="1" noChangeArrowheads="1"/>
            </p:cNvPicPr>
            <p:nvPr/>
          </p:nvPicPr>
          <p:blipFill>
            <a:blip r:embed="rId12" cstate="print"/>
            <a:srcRect/>
            <a:stretch>
              <a:fillRect/>
            </a:stretch>
          </p:blipFill>
          <p:spPr bwMode="auto">
            <a:xfrm>
              <a:off x="1625200" y="5223116"/>
              <a:ext cx="643669" cy="3973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pic>
          <p:nvPicPr>
            <p:cNvPr id="3091" name="Picture 12"/>
            <p:cNvPicPr>
              <a:picLocks noChangeAspect="1" noChangeArrowheads="1"/>
            </p:cNvPicPr>
            <p:nvPr/>
          </p:nvPicPr>
          <p:blipFill>
            <a:blip r:embed="rId13" cstate="print"/>
            <a:srcRect/>
            <a:stretch>
              <a:fillRect/>
            </a:stretch>
          </p:blipFill>
          <p:spPr bwMode="auto">
            <a:xfrm>
              <a:off x="3434422" y="3600088"/>
              <a:ext cx="616534" cy="3787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grpSp>
          <p:nvGrpSpPr>
            <p:cNvPr id="157735" name="Group 38"/>
            <p:cNvGrpSpPr>
              <a:grpSpLocks/>
            </p:cNvGrpSpPr>
            <p:nvPr/>
          </p:nvGrpSpPr>
          <p:grpSpPr bwMode="auto">
            <a:xfrm>
              <a:off x="839803" y="1015004"/>
              <a:ext cx="4272704" cy="3462154"/>
              <a:chOff x="588" y="784"/>
              <a:chExt cx="2270" cy="1992"/>
            </a:xfrm>
          </p:grpSpPr>
          <p:grpSp>
            <p:nvGrpSpPr>
              <p:cNvPr id="157740" name="Group 39"/>
              <p:cNvGrpSpPr>
                <a:grpSpLocks/>
              </p:cNvGrpSpPr>
              <p:nvPr/>
            </p:nvGrpSpPr>
            <p:grpSpPr bwMode="auto">
              <a:xfrm>
                <a:off x="1142" y="2254"/>
                <a:ext cx="360" cy="522"/>
                <a:chOff x="1142" y="2254"/>
                <a:chExt cx="360" cy="522"/>
              </a:xfrm>
            </p:grpSpPr>
            <p:cxnSp>
              <p:nvCxnSpPr>
                <p:cNvPr id="157744" name="直線矢印コネクタ 23"/>
                <p:cNvCxnSpPr>
                  <a:cxnSpLocks noChangeShapeType="1"/>
                </p:cNvCxnSpPr>
                <p:nvPr/>
              </p:nvCxnSpPr>
              <p:spPr bwMode="auto">
                <a:xfrm flipH="1" flipV="1">
                  <a:off x="1344" y="2496"/>
                  <a:ext cx="78" cy="280"/>
                </a:xfrm>
                <a:prstGeom prst="straightConnector1">
                  <a:avLst/>
                </a:prstGeom>
                <a:noFill/>
                <a:ln w="9525" algn="ctr">
                  <a:solidFill>
                    <a:srgbClr val="FF0000"/>
                  </a:solidFill>
                  <a:round/>
                  <a:headEnd type="oval" w="med" len="med"/>
                  <a:tailEnd type="oval" w="med" len="med"/>
                </a:ln>
              </p:spPr>
            </p:cxnSp>
            <p:sp>
              <p:nvSpPr>
                <p:cNvPr id="157745" name="Rectangle 7"/>
                <p:cNvSpPr>
                  <a:spLocks noChangeArrowheads="1"/>
                </p:cNvSpPr>
                <p:nvPr/>
              </p:nvSpPr>
              <p:spPr bwMode="auto">
                <a:xfrm>
                  <a:off x="1152" y="2254"/>
                  <a:ext cx="350" cy="213"/>
                </a:xfrm>
                <a:prstGeom prst="rect">
                  <a:avLst/>
                </a:prstGeom>
                <a:solidFill>
                  <a:schemeClr val="bg1"/>
                </a:solidFill>
                <a:ln w="9525">
                  <a:noFill/>
                  <a:miter lim="800000"/>
                  <a:headEnd/>
                  <a:tailEnd/>
                </a:ln>
              </p:spPr>
              <p:txBody>
                <a:bodyPr wrap="none">
                  <a:spAutoFit/>
                </a:bodyPr>
                <a:lstStyle/>
                <a:p>
                  <a:pPr algn="ctr" eaLnBrk="1" hangingPunct="1"/>
                  <a:r>
                    <a:rPr lang="en-US" altLang="ja-JP">
                      <a:solidFill>
                        <a:srgbClr val="000000"/>
                      </a:solidFill>
                    </a:rPr>
                    <a:t>BAN</a:t>
                  </a:r>
                </a:p>
              </p:txBody>
            </p:sp>
            <p:pic>
              <p:nvPicPr>
                <p:cNvPr id="193577" name="Picture 42"/>
                <p:cNvPicPr>
                  <a:picLocks noChangeAspect="1" noChangeArrowheads="1"/>
                </p:cNvPicPr>
                <p:nvPr/>
              </p:nvPicPr>
              <p:blipFill>
                <a:blip r:embed="rId14" cstate="print">
                  <a:extLst/>
                </a:blip>
                <a:srcRect/>
                <a:stretch>
                  <a:fillRect/>
                </a:stretch>
              </p:blipFill>
              <p:spPr bwMode="auto">
                <a:xfrm>
                  <a:off x="1142" y="2475"/>
                  <a:ext cx="346" cy="233"/>
                </a:xfrm>
                <a:prstGeom prst="rect">
                  <a:avLst/>
                </a:prstGeom>
                <a:noFill/>
                <a:ln>
                  <a:noFill/>
                </a:ln>
                <a:effectLst>
                  <a:outerShdw blurRad="76200" dist="12700" dir="2700000" sy="-23000" kx="-800400" algn="bl" rotWithShape="0">
                    <a:prstClr val="black">
                      <a:alpha val="20000"/>
                    </a:prstClr>
                  </a:outerShdw>
                </a:effectLst>
                <a:scene3d>
                  <a:camera prst="perspectiveLeft"/>
                  <a:lightRig rig="threePt" dir="t"/>
                </a:scene3d>
                <a:sp3d>
                  <a:bevelT/>
                </a:sp3d>
                <a:extLst/>
              </p:spPr>
            </p:pic>
          </p:grpSp>
          <p:sp>
            <p:nvSpPr>
              <p:cNvPr id="43" name="角丸四角形 39"/>
              <p:cNvSpPr>
                <a:spLocks noChangeAspect="1"/>
              </p:cNvSpPr>
              <p:nvPr/>
            </p:nvSpPr>
            <p:spPr>
              <a:xfrm>
                <a:off x="588" y="784"/>
                <a:ext cx="2270" cy="31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altLang="ja-JP" sz="2800" b="1" i="1" dirty="0">
                    <a:solidFill>
                      <a:schemeClr val="tx1"/>
                    </a:solidFill>
                    <a:latin typeface="Arial" pitchFamily="34" charset="0"/>
                    <a:ea typeface="ＭＳ Ｐゴシック" pitchFamily="50" charset="-128"/>
                  </a:rPr>
                  <a:t>Participating countries</a:t>
                </a:r>
              </a:p>
            </p:txBody>
          </p:sp>
        </p:grpSp>
        <p:pic>
          <p:nvPicPr>
            <p:cNvPr id="193578" name="Picture 42"/>
            <p:cNvPicPr>
              <a:picLocks noChangeArrowheads="1"/>
            </p:cNvPicPr>
            <p:nvPr/>
          </p:nvPicPr>
          <p:blipFill>
            <a:blip r:embed="rId15" cstate="print">
              <a:extLst/>
            </a:blip>
            <a:srcRect/>
            <a:stretch>
              <a:fillRect/>
            </a:stretch>
          </p:blipFill>
          <p:spPr bwMode="auto">
            <a:xfrm>
              <a:off x="2767184" y="2988617"/>
              <a:ext cx="683236" cy="341627"/>
            </a:xfrm>
            <a:prstGeom prst="rect">
              <a:avLst/>
            </a:prstGeom>
            <a:noFill/>
            <a:ln>
              <a:noFill/>
            </a:ln>
            <a:effectLst>
              <a:outerShdw dist="35921" dir="2700000" algn="ctr" rotWithShape="0">
                <a:schemeClr val="bg2"/>
              </a:outerShdw>
            </a:effectLst>
            <a:scene3d>
              <a:camera prst="perspectiveLeft"/>
              <a:lightRig rig="threePt" dir="t"/>
            </a:scene3d>
            <a:sp3d>
              <a:bevelT/>
            </a:sp3d>
            <a:extLst/>
          </p:spPr>
        </p:pic>
        <p:pic>
          <p:nvPicPr>
            <p:cNvPr id="193579" name="Picture 43"/>
            <p:cNvPicPr>
              <a:picLocks noChangeArrowheads="1"/>
            </p:cNvPicPr>
            <p:nvPr/>
          </p:nvPicPr>
          <p:blipFill>
            <a:blip r:embed="rId16" cstate="print">
              <a:extLst/>
            </a:blip>
            <a:srcRect/>
            <a:stretch>
              <a:fillRect/>
            </a:stretch>
          </p:blipFill>
          <p:spPr bwMode="auto">
            <a:xfrm>
              <a:off x="1551719" y="2763812"/>
              <a:ext cx="688242" cy="406699"/>
            </a:xfrm>
            <a:prstGeom prst="rect">
              <a:avLst/>
            </a:prstGeom>
            <a:noFill/>
            <a:ln>
              <a:noFill/>
            </a:ln>
            <a:effectLst>
              <a:outerShdw dist="35921" dir="2700000" algn="ctr" rotWithShape="0">
                <a:schemeClr val="bg2"/>
              </a:outerShdw>
            </a:effectLst>
            <a:scene3d>
              <a:camera prst="perspectiveLeft"/>
              <a:lightRig rig="threePt" dir="t"/>
            </a:scene3d>
            <a:sp3d>
              <a:bevelT/>
            </a:sp3d>
            <a:extLst/>
          </p:spPr>
        </p:pic>
        <p:sp>
          <p:nvSpPr>
            <p:cNvPr id="157738" name="Rectangle 5"/>
            <p:cNvSpPr>
              <a:spLocks noChangeArrowheads="1"/>
            </p:cNvSpPr>
            <p:nvPr/>
          </p:nvSpPr>
          <p:spPr bwMode="auto">
            <a:xfrm>
              <a:off x="1630425" y="2377597"/>
              <a:ext cx="633507" cy="369332"/>
            </a:xfrm>
            <a:prstGeom prst="rect">
              <a:avLst/>
            </a:prstGeom>
            <a:solidFill>
              <a:schemeClr val="bg1"/>
            </a:solidFill>
            <a:ln w="9525">
              <a:noFill/>
              <a:miter lim="800000"/>
              <a:headEnd/>
              <a:tailEnd/>
            </a:ln>
          </p:spPr>
          <p:txBody>
            <a:bodyPr wrap="none">
              <a:spAutoFit/>
            </a:bodyPr>
            <a:lstStyle/>
            <a:p>
              <a:pPr algn="ctr" eaLnBrk="1" hangingPunct="1"/>
              <a:r>
                <a:rPr lang="en-US" altLang="ja-JP">
                  <a:solidFill>
                    <a:srgbClr val="000000"/>
                  </a:solidFill>
                </a:rPr>
                <a:t>KAZ</a:t>
              </a:r>
            </a:p>
          </p:txBody>
        </p:sp>
        <p:sp>
          <p:nvSpPr>
            <p:cNvPr id="157739" name="Rectangle 5"/>
            <p:cNvSpPr>
              <a:spLocks noChangeArrowheads="1"/>
            </p:cNvSpPr>
            <p:nvPr/>
          </p:nvSpPr>
          <p:spPr bwMode="auto">
            <a:xfrm>
              <a:off x="2806507" y="2568781"/>
              <a:ext cx="723276" cy="369332"/>
            </a:xfrm>
            <a:prstGeom prst="rect">
              <a:avLst/>
            </a:prstGeom>
            <a:solidFill>
              <a:schemeClr val="bg1"/>
            </a:solidFill>
            <a:ln w="9525">
              <a:noFill/>
              <a:miter lim="800000"/>
              <a:headEnd/>
              <a:tailEnd/>
            </a:ln>
          </p:spPr>
          <p:txBody>
            <a:bodyPr wrap="none">
              <a:spAutoFit/>
            </a:bodyPr>
            <a:lstStyle/>
            <a:p>
              <a:pPr algn="ctr" eaLnBrk="1" hangingPunct="1"/>
              <a:r>
                <a:rPr lang="en-US" altLang="ja-JP">
                  <a:solidFill>
                    <a:srgbClr val="000000"/>
                  </a:solidFill>
                </a:rPr>
                <a:t>MNG</a:t>
              </a:r>
            </a:p>
          </p:txBody>
        </p:sp>
      </p:grpSp>
      <p:sp>
        <p:nvSpPr>
          <p:cNvPr id="157703" name="Text Box 2"/>
          <p:cNvSpPr txBox="1">
            <a:spLocks noChangeArrowheads="1"/>
          </p:cNvSpPr>
          <p:nvPr/>
        </p:nvSpPr>
        <p:spPr bwMode="auto">
          <a:xfrm>
            <a:off x="1143000" y="108502"/>
            <a:ext cx="9906000" cy="646331"/>
          </a:xfrm>
          <a:prstGeom prst="rect">
            <a:avLst/>
          </a:prstGeom>
          <a:noFill/>
          <a:ln w="9525">
            <a:noFill/>
            <a:miter lim="800000"/>
            <a:headEnd/>
            <a:tailEnd/>
          </a:ln>
        </p:spPr>
        <p:txBody>
          <a:bodyPr wrap="square">
            <a:spAutoFit/>
          </a:bodyPr>
          <a:lstStyle/>
          <a:p>
            <a:pPr algn="ctr" eaLnBrk="1" hangingPunct="1"/>
            <a:r>
              <a:rPr lang="en-US" altLang="ja-JP" sz="3600" b="1" i="1" dirty="0">
                <a:solidFill>
                  <a:srgbClr val="000000"/>
                </a:solidFill>
              </a:rPr>
              <a:t>FNCA Radiation Oncology Project </a:t>
            </a:r>
            <a:r>
              <a:rPr lang="en-US" altLang="ja-JP" b="1" i="1" dirty="0">
                <a:solidFill>
                  <a:srgbClr val="000000"/>
                </a:solidFill>
              </a:rPr>
              <a:t>(since 1993)</a:t>
            </a:r>
            <a:endParaRPr lang="en-US" altLang="ja-JP" sz="3200" b="1" i="1" dirty="0">
              <a:solidFill>
                <a:srgbClr val="000000"/>
              </a:solidFill>
            </a:endParaRPr>
          </a:p>
        </p:txBody>
      </p:sp>
      <p:sp>
        <p:nvSpPr>
          <p:cNvPr id="4" name="テキスト ボックス 3"/>
          <p:cNvSpPr txBox="1"/>
          <p:nvPr/>
        </p:nvSpPr>
        <p:spPr>
          <a:xfrm>
            <a:off x="6845127" y="1031470"/>
            <a:ext cx="4219425" cy="523220"/>
          </a:xfrm>
          <a:prstGeom prst="rect">
            <a:avLst/>
          </a:prstGeom>
          <a:noFill/>
        </p:spPr>
        <p:txBody>
          <a:bodyPr wrap="none" rtlCol="0">
            <a:spAutoFit/>
          </a:bodyPr>
          <a:lstStyle/>
          <a:p>
            <a:r>
              <a:rPr kumimoji="1" lang="en-US" altLang="ja-JP" sz="2800" b="1" i="1" dirty="0" smtClean="0">
                <a:latin typeface="+mn-lt"/>
              </a:rPr>
              <a:t>Purposes</a:t>
            </a:r>
            <a:r>
              <a:rPr kumimoji="1" lang="ja-JP" altLang="en-US" sz="2800" b="1" i="1" dirty="0" smtClean="0">
                <a:latin typeface="+mn-lt"/>
              </a:rPr>
              <a:t> </a:t>
            </a:r>
            <a:r>
              <a:rPr kumimoji="1" lang="en-US" altLang="ja-JP" sz="2800" b="1" i="1" dirty="0" smtClean="0">
                <a:latin typeface="+mn-lt"/>
              </a:rPr>
              <a:t>of</a:t>
            </a:r>
            <a:r>
              <a:rPr kumimoji="1" lang="ja-JP" altLang="en-US" sz="2800" b="1" i="1" dirty="0" smtClean="0">
                <a:latin typeface="+mn-lt"/>
              </a:rPr>
              <a:t> </a:t>
            </a:r>
            <a:r>
              <a:rPr kumimoji="1" lang="en-US" altLang="ja-JP" sz="2800" b="1" i="1" dirty="0" smtClean="0">
                <a:latin typeface="+mn-lt"/>
              </a:rPr>
              <a:t>the</a:t>
            </a:r>
            <a:r>
              <a:rPr kumimoji="1" lang="ja-JP" altLang="en-US" sz="2800" b="1" i="1" dirty="0" smtClean="0">
                <a:latin typeface="+mn-lt"/>
              </a:rPr>
              <a:t> </a:t>
            </a:r>
            <a:r>
              <a:rPr kumimoji="1" lang="en-US" altLang="ja-JP" sz="2800" b="1" i="1" dirty="0" smtClean="0">
                <a:latin typeface="+mn-lt"/>
              </a:rPr>
              <a:t>Project</a:t>
            </a:r>
            <a:endParaRPr kumimoji="1" lang="ja-JP" altLang="en-US" sz="2800" b="1" i="1" dirty="0">
              <a:latin typeface="+mn-lt"/>
            </a:endParaRPr>
          </a:p>
        </p:txBody>
      </p:sp>
      <p:sp>
        <p:nvSpPr>
          <p:cNvPr id="6" name="テキスト ボックス 5"/>
          <p:cNvSpPr txBox="1"/>
          <p:nvPr/>
        </p:nvSpPr>
        <p:spPr>
          <a:xfrm>
            <a:off x="6096000" y="1772816"/>
            <a:ext cx="6048521" cy="307776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altLang="ja-JP" sz="2400" dirty="0" smtClean="0">
                <a:latin typeface="+mn-lt"/>
              </a:rPr>
              <a:t>To </a:t>
            </a:r>
            <a:r>
              <a:rPr lang="en-US" altLang="ja-JP" sz="2400" dirty="0">
                <a:latin typeface="+mn-lt"/>
              </a:rPr>
              <a:t>establish optimal treatment protocols of radiotherapy and chemotherapy for predominant cancers in Asia</a:t>
            </a:r>
            <a:r>
              <a:rPr lang="en-US" altLang="ja-JP" sz="2400" dirty="0" smtClean="0">
                <a:latin typeface="+mn-lt"/>
              </a:rPr>
              <a:t>.</a:t>
            </a:r>
          </a:p>
          <a:p>
            <a:endParaRPr lang="en-US" altLang="ja-JP" sz="1200" dirty="0">
              <a:latin typeface="+mn-lt"/>
            </a:endParaRPr>
          </a:p>
          <a:p>
            <a:pPr marL="342900" indent="-342900">
              <a:buFont typeface="Arial" panose="020B0604020202020204" pitchFamily="34" charset="0"/>
              <a:buChar char="•"/>
            </a:pPr>
            <a:r>
              <a:rPr lang="en-US" altLang="ja-JP" sz="2400" dirty="0" smtClean="0">
                <a:latin typeface="+mn-lt"/>
              </a:rPr>
              <a:t>To </a:t>
            </a:r>
            <a:r>
              <a:rPr lang="en-US" altLang="ja-JP" sz="2400" dirty="0">
                <a:latin typeface="+mn-lt"/>
              </a:rPr>
              <a:t>improve the quality of radiotherapy in </a:t>
            </a:r>
            <a:r>
              <a:rPr lang="en-US" altLang="ja-JP" sz="2400" dirty="0" smtClean="0">
                <a:latin typeface="+mn-lt"/>
              </a:rPr>
              <a:t>FNCA Member Countries.</a:t>
            </a:r>
          </a:p>
          <a:p>
            <a:endParaRPr lang="en-US" altLang="ja-JP" sz="1200" dirty="0" smtClean="0">
              <a:latin typeface="+mn-lt"/>
            </a:endParaRPr>
          </a:p>
          <a:p>
            <a:pPr marL="342900" indent="-342900">
              <a:buFont typeface="Arial" panose="020B0604020202020204" pitchFamily="34" charset="0"/>
              <a:buChar char="•"/>
            </a:pPr>
            <a:r>
              <a:rPr lang="en-US" altLang="ja-JP" sz="2400" dirty="0" smtClean="0">
                <a:latin typeface="+mn-lt"/>
              </a:rPr>
              <a:t>To </a:t>
            </a:r>
            <a:r>
              <a:rPr lang="en-US" altLang="ja-JP" sz="2400" dirty="0">
                <a:latin typeface="+mn-lt"/>
              </a:rPr>
              <a:t>improve treatment outcomes of predominant </a:t>
            </a:r>
            <a:r>
              <a:rPr lang="en-US" altLang="ja-JP" sz="2400" dirty="0" smtClean="0">
                <a:latin typeface="+mn-lt"/>
              </a:rPr>
              <a:t>cancers </a:t>
            </a:r>
            <a:r>
              <a:rPr lang="en-US" altLang="ja-JP" sz="2400" dirty="0">
                <a:latin typeface="+mn-lt"/>
              </a:rPr>
              <a:t>in Asia</a:t>
            </a:r>
            <a:r>
              <a:rPr lang="en-US" altLang="ja-JP" sz="2400" dirty="0" smtClean="0">
                <a:latin typeface="+mn-lt"/>
              </a:rPr>
              <a:t>.</a:t>
            </a:r>
            <a:r>
              <a:rPr kumimoji="1" lang="ja-JP" altLang="en-US" sz="2400" dirty="0" smtClean="0">
                <a:latin typeface="+mn-lt"/>
              </a:rPr>
              <a:t>　　　</a:t>
            </a:r>
            <a:endParaRPr kumimoji="1" lang="ja-JP" altLang="en-US" sz="2400" dirty="0">
              <a:latin typeface="+mn-lt"/>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0531215"/>
      </p:ext>
    </p:extLst>
  </p:cSld>
  <p:clrMapOvr>
    <a:masterClrMapping/>
  </p:clrMapOvr>
  <mc:AlternateContent xmlns:mc="http://schemas.openxmlformats.org/markup-compatibility/2006" xmlns:p14="http://schemas.microsoft.com/office/powerpoint/2010/main">
    <mc:Choice Requires="p14">
      <p:transition spd="slow" p14:dur="2000" advTm="42306"/>
    </mc:Choice>
    <mc:Fallback xmlns="">
      <p:transition spd="slow" advTm="4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 Box 2"/>
          <p:cNvSpPr txBox="1">
            <a:spLocks noChangeArrowheads="1"/>
          </p:cNvSpPr>
          <p:nvPr/>
        </p:nvSpPr>
        <p:spPr bwMode="auto">
          <a:xfrm>
            <a:off x="1143000" y="53019"/>
            <a:ext cx="9906000" cy="535531"/>
          </a:xfrm>
          <a:prstGeom prst="rect">
            <a:avLst/>
          </a:prstGeom>
          <a:noFill/>
          <a:ln w="9525">
            <a:noFill/>
            <a:miter lim="800000"/>
            <a:headEnd/>
            <a:tailEnd/>
          </a:ln>
        </p:spPr>
        <p:txBody>
          <a:bodyPr>
            <a:spAutoFit/>
          </a:bodyPr>
          <a:lstStyle/>
          <a:p>
            <a:pPr algn="ctr" eaLnBrk="1" hangingPunct="1">
              <a:lnSpc>
                <a:spcPct val="90000"/>
              </a:lnSpc>
            </a:pPr>
            <a:r>
              <a:rPr lang="en-US" altLang="ja-JP" sz="3200" b="1" i="1" dirty="0"/>
              <a:t>Timetable of FNCA Clinical Studies</a:t>
            </a:r>
          </a:p>
        </p:txBody>
      </p:sp>
      <p:grpSp>
        <p:nvGrpSpPr>
          <p:cNvPr id="7" name="グループ化 6"/>
          <p:cNvGrpSpPr/>
          <p:nvPr/>
        </p:nvGrpSpPr>
        <p:grpSpPr>
          <a:xfrm>
            <a:off x="167680" y="677454"/>
            <a:ext cx="11856640" cy="6135922"/>
            <a:chOff x="-15870" y="677454"/>
            <a:chExt cx="9949811" cy="6135922"/>
          </a:xfrm>
        </p:grpSpPr>
        <p:sp>
          <p:nvSpPr>
            <p:cNvPr id="65" name="正方形/長方形 64"/>
            <p:cNvSpPr/>
            <p:nvPr/>
          </p:nvSpPr>
          <p:spPr>
            <a:xfrm>
              <a:off x="0" y="6078055"/>
              <a:ext cx="9906000" cy="720080"/>
            </a:xfrm>
            <a:prstGeom prst="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rgbClr val="FFFFFF"/>
                </a:solidFill>
              </a:endParaRPr>
            </a:p>
          </p:txBody>
        </p:sp>
        <p:sp>
          <p:nvSpPr>
            <p:cNvPr id="49" name="正方形/長方形 48"/>
            <p:cNvSpPr/>
            <p:nvPr/>
          </p:nvSpPr>
          <p:spPr>
            <a:xfrm>
              <a:off x="-2059" y="4186113"/>
              <a:ext cx="9908059" cy="1891943"/>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a:solidFill>
                  <a:srgbClr val="FFFFFF"/>
                </a:solidFill>
              </a:endParaRPr>
            </a:p>
          </p:txBody>
        </p:sp>
        <p:sp>
          <p:nvSpPr>
            <p:cNvPr id="48" name="正方形/長方形 47"/>
            <p:cNvSpPr/>
            <p:nvPr/>
          </p:nvSpPr>
          <p:spPr>
            <a:xfrm>
              <a:off x="-2059" y="1242936"/>
              <a:ext cx="9908059" cy="2943177"/>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a:solidFill>
                  <a:srgbClr val="FFFFFF"/>
                </a:solidFill>
              </a:endParaRPr>
            </a:p>
          </p:txBody>
        </p:sp>
        <p:sp>
          <p:nvSpPr>
            <p:cNvPr id="158724" name="Text Box 5"/>
            <p:cNvSpPr txBox="1">
              <a:spLocks noChangeArrowheads="1"/>
            </p:cNvSpPr>
            <p:nvPr/>
          </p:nvSpPr>
          <p:spPr bwMode="auto">
            <a:xfrm>
              <a:off x="-2060" y="731075"/>
              <a:ext cx="2002630" cy="6032421"/>
            </a:xfrm>
            <a:prstGeom prst="rect">
              <a:avLst/>
            </a:prstGeom>
            <a:noFill/>
            <a:ln w="9525">
              <a:noFill/>
              <a:miter lim="800000"/>
              <a:headEnd/>
              <a:tailEnd/>
            </a:ln>
          </p:spPr>
          <p:txBody>
            <a:bodyPr wrap="square">
              <a:spAutoFit/>
            </a:bodyPr>
            <a:lstStyle/>
            <a:p>
              <a:pPr eaLnBrk="1" hangingPunct="1"/>
              <a:r>
                <a:rPr lang="en-US" altLang="ja-JP" sz="1050" b="1" dirty="0">
                  <a:solidFill>
                    <a:srgbClr val="000000"/>
                  </a:solidFill>
                </a:rPr>
                <a:t>Protocols for</a:t>
              </a:r>
            </a:p>
            <a:p>
              <a:pPr eaLnBrk="1" hangingPunct="1"/>
              <a:r>
                <a:rPr lang="en-US" altLang="ja-JP" sz="1050" b="1" dirty="0">
                  <a:solidFill>
                    <a:srgbClr val="000000"/>
                  </a:solidFill>
                </a:rPr>
                <a:t>Clinical Study</a:t>
              </a:r>
              <a:r>
                <a:rPr lang="ja-JP" altLang="en-US" sz="1050" b="1" dirty="0">
                  <a:solidFill>
                    <a:srgbClr val="000000"/>
                  </a:solidFill>
                </a:rPr>
                <a:t>　　</a:t>
              </a:r>
            </a:p>
            <a:p>
              <a:pPr eaLnBrk="1" hangingPunct="1"/>
              <a:endParaRPr lang="en-US" altLang="ja-JP" sz="1050" b="1" dirty="0">
                <a:solidFill>
                  <a:srgbClr val="000000"/>
                </a:solidFill>
              </a:endParaRPr>
            </a:p>
            <a:p>
              <a:pPr eaLnBrk="1" hangingPunct="1"/>
              <a:r>
                <a:rPr lang="en-US" altLang="ja-JP" sz="1200" b="1" dirty="0">
                  <a:solidFill>
                    <a:srgbClr val="000000"/>
                  </a:solidFill>
                </a:rPr>
                <a:t>Standardization of RT </a:t>
              </a:r>
            </a:p>
            <a:p>
              <a:pPr eaLnBrk="1" hangingPunct="1"/>
              <a:r>
                <a:rPr lang="en-US" altLang="ja-JP" sz="1200" b="1" dirty="0">
                  <a:solidFill>
                    <a:srgbClr val="000000"/>
                  </a:solidFill>
                </a:rPr>
                <a:t>for Cervical Cancer </a:t>
              </a:r>
              <a:endParaRPr lang="en-US" altLang="ja-JP" sz="1200" b="1" dirty="0" smtClean="0">
                <a:solidFill>
                  <a:srgbClr val="000000"/>
                </a:solidFill>
              </a:endParaRPr>
            </a:p>
            <a:p>
              <a:pPr eaLnBrk="1" hangingPunct="1"/>
              <a:r>
                <a:rPr lang="ja-JP" altLang="en-US" sz="1200" b="1" dirty="0" smtClean="0">
                  <a:solidFill>
                    <a:srgbClr val="CC0000"/>
                  </a:solidFill>
                </a:rPr>
                <a:t>（</a:t>
              </a:r>
              <a:r>
                <a:rPr lang="en-US" altLang="ja-JP" sz="1200" b="1" dirty="0">
                  <a:solidFill>
                    <a:srgbClr val="CC0000"/>
                  </a:solidFill>
                </a:rPr>
                <a:t>CERVIX-I)</a:t>
              </a:r>
            </a:p>
            <a:p>
              <a:pPr eaLnBrk="1" hangingPunct="1"/>
              <a:endParaRPr lang="en-US" altLang="ja-JP" sz="700" b="1" dirty="0">
                <a:solidFill>
                  <a:srgbClr val="000000"/>
                </a:solidFill>
              </a:endParaRPr>
            </a:p>
            <a:p>
              <a:pPr eaLnBrk="1" hangingPunct="1"/>
              <a:r>
                <a:rPr lang="en-US" altLang="ja-JP" sz="1050" b="1" dirty="0">
                  <a:solidFill>
                    <a:srgbClr val="000000"/>
                  </a:solidFill>
                </a:rPr>
                <a:t>AHF for Cervical Cancer</a:t>
              </a:r>
            </a:p>
            <a:p>
              <a:pPr eaLnBrk="1" hangingPunct="1"/>
              <a:r>
                <a:rPr lang="ja-JP" altLang="en-US" sz="1050" b="1" dirty="0">
                  <a:solidFill>
                    <a:srgbClr val="CC0000"/>
                  </a:solidFill>
                </a:rPr>
                <a:t>（</a:t>
              </a:r>
              <a:r>
                <a:rPr lang="en-US" altLang="ja-JP" sz="1050" b="1" dirty="0">
                  <a:solidFill>
                    <a:srgbClr val="CC0000"/>
                  </a:solidFill>
                </a:rPr>
                <a:t>CERVIX-II)</a:t>
              </a:r>
              <a:endParaRPr lang="en-US" altLang="ja-JP" sz="1050" b="1" dirty="0">
                <a:solidFill>
                  <a:srgbClr val="000000"/>
                </a:solidFill>
              </a:endParaRPr>
            </a:p>
            <a:p>
              <a:pPr eaLnBrk="1" hangingPunct="1"/>
              <a:endParaRPr lang="en-US" altLang="ja-JP" sz="700" b="1" dirty="0">
                <a:solidFill>
                  <a:srgbClr val="000000"/>
                </a:solidFill>
              </a:endParaRPr>
            </a:p>
            <a:p>
              <a:pPr eaLnBrk="1" hangingPunct="1"/>
              <a:endParaRPr lang="en-US" altLang="ja-JP" sz="700" b="1" dirty="0">
                <a:solidFill>
                  <a:srgbClr val="000000"/>
                </a:solidFill>
              </a:endParaRPr>
            </a:p>
            <a:p>
              <a:pPr eaLnBrk="1" hangingPunct="1"/>
              <a:r>
                <a:rPr lang="en-US" altLang="ja-JP" sz="1050" b="1" dirty="0">
                  <a:solidFill>
                    <a:srgbClr val="000000"/>
                  </a:solidFill>
                </a:rPr>
                <a:t>CCRT for Cervical Cancer</a:t>
              </a:r>
            </a:p>
            <a:p>
              <a:pPr eaLnBrk="1" hangingPunct="1"/>
              <a:r>
                <a:rPr kumimoji="0" lang="ja-JP" altLang="en-US" sz="1050" b="1" dirty="0">
                  <a:solidFill>
                    <a:srgbClr val="CC0000"/>
                  </a:solidFill>
                </a:rPr>
                <a:t>（</a:t>
              </a:r>
              <a:r>
                <a:rPr lang="en-US" altLang="ja-JP" sz="1050" b="1" dirty="0">
                  <a:solidFill>
                    <a:srgbClr val="CC0000"/>
                  </a:solidFill>
                </a:rPr>
                <a:t>CERVIX</a:t>
              </a:r>
              <a:r>
                <a:rPr kumimoji="0" lang="en-US" altLang="ja-JP" sz="1050" b="1" dirty="0">
                  <a:solidFill>
                    <a:srgbClr val="CC0000"/>
                  </a:solidFill>
                </a:rPr>
                <a:t>-III)</a:t>
              </a:r>
              <a:endParaRPr kumimoji="0" lang="en-US" altLang="ja-JP" sz="1050" b="1" dirty="0">
                <a:solidFill>
                  <a:srgbClr val="000000"/>
                </a:solidFill>
              </a:endParaRP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r>
                <a:rPr kumimoji="0" lang="en-US" altLang="ja-JP" sz="1050" b="1" dirty="0">
                  <a:solidFill>
                    <a:srgbClr val="000000"/>
                  </a:solidFill>
                </a:rPr>
                <a:t>CCRT + PALN-RT for</a:t>
              </a:r>
            </a:p>
            <a:p>
              <a:pPr eaLnBrk="1" hangingPunct="1"/>
              <a:r>
                <a:rPr kumimoji="0" lang="en-US" altLang="ja-JP" sz="1050" b="1" dirty="0">
                  <a:solidFill>
                    <a:srgbClr val="000000"/>
                  </a:solidFill>
                </a:rPr>
                <a:t>Cervical Cancer </a:t>
              </a:r>
              <a:r>
                <a:rPr kumimoji="0" lang="en-US" altLang="ja-JP" sz="1050" b="1" dirty="0">
                  <a:solidFill>
                    <a:srgbClr val="C00000"/>
                  </a:solidFill>
                </a:rPr>
                <a:t>(Cervix-IV)</a:t>
              </a: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r>
                <a:rPr kumimoji="0" lang="en-US" altLang="ja-JP" sz="1050" b="1" dirty="0">
                  <a:solidFill>
                    <a:srgbClr val="000000"/>
                  </a:solidFill>
                </a:rPr>
                <a:t>CCRT + 3D-IGBT for Cervical Cancer </a:t>
              </a:r>
              <a:r>
                <a:rPr kumimoji="0" lang="en-US" altLang="ja-JP" sz="1050" b="1" dirty="0">
                  <a:solidFill>
                    <a:srgbClr val="C00000"/>
                  </a:solidFill>
                </a:rPr>
                <a:t>(Cervix V)</a:t>
              </a: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r>
                <a:rPr kumimoji="0" lang="en-US" altLang="ja-JP" sz="1050" b="1" dirty="0">
                  <a:solidFill>
                    <a:srgbClr val="000000"/>
                  </a:solidFill>
                </a:rPr>
                <a:t>CRT for Advanced NPC</a:t>
              </a:r>
            </a:p>
            <a:p>
              <a:pPr eaLnBrk="1" hangingPunct="1"/>
              <a:r>
                <a:rPr kumimoji="0" lang="en-US" altLang="ja-JP" sz="1050" b="1" dirty="0">
                  <a:solidFill>
                    <a:srgbClr val="000000"/>
                  </a:solidFill>
                </a:rPr>
                <a:t>(any T N2-3)   </a:t>
              </a:r>
              <a:r>
                <a:rPr kumimoji="0" lang="ja-JP" altLang="en-US" sz="1050" b="1" dirty="0">
                  <a:solidFill>
                    <a:srgbClr val="CC0000"/>
                  </a:solidFill>
                </a:rPr>
                <a:t>（</a:t>
              </a:r>
              <a:r>
                <a:rPr kumimoji="0" lang="en-US" altLang="ja-JP" sz="1050" b="1" dirty="0">
                  <a:solidFill>
                    <a:srgbClr val="CC0000"/>
                  </a:solidFill>
                </a:rPr>
                <a:t>NPC-I)</a:t>
              </a: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r>
                <a:rPr kumimoji="0" lang="en-US" altLang="ja-JP" sz="1050" b="1" dirty="0">
                  <a:solidFill>
                    <a:srgbClr val="000000"/>
                  </a:solidFill>
                </a:rPr>
                <a:t>CRT for Advanced NPC</a:t>
              </a:r>
            </a:p>
            <a:p>
              <a:pPr eaLnBrk="1" hangingPunct="1"/>
              <a:r>
                <a:rPr kumimoji="0" lang="en-US" altLang="ja-JP" sz="1050" b="1" dirty="0">
                  <a:solidFill>
                    <a:srgbClr val="000000"/>
                  </a:solidFill>
                </a:rPr>
                <a:t>(T3-4 N0-1)</a:t>
              </a:r>
              <a:r>
                <a:rPr kumimoji="0" lang="en-US" altLang="ja-JP" sz="1050" b="1" dirty="0">
                  <a:solidFill>
                    <a:srgbClr val="CC0000"/>
                  </a:solidFill>
                </a:rPr>
                <a:t>     (NPC-II)</a:t>
              </a: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endParaRPr kumimoji="0" lang="en-US" altLang="ja-JP" sz="700" b="1" dirty="0">
                <a:solidFill>
                  <a:srgbClr val="000000"/>
                </a:solidFill>
              </a:endParaRPr>
            </a:p>
            <a:p>
              <a:pPr eaLnBrk="1" hangingPunct="1"/>
              <a:r>
                <a:rPr kumimoji="0" lang="en-US" altLang="ja-JP" sz="1050" b="1" dirty="0">
                  <a:solidFill>
                    <a:srgbClr val="000000"/>
                  </a:solidFill>
                </a:rPr>
                <a:t>CRT for Advanced NPC</a:t>
              </a:r>
            </a:p>
            <a:p>
              <a:pPr eaLnBrk="1" hangingPunct="1"/>
              <a:r>
                <a:rPr kumimoji="0" lang="en-US" altLang="ja-JP" sz="1050" b="1" dirty="0">
                  <a:solidFill>
                    <a:srgbClr val="000000"/>
                  </a:solidFill>
                </a:rPr>
                <a:t>(any T N2-3)   </a:t>
              </a:r>
              <a:r>
                <a:rPr kumimoji="0" lang="en-US" altLang="ja-JP" sz="1050" b="1" dirty="0">
                  <a:solidFill>
                    <a:srgbClr val="C00000"/>
                  </a:solidFill>
                </a:rPr>
                <a:t>(NPC-III)</a:t>
              </a:r>
            </a:p>
            <a:p>
              <a:pPr eaLnBrk="1" hangingPunct="1"/>
              <a:endParaRPr kumimoji="0" lang="en-US" altLang="ja-JP" sz="700" b="1" dirty="0" smtClean="0">
                <a:solidFill>
                  <a:srgbClr val="C00000"/>
                </a:solidFill>
              </a:endParaRPr>
            </a:p>
            <a:p>
              <a:pPr eaLnBrk="1" hangingPunct="1"/>
              <a:endParaRPr kumimoji="0" lang="en-US" altLang="ja-JP" sz="700" b="1" dirty="0">
                <a:solidFill>
                  <a:srgbClr val="C00000"/>
                </a:solidFill>
              </a:endParaRPr>
            </a:p>
            <a:p>
              <a:pPr eaLnBrk="1" hangingPunct="1"/>
              <a:endParaRPr kumimoji="0" lang="en-US" altLang="ja-JP" sz="700" b="1" dirty="0">
                <a:solidFill>
                  <a:srgbClr val="C00000"/>
                </a:solidFill>
              </a:endParaRPr>
            </a:p>
            <a:p>
              <a:pPr eaLnBrk="1" hangingPunct="1"/>
              <a:r>
                <a:rPr kumimoji="0" lang="en-US" altLang="ja-JP" sz="1050" b="1" dirty="0">
                  <a:solidFill>
                    <a:srgbClr val="000000"/>
                  </a:solidFill>
                </a:rPr>
                <a:t>Hypofractionated RT for</a:t>
              </a:r>
            </a:p>
            <a:p>
              <a:pPr eaLnBrk="1" hangingPunct="1"/>
              <a:r>
                <a:rPr kumimoji="0" lang="en-US" altLang="ja-JP" sz="1050" b="1" dirty="0">
                  <a:solidFill>
                    <a:srgbClr val="000000"/>
                  </a:solidFill>
                </a:rPr>
                <a:t>Breast Cancer</a:t>
              </a:r>
            </a:p>
            <a:p>
              <a:pPr eaLnBrk="1" hangingPunct="1"/>
              <a:r>
                <a:rPr kumimoji="0" lang="en-US" altLang="ja-JP" sz="1050" b="1" dirty="0">
                  <a:solidFill>
                    <a:srgbClr val="C00000"/>
                  </a:solidFill>
                </a:rPr>
                <a:t>(BREAST I: BCT/PMRT)</a:t>
              </a:r>
            </a:p>
          </p:txBody>
        </p:sp>
        <p:sp>
          <p:nvSpPr>
            <p:cNvPr id="158728" name="Line 9"/>
            <p:cNvSpPr>
              <a:spLocks noChangeShapeType="1"/>
            </p:cNvSpPr>
            <p:nvPr/>
          </p:nvSpPr>
          <p:spPr bwMode="auto">
            <a:xfrm>
              <a:off x="1836266" y="679436"/>
              <a:ext cx="0" cy="6120000"/>
            </a:xfrm>
            <a:prstGeom prst="line">
              <a:avLst/>
            </a:prstGeom>
            <a:noFill/>
            <a:ln w="28575">
              <a:solidFill>
                <a:schemeClr val="tx1"/>
              </a:solidFill>
              <a:round/>
              <a:headEnd/>
              <a:tailEnd/>
            </a:ln>
          </p:spPr>
          <p:txBody>
            <a:bodyPr/>
            <a:lstStyle/>
            <a:p>
              <a:endParaRPr lang="ja-JP" altLang="en-US" b="1">
                <a:solidFill>
                  <a:srgbClr val="000000"/>
                </a:solidFill>
              </a:endParaRPr>
            </a:p>
          </p:txBody>
        </p:sp>
        <p:sp>
          <p:nvSpPr>
            <p:cNvPr id="158742" name="Line 23"/>
            <p:cNvSpPr>
              <a:spLocks noChangeShapeType="1"/>
            </p:cNvSpPr>
            <p:nvPr/>
          </p:nvSpPr>
          <p:spPr bwMode="auto">
            <a:xfrm flipV="1">
              <a:off x="-2060" y="1248460"/>
              <a:ext cx="9900001" cy="0"/>
            </a:xfrm>
            <a:prstGeom prst="line">
              <a:avLst/>
            </a:prstGeom>
            <a:noFill/>
            <a:ln w="19050">
              <a:solidFill>
                <a:schemeClr val="tx1"/>
              </a:solidFill>
              <a:round/>
              <a:headEnd/>
              <a:tailEnd/>
            </a:ln>
          </p:spPr>
          <p:txBody>
            <a:bodyPr/>
            <a:lstStyle/>
            <a:p>
              <a:endParaRPr lang="ja-JP" altLang="en-US" b="1">
                <a:solidFill>
                  <a:srgbClr val="000000"/>
                </a:solidFill>
              </a:endParaRPr>
            </a:p>
          </p:txBody>
        </p:sp>
        <p:sp>
          <p:nvSpPr>
            <p:cNvPr id="158743" name="Line 24"/>
            <p:cNvSpPr>
              <a:spLocks noChangeShapeType="1"/>
            </p:cNvSpPr>
            <p:nvPr/>
          </p:nvSpPr>
          <p:spPr bwMode="auto">
            <a:xfrm>
              <a:off x="-2060" y="1829583"/>
              <a:ext cx="9900001" cy="0"/>
            </a:xfrm>
            <a:prstGeom prst="line">
              <a:avLst/>
            </a:prstGeom>
            <a:noFill/>
            <a:ln w="28575">
              <a:solidFill>
                <a:schemeClr val="tx1"/>
              </a:solidFill>
              <a:prstDash val="sysDash"/>
              <a:round/>
              <a:headEnd/>
              <a:tailEnd/>
            </a:ln>
          </p:spPr>
          <p:txBody>
            <a:bodyPr/>
            <a:lstStyle/>
            <a:p>
              <a:endParaRPr lang="ja-JP" altLang="en-US" b="1">
                <a:solidFill>
                  <a:srgbClr val="000000"/>
                </a:solidFill>
              </a:endParaRPr>
            </a:p>
          </p:txBody>
        </p:sp>
        <p:sp>
          <p:nvSpPr>
            <p:cNvPr id="158745" name="Line 28"/>
            <p:cNvSpPr>
              <a:spLocks noChangeShapeType="1"/>
            </p:cNvSpPr>
            <p:nvPr/>
          </p:nvSpPr>
          <p:spPr bwMode="auto">
            <a:xfrm>
              <a:off x="-2059" y="6062816"/>
              <a:ext cx="9908059" cy="22089"/>
            </a:xfrm>
            <a:prstGeom prst="line">
              <a:avLst/>
            </a:prstGeom>
            <a:noFill/>
            <a:ln w="28575">
              <a:solidFill>
                <a:schemeClr val="tx1"/>
              </a:solidFill>
              <a:round/>
              <a:headEnd/>
              <a:tailEnd/>
            </a:ln>
          </p:spPr>
          <p:txBody>
            <a:bodyPr/>
            <a:lstStyle/>
            <a:p>
              <a:endParaRPr lang="ja-JP" altLang="en-US" b="1">
                <a:solidFill>
                  <a:srgbClr val="000000"/>
                </a:solidFill>
              </a:endParaRPr>
            </a:p>
          </p:txBody>
        </p:sp>
        <p:sp>
          <p:nvSpPr>
            <p:cNvPr id="158746" name="Line 29"/>
            <p:cNvSpPr>
              <a:spLocks noChangeShapeType="1"/>
            </p:cNvSpPr>
            <p:nvPr/>
          </p:nvSpPr>
          <p:spPr bwMode="auto">
            <a:xfrm>
              <a:off x="-2059" y="684962"/>
              <a:ext cx="9936000" cy="0"/>
            </a:xfrm>
            <a:prstGeom prst="line">
              <a:avLst/>
            </a:prstGeom>
            <a:noFill/>
            <a:ln w="19050">
              <a:solidFill>
                <a:schemeClr val="tx1"/>
              </a:solidFill>
              <a:round/>
              <a:headEnd/>
              <a:tailEnd/>
            </a:ln>
          </p:spPr>
          <p:txBody>
            <a:bodyPr/>
            <a:lstStyle/>
            <a:p>
              <a:endParaRPr lang="ja-JP" altLang="en-US" b="1">
                <a:solidFill>
                  <a:srgbClr val="000000"/>
                </a:solidFill>
              </a:endParaRPr>
            </a:p>
          </p:txBody>
        </p:sp>
        <p:cxnSp>
          <p:nvCxnSpPr>
            <p:cNvPr id="44" name="直線コネクタ 43"/>
            <p:cNvCxnSpPr/>
            <p:nvPr/>
          </p:nvCxnSpPr>
          <p:spPr>
            <a:xfrm rot="5400000" flipH="1" flipV="1">
              <a:off x="4950791" y="-795699"/>
              <a:ext cx="5524" cy="99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8763" name="Line 24"/>
            <p:cNvSpPr>
              <a:spLocks noChangeShapeType="1"/>
            </p:cNvSpPr>
            <p:nvPr/>
          </p:nvSpPr>
          <p:spPr bwMode="auto">
            <a:xfrm>
              <a:off x="-15870" y="2395138"/>
              <a:ext cx="9936000" cy="0"/>
            </a:xfrm>
            <a:prstGeom prst="line">
              <a:avLst/>
            </a:prstGeom>
            <a:noFill/>
            <a:ln w="28575">
              <a:solidFill>
                <a:schemeClr val="tx1"/>
              </a:solidFill>
              <a:prstDash val="sysDash"/>
              <a:round/>
              <a:headEnd/>
              <a:tailEnd/>
            </a:ln>
          </p:spPr>
          <p:txBody>
            <a:bodyPr/>
            <a:lstStyle/>
            <a:p>
              <a:endParaRPr lang="ja-JP" altLang="en-US" b="1">
                <a:solidFill>
                  <a:srgbClr val="000000"/>
                </a:solidFill>
              </a:endParaRPr>
            </a:p>
          </p:txBody>
        </p:sp>
        <p:sp>
          <p:nvSpPr>
            <p:cNvPr id="158764" name="Line 24"/>
            <p:cNvSpPr>
              <a:spLocks noChangeShapeType="1"/>
            </p:cNvSpPr>
            <p:nvPr/>
          </p:nvSpPr>
          <p:spPr bwMode="auto">
            <a:xfrm>
              <a:off x="-15870" y="3022189"/>
              <a:ext cx="9936000" cy="0"/>
            </a:xfrm>
            <a:prstGeom prst="line">
              <a:avLst/>
            </a:prstGeom>
            <a:noFill/>
            <a:ln w="28575">
              <a:solidFill>
                <a:schemeClr val="tx1"/>
              </a:solidFill>
              <a:prstDash val="sysDash"/>
              <a:round/>
              <a:headEnd/>
              <a:tailEnd/>
            </a:ln>
          </p:spPr>
          <p:txBody>
            <a:bodyPr/>
            <a:lstStyle/>
            <a:p>
              <a:endParaRPr lang="ja-JP" altLang="en-US" b="1">
                <a:solidFill>
                  <a:srgbClr val="000000"/>
                </a:solidFill>
              </a:endParaRPr>
            </a:p>
          </p:txBody>
        </p:sp>
        <p:sp>
          <p:nvSpPr>
            <p:cNvPr id="158765" name="Line 24"/>
            <p:cNvSpPr>
              <a:spLocks noChangeShapeType="1"/>
            </p:cNvSpPr>
            <p:nvPr/>
          </p:nvSpPr>
          <p:spPr bwMode="auto">
            <a:xfrm>
              <a:off x="-15870" y="4853919"/>
              <a:ext cx="9936000" cy="0"/>
            </a:xfrm>
            <a:prstGeom prst="line">
              <a:avLst/>
            </a:prstGeom>
            <a:noFill/>
            <a:ln w="28575">
              <a:solidFill>
                <a:schemeClr val="tx1"/>
              </a:solidFill>
              <a:prstDash val="sysDash"/>
              <a:round/>
              <a:headEnd/>
              <a:tailEnd/>
            </a:ln>
          </p:spPr>
          <p:txBody>
            <a:bodyPr/>
            <a:lstStyle/>
            <a:p>
              <a:endParaRPr lang="ja-JP" altLang="en-US" b="1">
                <a:solidFill>
                  <a:srgbClr val="000000"/>
                </a:solidFill>
              </a:endParaRPr>
            </a:p>
          </p:txBody>
        </p:sp>
        <p:sp>
          <p:nvSpPr>
            <p:cNvPr id="158766" name="Line 24"/>
            <p:cNvSpPr>
              <a:spLocks noChangeShapeType="1"/>
            </p:cNvSpPr>
            <p:nvPr/>
          </p:nvSpPr>
          <p:spPr bwMode="auto">
            <a:xfrm>
              <a:off x="-15870" y="5501991"/>
              <a:ext cx="9936000" cy="0"/>
            </a:xfrm>
            <a:prstGeom prst="line">
              <a:avLst/>
            </a:prstGeom>
            <a:noFill/>
            <a:ln w="28575">
              <a:solidFill>
                <a:schemeClr val="tx1"/>
              </a:solidFill>
              <a:prstDash val="sysDash"/>
              <a:round/>
              <a:headEnd/>
              <a:tailEnd/>
            </a:ln>
          </p:spPr>
          <p:txBody>
            <a:bodyPr/>
            <a:lstStyle/>
            <a:p>
              <a:endParaRPr lang="ja-JP" altLang="en-US" b="1">
                <a:solidFill>
                  <a:srgbClr val="000000"/>
                </a:solidFill>
              </a:endParaRPr>
            </a:p>
          </p:txBody>
        </p:sp>
        <p:cxnSp>
          <p:nvCxnSpPr>
            <p:cNvPr id="58" name="直線コネクタ 57"/>
            <p:cNvCxnSpPr/>
            <p:nvPr/>
          </p:nvCxnSpPr>
          <p:spPr>
            <a:xfrm rot="5400000" flipH="1" flipV="1">
              <a:off x="4949687" y="-4287784"/>
              <a:ext cx="5524" cy="99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Line 28"/>
            <p:cNvSpPr>
              <a:spLocks noChangeShapeType="1"/>
            </p:cNvSpPr>
            <p:nvPr/>
          </p:nvSpPr>
          <p:spPr bwMode="auto">
            <a:xfrm>
              <a:off x="-2059" y="6791287"/>
              <a:ext cx="9908059" cy="22089"/>
            </a:xfrm>
            <a:prstGeom prst="line">
              <a:avLst/>
            </a:prstGeom>
            <a:noFill/>
            <a:ln w="28575">
              <a:solidFill>
                <a:schemeClr val="tx1"/>
              </a:solidFill>
              <a:round/>
              <a:headEnd/>
              <a:tailEnd/>
            </a:ln>
          </p:spPr>
          <p:txBody>
            <a:bodyPr/>
            <a:lstStyle/>
            <a:p>
              <a:endParaRPr lang="ja-JP" altLang="en-US" b="1">
                <a:solidFill>
                  <a:srgbClr val="000000"/>
                </a:solidFill>
              </a:endParaRPr>
            </a:p>
          </p:txBody>
        </p:sp>
        <p:sp>
          <p:nvSpPr>
            <p:cNvPr id="59" name="Line 24"/>
            <p:cNvSpPr>
              <a:spLocks noChangeShapeType="1"/>
            </p:cNvSpPr>
            <p:nvPr/>
          </p:nvSpPr>
          <p:spPr bwMode="auto">
            <a:xfrm>
              <a:off x="-15553" y="3557775"/>
              <a:ext cx="9936000" cy="0"/>
            </a:xfrm>
            <a:prstGeom prst="line">
              <a:avLst/>
            </a:prstGeom>
            <a:noFill/>
            <a:ln w="28575">
              <a:solidFill>
                <a:schemeClr val="tx1"/>
              </a:solidFill>
              <a:prstDash val="sysDash"/>
              <a:round/>
              <a:headEnd/>
              <a:tailEnd/>
            </a:ln>
          </p:spPr>
          <p:txBody>
            <a:bodyPr/>
            <a:lstStyle/>
            <a:p>
              <a:endParaRPr lang="ja-JP" altLang="en-US" b="1">
                <a:solidFill>
                  <a:srgbClr val="000000"/>
                </a:solidFill>
              </a:endParaRPr>
            </a:p>
          </p:txBody>
        </p:sp>
        <p:cxnSp>
          <p:nvCxnSpPr>
            <p:cNvPr id="3" name="直線コネクタ 2"/>
            <p:cNvCxnSpPr>
              <a:stCxn id="158746" idx="0"/>
              <a:endCxn id="158742" idx="0"/>
            </p:cNvCxnSpPr>
            <p:nvPr/>
          </p:nvCxnSpPr>
          <p:spPr>
            <a:xfrm flipH="1">
              <a:off x="-2060" y="684962"/>
              <a:ext cx="1" cy="563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Line 9"/>
            <p:cNvSpPr>
              <a:spLocks noChangeShapeType="1"/>
            </p:cNvSpPr>
            <p:nvPr/>
          </p:nvSpPr>
          <p:spPr bwMode="auto">
            <a:xfrm>
              <a:off x="9907904" y="677455"/>
              <a:ext cx="0" cy="6120000"/>
            </a:xfrm>
            <a:prstGeom prst="line">
              <a:avLst/>
            </a:prstGeom>
            <a:noFill/>
            <a:ln w="28575">
              <a:solidFill>
                <a:schemeClr val="tx1"/>
              </a:solidFill>
              <a:round/>
              <a:headEnd/>
              <a:tailEnd/>
            </a:ln>
          </p:spPr>
          <p:txBody>
            <a:bodyPr/>
            <a:lstStyle/>
            <a:p>
              <a:endParaRPr lang="ja-JP" altLang="en-US" b="1">
                <a:solidFill>
                  <a:srgbClr val="000000"/>
                </a:solidFill>
              </a:endParaRPr>
            </a:p>
          </p:txBody>
        </p:sp>
        <p:sp>
          <p:nvSpPr>
            <p:cNvPr id="15" name="テキスト ボックス 14"/>
            <p:cNvSpPr txBox="1"/>
            <p:nvPr/>
          </p:nvSpPr>
          <p:spPr>
            <a:xfrm>
              <a:off x="1324137" y="827722"/>
              <a:ext cx="464364" cy="307777"/>
            </a:xfrm>
            <a:prstGeom prst="rect">
              <a:avLst/>
            </a:prstGeom>
            <a:noFill/>
          </p:spPr>
          <p:txBody>
            <a:bodyPr wrap="none" rtlCol="0">
              <a:spAutoFit/>
            </a:bodyPr>
            <a:lstStyle/>
            <a:p>
              <a:r>
                <a:rPr lang="en-US" altLang="ja-JP" sz="1400" b="1" dirty="0">
                  <a:solidFill>
                    <a:srgbClr val="000000"/>
                  </a:solidFill>
                </a:rPr>
                <a:t>year</a:t>
              </a:r>
              <a:endParaRPr lang="ja-JP" altLang="en-US" sz="1400" b="1" dirty="0">
                <a:solidFill>
                  <a:srgbClr val="000000"/>
                </a:solidFill>
              </a:endParaRPr>
            </a:p>
          </p:txBody>
        </p:sp>
        <p:sp>
          <p:nvSpPr>
            <p:cNvPr id="158730" name="Line 11"/>
            <p:cNvSpPr>
              <a:spLocks noChangeShapeType="1"/>
            </p:cNvSpPr>
            <p:nvPr/>
          </p:nvSpPr>
          <p:spPr bwMode="auto">
            <a:xfrm>
              <a:off x="2144688" y="1138530"/>
              <a:ext cx="0" cy="5645593"/>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31" name="Line 12"/>
            <p:cNvSpPr>
              <a:spLocks noChangeShapeType="1"/>
            </p:cNvSpPr>
            <p:nvPr/>
          </p:nvSpPr>
          <p:spPr bwMode="auto">
            <a:xfrm>
              <a:off x="2817325" y="1138530"/>
              <a:ext cx="0" cy="5645593"/>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32" name="Line 13"/>
            <p:cNvSpPr>
              <a:spLocks noChangeShapeType="1"/>
            </p:cNvSpPr>
            <p:nvPr/>
          </p:nvSpPr>
          <p:spPr bwMode="auto">
            <a:xfrm>
              <a:off x="3489962" y="1138530"/>
              <a:ext cx="0" cy="5645593"/>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33" name="Line 14"/>
            <p:cNvSpPr>
              <a:spLocks noChangeShapeType="1"/>
            </p:cNvSpPr>
            <p:nvPr/>
          </p:nvSpPr>
          <p:spPr bwMode="auto">
            <a:xfrm>
              <a:off x="4162599" y="1138530"/>
              <a:ext cx="0" cy="5645593"/>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34" name="Line 15"/>
            <p:cNvSpPr>
              <a:spLocks noChangeShapeType="1"/>
            </p:cNvSpPr>
            <p:nvPr/>
          </p:nvSpPr>
          <p:spPr bwMode="auto">
            <a:xfrm>
              <a:off x="4835236" y="1138530"/>
              <a:ext cx="0" cy="5645593"/>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35" name="Line 16"/>
            <p:cNvSpPr>
              <a:spLocks noChangeShapeType="1"/>
            </p:cNvSpPr>
            <p:nvPr/>
          </p:nvSpPr>
          <p:spPr bwMode="auto">
            <a:xfrm>
              <a:off x="5507873" y="1138530"/>
              <a:ext cx="0" cy="5645593"/>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36" name="Line 17"/>
            <p:cNvSpPr>
              <a:spLocks noChangeShapeType="1"/>
            </p:cNvSpPr>
            <p:nvPr/>
          </p:nvSpPr>
          <p:spPr bwMode="auto">
            <a:xfrm>
              <a:off x="6180510" y="1138530"/>
              <a:ext cx="0" cy="5612188"/>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49" name="Line 32"/>
            <p:cNvSpPr>
              <a:spLocks noChangeShapeType="1"/>
            </p:cNvSpPr>
            <p:nvPr/>
          </p:nvSpPr>
          <p:spPr bwMode="auto">
            <a:xfrm>
              <a:off x="8198421" y="1138530"/>
              <a:ext cx="0" cy="5612188"/>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50" name="Line 33"/>
            <p:cNvSpPr>
              <a:spLocks noChangeShapeType="1"/>
            </p:cNvSpPr>
            <p:nvPr/>
          </p:nvSpPr>
          <p:spPr bwMode="auto">
            <a:xfrm>
              <a:off x="8871058" y="1138530"/>
              <a:ext cx="0" cy="5612188"/>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51" name="Line 34"/>
            <p:cNvSpPr>
              <a:spLocks noChangeShapeType="1"/>
            </p:cNvSpPr>
            <p:nvPr/>
          </p:nvSpPr>
          <p:spPr bwMode="auto">
            <a:xfrm>
              <a:off x="6853147" y="1138530"/>
              <a:ext cx="0" cy="5612188"/>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158753" name="Line 38"/>
            <p:cNvSpPr>
              <a:spLocks noChangeShapeType="1"/>
            </p:cNvSpPr>
            <p:nvPr/>
          </p:nvSpPr>
          <p:spPr bwMode="auto">
            <a:xfrm>
              <a:off x="7525784" y="1138530"/>
              <a:ext cx="0" cy="5612188"/>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92" name="Line 33"/>
            <p:cNvSpPr>
              <a:spLocks noChangeShapeType="1"/>
            </p:cNvSpPr>
            <p:nvPr/>
          </p:nvSpPr>
          <p:spPr bwMode="auto">
            <a:xfrm>
              <a:off x="9561512" y="1138530"/>
              <a:ext cx="0" cy="5612188"/>
            </a:xfrm>
            <a:prstGeom prst="line">
              <a:avLst/>
            </a:prstGeom>
            <a:noFill/>
            <a:ln w="12700">
              <a:solidFill>
                <a:schemeClr val="tx1"/>
              </a:solidFill>
              <a:prstDash val="dash"/>
              <a:round/>
              <a:headEnd/>
              <a:tailEnd/>
            </a:ln>
          </p:spPr>
          <p:txBody>
            <a:bodyPr/>
            <a:lstStyle/>
            <a:p>
              <a:endParaRPr lang="ja-JP" altLang="en-US" b="1">
                <a:solidFill>
                  <a:srgbClr val="000000"/>
                </a:solidFill>
              </a:endParaRPr>
            </a:p>
          </p:txBody>
        </p:sp>
        <p:sp>
          <p:nvSpPr>
            <p:cNvPr id="74" name="テキスト ボックス 73"/>
            <p:cNvSpPr txBox="1"/>
            <p:nvPr/>
          </p:nvSpPr>
          <p:spPr>
            <a:xfrm>
              <a:off x="1856656" y="826847"/>
              <a:ext cx="639577" cy="323165"/>
            </a:xfrm>
            <a:prstGeom prst="rect">
              <a:avLst/>
            </a:prstGeom>
            <a:noFill/>
          </p:spPr>
          <p:txBody>
            <a:bodyPr wrap="square" rtlCol="0">
              <a:spAutoFit/>
            </a:bodyPr>
            <a:lstStyle/>
            <a:p>
              <a:pPr algn="ctr"/>
              <a:r>
                <a:rPr lang="en-US" altLang="ja-JP" sz="1500" b="1" dirty="0">
                  <a:solidFill>
                    <a:srgbClr val="000000"/>
                  </a:solidFill>
                </a:rPr>
                <a:t>1998</a:t>
              </a:r>
              <a:endParaRPr lang="ja-JP" altLang="en-US" sz="1500" b="1" dirty="0">
                <a:solidFill>
                  <a:srgbClr val="000000"/>
                </a:solidFill>
              </a:endParaRPr>
            </a:p>
          </p:txBody>
        </p:sp>
        <p:sp>
          <p:nvSpPr>
            <p:cNvPr id="75" name="テキスト ボックス 74"/>
            <p:cNvSpPr txBox="1"/>
            <p:nvPr/>
          </p:nvSpPr>
          <p:spPr>
            <a:xfrm>
              <a:off x="2528064" y="826847"/>
              <a:ext cx="639577" cy="323165"/>
            </a:xfrm>
            <a:prstGeom prst="rect">
              <a:avLst/>
            </a:prstGeom>
            <a:noFill/>
          </p:spPr>
          <p:txBody>
            <a:bodyPr wrap="square" rtlCol="0">
              <a:spAutoFit/>
            </a:bodyPr>
            <a:lstStyle/>
            <a:p>
              <a:pPr algn="ctr"/>
              <a:r>
                <a:rPr lang="en-US" altLang="ja-JP" sz="1500" b="1" dirty="0">
                  <a:solidFill>
                    <a:srgbClr val="000000"/>
                  </a:solidFill>
                </a:rPr>
                <a:t>2000</a:t>
              </a:r>
              <a:endParaRPr lang="ja-JP" altLang="en-US" sz="1500" b="1" dirty="0">
                <a:solidFill>
                  <a:srgbClr val="000000"/>
                </a:solidFill>
              </a:endParaRPr>
            </a:p>
          </p:txBody>
        </p:sp>
        <p:sp>
          <p:nvSpPr>
            <p:cNvPr id="76" name="テキスト ボックス 75"/>
            <p:cNvSpPr txBox="1"/>
            <p:nvPr/>
          </p:nvSpPr>
          <p:spPr>
            <a:xfrm>
              <a:off x="3199472" y="826847"/>
              <a:ext cx="639577" cy="323165"/>
            </a:xfrm>
            <a:prstGeom prst="rect">
              <a:avLst/>
            </a:prstGeom>
            <a:noFill/>
          </p:spPr>
          <p:txBody>
            <a:bodyPr wrap="square" rtlCol="0">
              <a:spAutoFit/>
            </a:bodyPr>
            <a:lstStyle/>
            <a:p>
              <a:pPr algn="ctr"/>
              <a:r>
                <a:rPr lang="en-US" altLang="ja-JP" sz="1500" b="1" dirty="0">
                  <a:solidFill>
                    <a:srgbClr val="000000"/>
                  </a:solidFill>
                </a:rPr>
                <a:t>2002</a:t>
              </a:r>
              <a:endParaRPr lang="ja-JP" altLang="en-US" sz="1500" b="1" dirty="0">
                <a:solidFill>
                  <a:srgbClr val="000000"/>
                </a:solidFill>
              </a:endParaRPr>
            </a:p>
          </p:txBody>
        </p:sp>
        <p:sp>
          <p:nvSpPr>
            <p:cNvPr id="77" name="テキスト ボックス 76"/>
            <p:cNvSpPr txBox="1"/>
            <p:nvPr/>
          </p:nvSpPr>
          <p:spPr>
            <a:xfrm>
              <a:off x="3870880" y="826847"/>
              <a:ext cx="639577" cy="323165"/>
            </a:xfrm>
            <a:prstGeom prst="rect">
              <a:avLst/>
            </a:prstGeom>
            <a:noFill/>
          </p:spPr>
          <p:txBody>
            <a:bodyPr wrap="square" rtlCol="0">
              <a:spAutoFit/>
            </a:bodyPr>
            <a:lstStyle/>
            <a:p>
              <a:pPr algn="ctr"/>
              <a:r>
                <a:rPr lang="en-US" altLang="ja-JP" sz="1500" b="1" dirty="0">
                  <a:solidFill>
                    <a:srgbClr val="000000"/>
                  </a:solidFill>
                </a:rPr>
                <a:t>2004</a:t>
              </a:r>
              <a:endParaRPr lang="ja-JP" altLang="en-US" sz="1500" b="1" dirty="0">
                <a:solidFill>
                  <a:srgbClr val="000000"/>
                </a:solidFill>
              </a:endParaRPr>
            </a:p>
          </p:txBody>
        </p:sp>
        <p:sp>
          <p:nvSpPr>
            <p:cNvPr id="78" name="テキスト ボックス 77"/>
            <p:cNvSpPr txBox="1"/>
            <p:nvPr/>
          </p:nvSpPr>
          <p:spPr>
            <a:xfrm>
              <a:off x="4542287" y="826847"/>
              <a:ext cx="639577" cy="323165"/>
            </a:xfrm>
            <a:prstGeom prst="rect">
              <a:avLst/>
            </a:prstGeom>
            <a:noFill/>
          </p:spPr>
          <p:txBody>
            <a:bodyPr wrap="square" rtlCol="0">
              <a:spAutoFit/>
            </a:bodyPr>
            <a:lstStyle/>
            <a:p>
              <a:pPr algn="ctr"/>
              <a:r>
                <a:rPr lang="en-US" altLang="ja-JP" sz="1500" b="1" dirty="0">
                  <a:solidFill>
                    <a:srgbClr val="000000"/>
                  </a:solidFill>
                </a:rPr>
                <a:t>2006</a:t>
              </a:r>
              <a:endParaRPr lang="ja-JP" altLang="en-US" sz="1500" b="1" dirty="0">
                <a:solidFill>
                  <a:srgbClr val="000000"/>
                </a:solidFill>
              </a:endParaRPr>
            </a:p>
          </p:txBody>
        </p:sp>
        <p:sp>
          <p:nvSpPr>
            <p:cNvPr id="79" name="テキスト ボックス 78"/>
            <p:cNvSpPr txBox="1"/>
            <p:nvPr/>
          </p:nvSpPr>
          <p:spPr>
            <a:xfrm>
              <a:off x="5213696" y="826847"/>
              <a:ext cx="639577" cy="323165"/>
            </a:xfrm>
            <a:prstGeom prst="rect">
              <a:avLst/>
            </a:prstGeom>
            <a:noFill/>
          </p:spPr>
          <p:txBody>
            <a:bodyPr wrap="square" rtlCol="0">
              <a:spAutoFit/>
            </a:bodyPr>
            <a:lstStyle/>
            <a:p>
              <a:pPr algn="ctr"/>
              <a:r>
                <a:rPr lang="en-US" altLang="ja-JP" sz="1500" b="1" dirty="0">
                  <a:solidFill>
                    <a:srgbClr val="000000"/>
                  </a:solidFill>
                </a:rPr>
                <a:t>2008</a:t>
              </a:r>
              <a:endParaRPr lang="ja-JP" altLang="en-US" sz="1500" b="1" dirty="0">
                <a:solidFill>
                  <a:srgbClr val="000000"/>
                </a:solidFill>
              </a:endParaRPr>
            </a:p>
          </p:txBody>
        </p:sp>
        <p:sp>
          <p:nvSpPr>
            <p:cNvPr id="80" name="テキスト ボックス 79"/>
            <p:cNvSpPr txBox="1"/>
            <p:nvPr/>
          </p:nvSpPr>
          <p:spPr>
            <a:xfrm>
              <a:off x="5885104" y="826847"/>
              <a:ext cx="639577" cy="323165"/>
            </a:xfrm>
            <a:prstGeom prst="rect">
              <a:avLst/>
            </a:prstGeom>
            <a:noFill/>
          </p:spPr>
          <p:txBody>
            <a:bodyPr wrap="square" rtlCol="0">
              <a:spAutoFit/>
            </a:bodyPr>
            <a:lstStyle/>
            <a:p>
              <a:pPr algn="ctr"/>
              <a:r>
                <a:rPr lang="en-US" altLang="ja-JP" sz="1500" b="1" dirty="0">
                  <a:solidFill>
                    <a:srgbClr val="000000"/>
                  </a:solidFill>
                </a:rPr>
                <a:t>2010</a:t>
              </a:r>
              <a:endParaRPr lang="ja-JP" altLang="en-US" sz="1500" b="1" dirty="0">
                <a:solidFill>
                  <a:srgbClr val="000000"/>
                </a:solidFill>
              </a:endParaRPr>
            </a:p>
          </p:txBody>
        </p:sp>
        <p:sp>
          <p:nvSpPr>
            <p:cNvPr id="81" name="テキスト ボックス 80"/>
            <p:cNvSpPr txBox="1"/>
            <p:nvPr/>
          </p:nvSpPr>
          <p:spPr>
            <a:xfrm>
              <a:off x="6556512" y="826847"/>
              <a:ext cx="639577" cy="323165"/>
            </a:xfrm>
            <a:prstGeom prst="rect">
              <a:avLst/>
            </a:prstGeom>
            <a:noFill/>
          </p:spPr>
          <p:txBody>
            <a:bodyPr wrap="square" rtlCol="0">
              <a:spAutoFit/>
            </a:bodyPr>
            <a:lstStyle/>
            <a:p>
              <a:pPr algn="ctr"/>
              <a:r>
                <a:rPr lang="en-US" altLang="ja-JP" sz="1500" b="1" dirty="0">
                  <a:solidFill>
                    <a:srgbClr val="000000"/>
                  </a:solidFill>
                </a:rPr>
                <a:t>2012</a:t>
              </a:r>
              <a:endParaRPr lang="ja-JP" altLang="en-US" sz="1500" b="1" dirty="0">
                <a:solidFill>
                  <a:srgbClr val="000000"/>
                </a:solidFill>
              </a:endParaRPr>
            </a:p>
          </p:txBody>
        </p:sp>
        <p:sp>
          <p:nvSpPr>
            <p:cNvPr id="82" name="テキスト ボックス 81"/>
            <p:cNvSpPr txBox="1"/>
            <p:nvPr/>
          </p:nvSpPr>
          <p:spPr>
            <a:xfrm>
              <a:off x="7227920" y="826847"/>
              <a:ext cx="639577" cy="323165"/>
            </a:xfrm>
            <a:prstGeom prst="rect">
              <a:avLst/>
            </a:prstGeom>
            <a:noFill/>
          </p:spPr>
          <p:txBody>
            <a:bodyPr wrap="square" rtlCol="0">
              <a:spAutoFit/>
            </a:bodyPr>
            <a:lstStyle/>
            <a:p>
              <a:pPr algn="ctr"/>
              <a:r>
                <a:rPr lang="en-US" altLang="ja-JP" sz="1500" b="1" dirty="0">
                  <a:solidFill>
                    <a:srgbClr val="000000"/>
                  </a:solidFill>
                </a:rPr>
                <a:t>2014</a:t>
              </a:r>
              <a:endParaRPr lang="ja-JP" altLang="en-US" sz="1500" b="1" dirty="0">
                <a:solidFill>
                  <a:srgbClr val="000000"/>
                </a:solidFill>
              </a:endParaRPr>
            </a:p>
          </p:txBody>
        </p:sp>
        <p:sp>
          <p:nvSpPr>
            <p:cNvPr id="83" name="テキスト ボックス 82"/>
            <p:cNvSpPr txBox="1"/>
            <p:nvPr/>
          </p:nvSpPr>
          <p:spPr>
            <a:xfrm>
              <a:off x="7899328" y="826847"/>
              <a:ext cx="639577" cy="323165"/>
            </a:xfrm>
            <a:prstGeom prst="rect">
              <a:avLst/>
            </a:prstGeom>
            <a:noFill/>
          </p:spPr>
          <p:txBody>
            <a:bodyPr wrap="square" rtlCol="0">
              <a:spAutoFit/>
            </a:bodyPr>
            <a:lstStyle/>
            <a:p>
              <a:pPr algn="ctr"/>
              <a:r>
                <a:rPr lang="en-US" altLang="ja-JP" sz="1500" b="1" dirty="0">
                  <a:solidFill>
                    <a:srgbClr val="000000"/>
                  </a:solidFill>
                </a:rPr>
                <a:t>2016</a:t>
              </a:r>
              <a:endParaRPr lang="ja-JP" altLang="en-US" sz="1500" b="1" dirty="0">
                <a:solidFill>
                  <a:srgbClr val="000000"/>
                </a:solidFill>
              </a:endParaRPr>
            </a:p>
          </p:txBody>
        </p:sp>
        <p:sp>
          <p:nvSpPr>
            <p:cNvPr id="84" name="テキスト ボックス 83"/>
            <p:cNvSpPr txBox="1"/>
            <p:nvPr/>
          </p:nvSpPr>
          <p:spPr>
            <a:xfrm>
              <a:off x="8570733" y="826847"/>
              <a:ext cx="639577" cy="323165"/>
            </a:xfrm>
            <a:prstGeom prst="rect">
              <a:avLst/>
            </a:prstGeom>
            <a:noFill/>
          </p:spPr>
          <p:txBody>
            <a:bodyPr wrap="square" rtlCol="0">
              <a:spAutoFit/>
            </a:bodyPr>
            <a:lstStyle/>
            <a:p>
              <a:pPr algn="ctr"/>
              <a:r>
                <a:rPr lang="en-US" altLang="ja-JP" sz="1500" b="1" dirty="0">
                  <a:solidFill>
                    <a:srgbClr val="000000"/>
                  </a:solidFill>
                </a:rPr>
                <a:t>2018</a:t>
              </a:r>
              <a:endParaRPr lang="ja-JP" altLang="en-US" sz="1500" b="1" dirty="0">
                <a:solidFill>
                  <a:srgbClr val="000000"/>
                </a:solidFill>
              </a:endParaRPr>
            </a:p>
          </p:txBody>
        </p:sp>
        <p:sp>
          <p:nvSpPr>
            <p:cNvPr id="108" name="テキスト ボックス 107"/>
            <p:cNvSpPr txBox="1"/>
            <p:nvPr/>
          </p:nvSpPr>
          <p:spPr>
            <a:xfrm>
              <a:off x="9242335" y="836712"/>
              <a:ext cx="639577" cy="323165"/>
            </a:xfrm>
            <a:prstGeom prst="rect">
              <a:avLst/>
            </a:prstGeom>
            <a:noFill/>
          </p:spPr>
          <p:txBody>
            <a:bodyPr wrap="square" rtlCol="0">
              <a:spAutoFit/>
            </a:bodyPr>
            <a:lstStyle/>
            <a:p>
              <a:pPr algn="ctr"/>
              <a:r>
                <a:rPr lang="en-US" altLang="ja-JP" sz="1500" b="1" dirty="0">
                  <a:solidFill>
                    <a:srgbClr val="000000"/>
                  </a:solidFill>
                </a:rPr>
                <a:t>2020</a:t>
              </a:r>
              <a:endParaRPr lang="ja-JP" altLang="en-US" sz="1500" b="1" dirty="0">
                <a:solidFill>
                  <a:srgbClr val="000000"/>
                </a:solidFill>
              </a:endParaRPr>
            </a:p>
          </p:txBody>
        </p:sp>
        <p:grpSp>
          <p:nvGrpSpPr>
            <p:cNvPr id="2" name="グループ化 1"/>
            <p:cNvGrpSpPr/>
            <p:nvPr/>
          </p:nvGrpSpPr>
          <p:grpSpPr>
            <a:xfrm>
              <a:off x="1784648" y="1271875"/>
              <a:ext cx="8136904" cy="5365117"/>
              <a:chOff x="1784648" y="1271875"/>
              <a:chExt cx="8136904" cy="5365117"/>
            </a:xfrm>
          </p:grpSpPr>
          <p:sp>
            <p:nvSpPr>
              <p:cNvPr id="86" name="Rectangle 18"/>
              <p:cNvSpPr>
                <a:spLocks noChangeArrowheads="1"/>
              </p:cNvSpPr>
              <p:nvPr/>
            </p:nvSpPr>
            <p:spPr bwMode="auto">
              <a:xfrm>
                <a:off x="1864748" y="1553833"/>
                <a:ext cx="612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87" name="Rectangle 8"/>
              <p:cNvSpPr>
                <a:spLocks noChangeArrowheads="1"/>
              </p:cNvSpPr>
              <p:nvPr/>
            </p:nvSpPr>
            <p:spPr bwMode="auto">
              <a:xfrm>
                <a:off x="2481000" y="1553833"/>
                <a:ext cx="1656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88" name="Rectangle 18"/>
              <p:cNvSpPr>
                <a:spLocks noChangeArrowheads="1"/>
              </p:cNvSpPr>
              <p:nvPr/>
            </p:nvSpPr>
            <p:spPr bwMode="auto">
              <a:xfrm>
                <a:off x="2798360" y="2102977"/>
                <a:ext cx="684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89" name="Rectangle 8"/>
              <p:cNvSpPr>
                <a:spLocks noChangeArrowheads="1"/>
              </p:cNvSpPr>
              <p:nvPr/>
            </p:nvSpPr>
            <p:spPr bwMode="auto">
              <a:xfrm>
                <a:off x="3475464" y="2102977"/>
                <a:ext cx="1728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0" name="Rectangle 21"/>
              <p:cNvSpPr>
                <a:spLocks noChangeArrowheads="1"/>
              </p:cNvSpPr>
              <p:nvPr/>
            </p:nvSpPr>
            <p:spPr bwMode="auto">
              <a:xfrm>
                <a:off x="3459264" y="2554801"/>
                <a:ext cx="356400" cy="125682"/>
              </a:xfrm>
              <a:prstGeom prst="rect">
                <a:avLst/>
              </a:prstGeom>
              <a:solidFill>
                <a:schemeClr val="hlink"/>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1" name="Rectangle 20"/>
              <p:cNvSpPr>
                <a:spLocks noChangeArrowheads="1"/>
              </p:cNvSpPr>
              <p:nvPr/>
            </p:nvSpPr>
            <p:spPr bwMode="auto">
              <a:xfrm>
                <a:off x="3808208" y="2783703"/>
                <a:ext cx="1008000" cy="125682"/>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4" name="Rectangle 8"/>
              <p:cNvSpPr>
                <a:spLocks noChangeArrowheads="1"/>
              </p:cNvSpPr>
              <p:nvPr/>
            </p:nvSpPr>
            <p:spPr bwMode="auto">
              <a:xfrm>
                <a:off x="4809496" y="2783703"/>
                <a:ext cx="1728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5" name="Rectangle 20"/>
              <p:cNvSpPr>
                <a:spLocks noChangeArrowheads="1"/>
              </p:cNvSpPr>
              <p:nvPr/>
            </p:nvSpPr>
            <p:spPr bwMode="auto">
              <a:xfrm>
                <a:off x="5476560" y="3305992"/>
                <a:ext cx="2700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6" name="Rectangle 8"/>
              <p:cNvSpPr>
                <a:spLocks noChangeArrowheads="1"/>
              </p:cNvSpPr>
              <p:nvPr/>
            </p:nvSpPr>
            <p:spPr bwMode="auto">
              <a:xfrm>
                <a:off x="8176560" y="3305992"/>
                <a:ext cx="1728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7" name="Rectangle 21"/>
              <p:cNvSpPr>
                <a:spLocks noChangeArrowheads="1"/>
              </p:cNvSpPr>
              <p:nvPr/>
            </p:nvSpPr>
            <p:spPr bwMode="auto">
              <a:xfrm>
                <a:off x="7602202" y="3935343"/>
                <a:ext cx="936000" cy="125682"/>
              </a:xfrm>
              <a:prstGeom prst="rect">
                <a:avLst/>
              </a:prstGeom>
              <a:solidFill>
                <a:schemeClr val="hlink"/>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8" name="Rectangle 18"/>
              <p:cNvSpPr>
                <a:spLocks noChangeArrowheads="1"/>
              </p:cNvSpPr>
              <p:nvPr/>
            </p:nvSpPr>
            <p:spPr bwMode="auto">
              <a:xfrm>
                <a:off x="8539882" y="3935343"/>
                <a:ext cx="1368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99" name="Rectangle 27"/>
              <p:cNvSpPr>
                <a:spLocks noChangeArrowheads="1"/>
              </p:cNvSpPr>
              <p:nvPr/>
            </p:nvSpPr>
            <p:spPr bwMode="auto">
              <a:xfrm>
                <a:off x="3815361" y="4572216"/>
                <a:ext cx="684000" cy="125683"/>
              </a:xfrm>
              <a:prstGeom prst="rect">
                <a:avLst/>
              </a:prstGeom>
              <a:solidFill>
                <a:schemeClr val="hlink"/>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0" name="Rectangle 39"/>
              <p:cNvSpPr>
                <a:spLocks noChangeArrowheads="1"/>
              </p:cNvSpPr>
              <p:nvPr/>
            </p:nvSpPr>
            <p:spPr bwMode="auto">
              <a:xfrm>
                <a:off x="4490349" y="4576241"/>
                <a:ext cx="1692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1" name="Rectangle 30"/>
              <p:cNvSpPr>
                <a:spLocks noChangeArrowheads="1"/>
              </p:cNvSpPr>
              <p:nvPr/>
            </p:nvSpPr>
            <p:spPr bwMode="auto">
              <a:xfrm>
                <a:off x="5839506" y="4576241"/>
                <a:ext cx="1728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2" name="Rectangle 35"/>
              <p:cNvSpPr>
                <a:spLocks noChangeArrowheads="1"/>
              </p:cNvSpPr>
              <p:nvPr/>
            </p:nvSpPr>
            <p:spPr bwMode="auto">
              <a:xfrm>
                <a:off x="4491055" y="5213959"/>
                <a:ext cx="3060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3" name="Rectangle 30"/>
              <p:cNvSpPr>
                <a:spLocks noChangeArrowheads="1"/>
              </p:cNvSpPr>
              <p:nvPr/>
            </p:nvSpPr>
            <p:spPr bwMode="auto">
              <a:xfrm>
                <a:off x="7561240" y="5213959"/>
                <a:ext cx="1656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4" name="Rectangle 35"/>
              <p:cNvSpPr>
                <a:spLocks noChangeArrowheads="1"/>
              </p:cNvSpPr>
              <p:nvPr/>
            </p:nvSpPr>
            <p:spPr bwMode="auto">
              <a:xfrm>
                <a:off x="6170682" y="5810495"/>
                <a:ext cx="3024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5" name="Rectangle 30"/>
              <p:cNvSpPr>
                <a:spLocks noChangeArrowheads="1"/>
              </p:cNvSpPr>
              <p:nvPr/>
            </p:nvSpPr>
            <p:spPr bwMode="auto">
              <a:xfrm>
                <a:off x="9201552" y="5810495"/>
                <a:ext cx="720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06" name="Rectangle 35"/>
              <p:cNvSpPr>
                <a:spLocks noChangeArrowheads="1"/>
              </p:cNvSpPr>
              <p:nvPr/>
            </p:nvSpPr>
            <p:spPr bwMode="auto">
              <a:xfrm>
                <a:off x="7502514" y="6510103"/>
                <a:ext cx="2052000" cy="126000"/>
              </a:xfrm>
              <a:prstGeom prst="rect">
                <a:avLst/>
              </a:prstGeom>
              <a:solidFill>
                <a:srgbClr val="FF00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sp>
            <p:nvSpPr>
              <p:cNvPr id="18" name="テキスト ボックス 17"/>
              <p:cNvSpPr txBox="1"/>
              <p:nvPr/>
            </p:nvSpPr>
            <p:spPr>
              <a:xfrm>
                <a:off x="1784648" y="1271875"/>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09" name="テキスト ボックス 108"/>
              <p:cNvSpPr txBox="1"/>
              <p:nvPr/>
            </p:nvSpPr>
            <p:spPr>
              <a:xfrm>
                <a:off x="8695188" y="3655898"/>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0" name="テキスト ボックス 109"/>
              <p:cNvSpPr txBox="1"/>
              <p:nvPr/>
            </p:nvSpPr>
            <p:spPr>
              <a:xfrm>
                <a:off x="2586288" y="1835189"/>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1" name="テキスト ボックス 110"/>
              <p:cNvSpPr txBox="1"/>
              <p:nvPr/>
            </p:nvSpPr>
            <p:spPr>
              <a:xfrm>
                <a:off x="3826213" y="2498087"/>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2" name="テキスト ボックス 111"/>
              <p:cNvSpPr txBox="1"/>
              <p:nvPr/>
            </p:nvSpPr>
            <p:spPr>
              <a:xfrm>
                <a:off x="6301990" y="3044974"/>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3" name="テキスト ボックス 112"/>
              <p:cNvSpPr txBox="1"/>
              <p:nvPr/>
            </p:nvSpPr>
            <p:spPr>
              <a:xfrm>
                <a:off x="4627483" y="4307011"/>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4" name="テキスト ボックス 113"/>
              <p:cNvSpPr txBox="1"/>
              <p:nvPr/>
            </p:nvSpPr>
            <p:spPr>
              <a:xfrm>
                <a:off x="5574679" y="4940274"/>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5" name="テキスト ボックス 114"/>
              <p:cNvSpPr txBox="1"/>
              <p:nvPr/>
            </p:nvSpPr>
            <p:spPr>
              <a:xfrm>
                <a:off x="7020066" y="5540046"/>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6" name="テキスト ボックス 115"/>
              <p:cNvSpPr txBox="1"/>
              <p:nvPr/>
            </p:nvSpPr>
            <p:spPr>
              <a:xfrm>
                <a:off x="8119124" y="6232112"/>
                <a:ext cx="908281" cy="276999"/>
              </a:xfrm>
              <a:prstGeom prst="rect">
                <a:avLst/>
              </a:prstGeom>
              <a:noFill/>
            </p:spPr>
            <p:txBody>
              <a:bodyPr wrap="none" rtlCol="0">
                <a:spAutoFit/>
              </a:bodyPr>
              <a:lstStyle/>
              <a:p>
                <a:r>
                  <a:rPr lang="en-US" altLang="ja-JP" sz="1200" b="1" dirty="0">
                    <a:solidFill>
                      <a:srgbClr val="000000"/>
                    </a:solidFill>
                  </a:rPr>
                  <a:t>Registration</a:t>
                </a:r>
                <a:endParaRPr lang="ja-JP" altLang="en-US" sz="1200" b="1" dirty="0">
                  <a:solidFill>
                    <a:srgbClr val="000000"/>
                  </a:solidFill>
                </a:endParaRPr>
              </a:p>
            </p:txBody>
          </p:sp>
          <p:sp>
            <p:nvSpPr>
              <p:cNvPr id="117" name="テキスト ボックス 116"/>
              <p:cNvSpPr txBox="1"/>
              <p:nvPr/>
            </p:nvSpPr>
            <p:spPr>
              <a:xfrm>
                <a:off x="3919690" y="1835189"/>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18" name="テキスト ボックス 117"/>
              <p:cNvSpPr txBox="1"/>
              <p:nvPr/>
            </p:nvSpPr>
            <p:spPr>
              <a:xfrm>
                <a:off x="2936776" y="1271875"/>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19" name="テキスト ボックス 118"/>
              <p:cNvSpPr txBox="1"/>
              <p:nvPr/>
            </p:nvSpPr>
            <p:spPr>
              <a:xfrm>
                <a:off x="8645877" y="3044974"/>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20" name="テキスト ボックス 119"/>
              <p:cNvSpPr txBox="1"/>
              <p:nvPr/>
            </p:nvSpPr>
            <p:spPr>
              <a:xfrm>
                <a:off x="6146667" y="4315103"/>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21" name="テキスト ボックス 120"/>
              <p:cNvSpPr txBox="1"/>
              <p:nvPr/>
            </p:nvSpPr>
            <p:spPr>
              <a:xfrm>
                <a:off x="9005916" y="5540046"/>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22" name="テキスト ボックス 121"/>
              <p:cNvSpPr txBox="1"/>
              <p:nvPr/>
            </p:nvSpPr>
            <p:spPr>
              <a:xfrm>
                <a:off x="7962511" y="4940274"/>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23" name="テキスト ボックス 122"/>
              <p:cNvSpPr txBox="1"/>
              <p:nvPr/>
            </p:nvSpPr>
            <p:spPr>
              <a:xfrm>
                <a:off x="5238949" y="2498087"/>
                <a:ext cx="768379" cy="276999"/>
              </a:xfrm>
              <a:prstGeom prst="rect">
                <a:avLst/>
              </a:prstGeom>
              <a:noFill/>
            </p:spPr>
            <p:txBody>
              <a:bodyPr wrap="none" rtlCol="0">
                <a:spAutoFit/>
              </a:bodyPr>
              <a:lstStyle/>
              <a:p>
                <a:r>
                  <a:rPr lang="en-US" altLang="ja-JP" sz="1200" b="1" dirty="0">
                    <a:solidFill>
                      <a:srgbClr val="000000"/>
                    </a:solidFill>
                  </a:rPr>
                  <a:t>Follow-up</a:t>
                </a:r>
                <a:endParaRPr lang="ja-JP" altLang="en-US" sz="1200" b="1" dirty="0">
                  <a:solidFill>
                    <a:srgbClr val="000000"/>
                  </a:solidFill>
                </a:endParaRPr>
              </a:p>
            </p:txBody>
          </p:sp>
          <p:sp>
            <p:nvSpPr>
              <p:cNvPr id="124" name="テキスト ボックス 123"/>
              <p:cNvSpPr txBox="1"/>
              <p:nvPr/>
            </p:nvSpPr>
            <p:spPr>
              <a:xfrm>
                <a:off x="2781331" y="2463106"/>
                <a:ext cx="584087" cy="276999"/>
              </a:xfrm>
              <a:prstGeom prst="rect">
                <a:avLst/>
              </a:prstGeom>
              <a:noFill/>
            </p:spPr>
            <p:txBody>
              <a:bodyPr wrap="none" rtlCol="0">
                <a:spAutoFit/>
              </a:bodyPr>
              <a:lstStyle/>
              <a:p>
                <a:r>
                  <a:rPr lang="en-US" altLang="ja-JP" sz="1200" b="1" dirty="0">
                    <a:solidFill>
                      <a:srgbClr val="000000"/>
                    </a:solidFill>
                  </a:rPr>
                  <a:t>Survey</a:t>
                </a:r>
                <a:endParaRPr lang="ja-JP" altLang="en-US" sz="1200" b="1" dirty="0">
                  <a:solidFill>
                    <a:srgbClr val="000000"/>
                  </a:solidFill>
                </a:endParaRPr>
              </a:p>
            </p:txBody>
          </p:sp>
          <p:sp>
            <p:nvSpPr>
              <p:cNvPr id="125" name="テキスト ボックス 124"/>
              <p:cNvSpPr txBox="1"/>
              <p:nvPr/>
            </p:nvSpPr>
            <p:spPr>
              <a:xfrm>
                <a:off x="3085749" y="4492384"/>
                <a:ext cx="584087" cy="276999"/>
              </a:xfrm>
              <a:prstGeom prst="rect">
                <a:avLst/>
              </a:prstGeom>
              <a:noFill/>
            </p:spPr>
            <p:txBody>
              <a:bodyPr wrap="none" rtlCol="0">
                <a:spAutoFit/>
              </a:bodyPr>
              <a:lstStyle/>
              <a:p>
                <a:r>
                  <a:rPr lang="en-US" altLang="ja-JP" sz="1200" b="1" dirty="0">
                    <a:solidFill>
                      <a:srgbClr val="000000"/>
                    </a:solidFill>
                  </a:rPr>
                  <a:t>Survey</a:t>
                </a:r>
                <a:endParaRPr lang="ja-JP" altLang="en-US" sz="1200" b="1" dirty="0">
                  <a:solidFill>
                    <a:srgbClr val="000000"/>
                  </a:solidFill>
                </a:endParaRPr>
              </a:p>
            </p:txBody>
          </p:sp>
          <p:sp>
            <p:nvSpPr>
              <p:cNvPr id="126" name="テキスト ボックス 125"/>
              <p:cNvSpPr txBox="1"/>
              <p:nvPr/>
            </p:nvSpPr>
            <p:spPr>
              <a:xfrm>
                <a:off x="6928628" y="3844307"/>
                <a:ext cx="584087" cy="276999"/>
              </a:xfrm>
              <a:prstGeom prst="rect">
                <a:avLst/>
              </a:prstGeom>
              <a:noFill/>
            </p:spPr>
            <p:txBody>
              <a:bodyPr wrap="none" rtlCol="0">
                <a:spAutoFit/>
              </a:bodyPr>
              <a:lstStyle/>
              <a:p>
                <a:r>
                  <a:rPr lang="en-US" altLang="ja-JP" sz="1200" b="1" dirty="0">
                    <a:solidFill>
                      <a:srgbClr val="000000"/>
                    </a:solidFill>
                  </a:rPr>
                  <a:t>Survey</a:t>
                </a:r>
                <a:endParaRPr lang="ja-JP" altLang="en-US" sz="1200" b="1" dirty="0">
                  <a:solidFill>
                    <a:srgbClr val="000000"/>
                  </a:solidFill>
                </a:endParaRPr>
              </a:p>
            </p:txBody>
          </p:sp>
          <p:sp>
            <p:nvSpPr>
              <p:cNvPr id="128" name="AutoShape 42"/>
              <p:cNvSpPr>
                <a:spLocks noChangeArrowheads="1"/>
              </p:cNvSpPr>
              <p:nvPr/>
            </p:nvSpPr>
            <p:spPr bwMode="auto">
              <a:xfrm>
                <a:off x="5276025" y="1858750"/>
                <a:ext cx="1499585" cy="372904"/>
              </a:xfrm>
              <a:prstGeom prst="wedgeRoundRectCallout">
                <a:avLst>
                  <a:gd name="adj1" fmla="val -56049"/>
                  <a:gd name="adj2" fmla="val 47144"/>
                  <a:gd name="adj3" fmla="val 16667"/>
                </a:avLst>
              </a:prstGeom>
              <a:solidFill>
                <a:schemeClr val="bg1"/>
              </a:solidFill>
              <a:ln w="9525">
                <a:solidFill>
                  <a:schemeClr val="tx1"/>
                </a:solidFill>
                <a:miter lim="800000"/>
                <a:headEnd/>
                <a:tailEnd/>
              </a:ln>
            </p:spPr>
            <p:txBody>
              <a:bodyPr/>
              <a:lstStyle/>
              <a:p>
                <a:pPr algn="ctr" eaLnBrk="1" hangingPunct="1"/>
                <a:r>
                  <a:rPr lang="en-US" altLang="ja-JP" sz="1000" b="1" dirty="0">
                    <a:solidFill>
                      <a:srgbClr val="000000"/>
                    </a:solidFill>
                  </a:rPr>
                  <a:t>Results published </a:t>
                </a:r>
              </a:p>
              <a:p>
                <a:pPr algn="ctr" eaLnBrk="1" hangingPunct="1"/>
                <a:r>
                  <a:rPr lang="en-US" altLang="ja-JP" sz="1000" b="1" dirty="0">
                    <a:solidFill>
                      <a:srgbClr val="000000"/>
                    </a:solidFill>
                  </a:rPr>
                  <a:t>in IJROBP</a:t>
                </a:r>
              </a:p>
            </p:txBody>
          </p:sp>
          <p:sp>
            <p:nvSpPr>
              <p:cNvPr id="129" name="AutoShape 42"/>
              <p:cNvSpPr>
                <a:spLocks noChangeArrowheads="1"/>
              </p:cNvSpPr>
              <p:nvPr/>
            </p:nvSpPr>
            <p:spPr bwMode="auto">
              <a:xfrm>
                <a:off x="6665365" y="2436119"/>
                <a:ext cx="1478397" cy="372904"/>
              </a:xfrm>
              <a:prstGeom prst="wedgeRoundRectCallout">
                <a:avLst>
                  <a:gd name="adj1" fmla="val -56049"/>
                  <a:gd name="adj2" fmla="val 65443"/>
                  <a:gd name="adj3" fmla="val 16667"/>
                </a:avLst>
              </a:prstGeom>
              <a:solidFill>
                <a:schemeClr val="bg1"/>
              </a:solidFill>
              <a:ln w="9525">
                <a:solidFill>
                  <a:schemeClr val="tx1"/>
                </a:solidFill>
                <a:miter lim="800000"/>
                <a:headEnd/>
                <a:tailEnd/>
              </a:ln>
            </p:spPr>
            <p:txBody>
              <a:bodyPr/>
              <a:lstStyle/>
              <a:p>
                <a:pPr algn="ctr" eaLnBrk="1" hangingPunct="1"/>
                <a:r>
                  <a:rPr lang="en-US" altLang="ja-JP" sz="1000" b="1" dirty="0">
                    <a:solidFill>
                      <a:srgbClr val="000000"/>
                    </a:solidFill>
                  </a:rPr>
                  <a:t>Results published </a:t>
                </a:r>
              </a:p>
              <a:p>
                <a:pPr algn="ctr" eaLnBrk="1" hangingPunct="1"/>
                <a:r>
                  <a:rPr lang="en-US" altLang="ja-JP" sz="1000" b="1" dirty="0">
                    <a:solidFill>
                      <a:srgbClr val="000000"/>
                    </a:solidFill>
                  </a:rPr>
                  <a:t>in IJROBP x 2</a:t>
                </a:r>
              </a:p>
            </p:txBody>
          </p:sp>
          <p:sp>
            <p:nvSpPr>
              <p:cNvPr id="130" name="AutoShape 42"/>
              <p:cNvSpPr>
                <a:spLocks noChangeArrowheads="1"/>
              </p:cNvSpPr>
              <p:nvPr/>
            </p:nvSpPr>
            <p:spPr bwMode="auto">
              <a:xfrm>
                <a:off x="7386125" y="4240295"/>
                <a:ext cx="1368153" cy="372904"/>
              </a:xfrm>
              <a:prstGeom prst="wedgeRoundRectCallout">
                <a:avLst>
                  <a:gd name="adj1" fmla="val -64825"/>
                  <a:gd name="adj2" fmla="val 51499"/>
                  <a:gd name="adj3" fmla="val 16667"/>
                </a:avLst>
              </a:prstGeom>
              <a:solidFill>
                <a:schemeClr val="bg1"/>
              </a:solidFill>
              <a:ln w="9525">
                <a:solidFill>
                  <a:schemeClr val="tx1"/>
                </a:solidFill>
                <a:miter lim="800000"/>
                <a:headEnd/>
                <a:tailEnd/>
              </a:ln>
            </p:spPr>
            <p:txBody>
              <a:bodyPr/>
              <a:lstStyle/>
              <a:p>
                <a:pPr algn="ctr" eaLnBrk="1" hangingPunct="1"/>
                <a:r>
                  <a:rPr lang="en-US" altLang="ja-JP" sz="1000" b="1">
                    <a:solidFill>
                      <a:srgbClr val="000000"/>
                    </a:solidFill>
                  </a:rPr>
                  <a:t>Results published in JRR</a:t>
                </a:r>
              </a:p>
            </p:txBody>
          </p:sp>
          <p:sp>
            <p:nvSpPr>
              <p:cNvPr id="131" name="AutoShape 42"/>
              <p:cNvSpPr>
                <a:spLocks noChangeArrowheads="1"/>
              </p:cNvSpPr>
              <p:nvPr/>
            </p:nvSpPr>
            <p:spPr bwMode="auto">
              <a:xfrm>
                <a:off x="7816045" y="4805052"/>
                <a:ext cx="1368153" cy="372904"/>
              </a:xfrm>
              <a:prstGeom prst="wedgeRoundRectCallout">
                <a:avLst>
                  <a:gd name="adj1" fmla="val -63328"/>
                  <a:gd name="adj2" fmla="val 56989"/>
                  <a:gd name="adj3" fmla="val 16667"/>
                </a:avLst>
              </a:prstGeom>
              <a:solidFill>
                <a:schemeClr val="bg1"/>
              </a:solidFill>
              <a:ln w="9525">
                <a:solidFill>
                  <a:schemeClr val="tx1"/>
                </a:solidFill>
                <a:miter lim="800000"/>
                <a:headEnd/>
                <a:tailEnd/>
              </a:ln>
            </p:spPr>
            <p:txBody>
              <a:bodyPr/>
              <a:lstStyle/>
              <a:p>
                <a:pPr algn="ctr" eaLnBrk="1" hangingPunct="1"/>
                <a:r>
                  <a:rPr lang="en-US" altLang="ja-JP" sz="1000" b="1">
                    <a:solidFill>
                      <a:srgbClr val="000000"/>
                    </a:solidFill>
                  </a:rPr>
                  <a:t>Results published in JRR</a:t>
                </a:r>
              </a:p>
            </p:txBody>
          </p:sp>
          <p:sp>
            <p:nvSpPr>
              <p:cNvPr id="127" name="AutoShape 41"/>
              <p:cNvSpPr>
                <a:spLocks noChangeArrowheads="1"/>
              </p:cNvSpPr>
              <p:nvPr/>
            </p:nvSpPr>
            <p:spPr bwMode="auto">
              <a:xfrm>
                <a:off x="4245215" y="1272680"/>
                <a:ext cx="1522283" cy="372904"/>
              </a:xfrm>
              <a:prstGeom prst="wedgeRoundRectCallout">
                <a:avLst>
                  <a:gd name="adj1" fmla="val -57561"/>
                  <a:gd name="adj2" fmla="val 49932"/>
                  <a:gd name="adj3" fmla="val 16667"/>
                </a:avLst>
              </a:prstGeom>
              <a:solidFill>
                <a:schemeClr val="bg1"/>
              </a:solidFill>
              <a:ln w="9525">
                <a:solidFill>
                  <a:schemeClr val="tx1"/>
                </a:solidFill>
                <a:miter lim="800000"/>
                <a:headEnd/>
                <a:tailEnd/>
              </a:ln>
            </p:spPr>
            <p:txBody>
              <a:bodyPr/>
              <a:lstStyle/>
              <a:p>
                <a:pPr algn="ctr" eaLnBrk="1" hangingPunct="1"/>
                <a:r>
                  <a:rPr lang="en-US" altLang="ja-JP" sz="1000" b="1" dirty="0">
                    <a:solidFill>
                      <a:srgbClr val="000000"/>
                    </a:solidFill>
                  </a:rPr>
                  <a:t>Results published </a:t>
                </a:r>
              </a:p>
              <a:p>
                <a:pPr algn="ctr" eaLnBrk="1" hangingPunct="1"/>
                <a:r>
                  <a:rPr lang="en-US" altLang="ja-JP" sz="1000" b="1" dirty="0">
                    <a:solidFill>
                      <a:srgbClr val="000000"/>
                    </a:solidFill>
                  </a:rPr>
                  <a:t>in RO</a:t>
                </a:r>
              </a:p>
            </p:txBody>
          </p:sp>
          <p:sp>
            <p:nvSpPr>
              <p:cNvPr id="132" name="Rectangle 30"/>
              <p:cNvSpPr>
                <a:spLocks noChangeArrowheads="1"/>
              </p:cNvSpPr>
              <p:nvPr/>
            </p:nvSpPr>
            <p:spPr bwMode="auto">
              <a:xfrm>
                <a:off x="9561552" y="6510992"/>
                <a:ext cx="360000" cy="126000"/>
              </a:xfrm>
              <a:prstGeom prst="rect">
                <a:avLst/>
              </a:prstGeom>
              <a:solidFill>
                <a:srgbClr val="3366FF"/>
              </a:solidFill>
              <a:ln w="9525">
                <a:solidFill>
                  <a:schemeClr val="tx1"/>
                </a:solidFill>
                <a:miter lim="800000"/>
                <a:headEnd/>
                <a:tailEnd/>
              </a:ln>
            </p:spPr>
            <p:txBody>
              <a:bodyPr wrap="none" anchor="ctr"/>
              <a:lstStyle/>
              <a:p>
                <a:pPr eaLnBrk="1" hangingPunct="1"/>
                <a:endParaRPr lang="ja-JP" altLang="en-US" sz="1400" b="1">
                  <a:solidFill>
                    <a:srgbClr val="000000"/>
                  </a:solidFill>
                </a:endParaRPr>
              </a:p>
            </p:txBody>
          </p:sp>
        </p:grpSp>
      </p:grpSp>
      <p:sp>
        <p:nvSpPr>
          <p:cNvPr id="135" name="AutoShape 42"/>
          <p:cNvSpPr>
            <a:spLocks noChangeArrowheads="1"/>
          </p:cNvSpPr>
          <p:nvPr/>
        </p:nvSpPr>
        <p:spPr bwMode="auto">
          <a:xfrm>
            <a:off x="9519047" y="2876220"/>
            <a:ext cx="1478397" cy="372904"/>
          </a:xfrm>
          <a:prstGeom prst="wedgeRoundRectCallout">
            <a:avLst>
              <a:gd name="adj1" fmla="val -56049"/>
              <a:gd name="adj2" fmla="val 65443"/>
              <a:gd name="adj3" fmla="val 16667"/>
            </a:avLst>
          </a:prstGeom>
          <a:solidFill>
            <a:schemeClr val="bg1"/>
          </a:solidFill>
          <a:ln w="9525">
            <a:solidFill>
              <a:schemeClr val="tx1"/>
            </a:solidFill>
            <a:miter lim="800000"/>
            <a:headEnd/>
            <a:tailEnd/>
          </a:ln>
        </p:spPr>
        <p:txBody>
          <a:bodyPr/>
          <a:lstStyle/>
          <a:p>
            <a:pPr algn="ctr" eaLnBrk="1" hangingPunct="1"/>
            <a:r>
              <a:rPr lang="en-US" altLang="ja-JP" sz="1100" b="1" dirty="0">
                <a:solidFill>
                  <a:srgbClr val="000000"/>
                </a:solidFill>
              </a:rPr>
              <a:t>Results published </a:t>
            </a:r>
          </a:p>
          <a:p>
            <a:pPr algn="ctr" eaLnBrk="1" hangingPunct="1"/>
            <a:r>
              <a:rPr lang="en-US" altLang="ja-JP" sz="1100" b="1" dirty="0">
                <a:solidFill>
                  <a:srgbClr val="000000"/>
                </a:solidFill>
              </a:rPr>
              <a:t>in IJROBP</a:t>
            </a:r>
          </a:p>
        </p:txBody>
      </p:sp>
      <p:sp>
        <p:nvSpPr>
          <p:cNvPr id="136" name="AutoShape 42"/>
          <p:cNvSpPr>
            <a:spLocks noChangeArrowheads="1"/>
          </p:cNvSpPr>
          <p:nvPr/>
        </p:nvSpPr>
        <p:spPr bwMode="auto">
          <a:xfrm>
            <a:off x="9671447" y="3522012"/>
            <a:ext cx="1478397" cy="372904"/>
          </a:xfrm>
          <a:prstGeom prst="wedgeRoundRectCallout">
            <a:avLst>
              <a:gd name="adj1" fmla="val -56049"/>
              <a:gd name="adj2" fmla="val 65443"/>
              <a:gd name="adj3" fmla="val 16667"/>
            </a:avLst>
          </a:prstGeom>
          <a:solidFill>
            <a:schemeClr val="bg1"/>
          </a:solidFill>
          <a:ln w="9525">
            <a:solidFill>
              <a:schemeClr val="tx1"/>
            </a:solidFill>
            <a:miter lim="800000"/>
            <a:headEnd/>
            <a:tailEnd/>
          </a:ln>
        </p:spPr>
        <p:txBody>
          <a:bodyPr/>
          <a:lstStyle/>
          <a:p>
            <a:pPr algn="ctr" eaLnBrk="1" hangingPunct="1"/>
            <a:r>
              <a:rPr lang="en-US" altLang="ja-JP" sz="1100" b="1" dirty="0">
                <a:solidFill>
                  <a:srgbClr val="000000"/>
                </a:solidFill>
              </a:rPr>
              <a:t>Results published </a:t>
            </a:r>
          </a:p>
          <a:p>
            <a:pPr algn="ctr" eaLnBrk="1" hangingPunct="1"/>
            <a:r>
              <a:rPr lang="en-US" altLang="ja-JP" sz="1100" b="1" dirty="0">
                <a:solidFill>
                  <a:srgbClr val="000000"/>
                </a:solidFill>
              </a:rPr>
              <a:t>in </a:t>
            </a:r>
            <a:r>
              <a:rPr lang="en-US" altLang="ja-JP" sz="1100" b="1" dirty="0" smtClean="0">
                <a:solidFill>
                  <a:srgbClr val="000000"/>
                </a:solidFill>
              </a:rPr>
              <a:t>JRR</a:t>
            </a:r>
            <a:endParaRPr lang="en-US" altLang="ja-JP" sz="1100" b="1" dirty="0">
              <a:solidFill>
                <a:srgbClr val="000000"/>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59419706"/>
      </p:ext>
    </p:extLst>
  </p:cSld>
  <p:clrMapOvr>
    <a:masterClrMapping/>
  </p:clrMapOvr>
  <p:transition advTm="43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1775217" y="62384"/>
            <a:ext cx="85860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panose="020B0604020202020204" pitchFamily="34" charset="0"/>
                <a:ea typeface="Osaka"/>
                <a:cs typeface="Osaka"/>
              </a:defRPr>
            </a:lvl1pPr>
            <a:lvl2pPr marL="742950" indent="-285750" eaLnBrk="0" hangingPunct="0">
              <a:defRPr kumimoji="1" sz="2400" b="1">
                <a:solidFill>
                  <a:schemeClr val="tx1"/>
                </a:solidFill>
                <a:latin typeface="Arial" panose="020B0604020202020204" pitchFamily="34" charset="0"/>
                <a:ea typeface="Osaka"/>
                <a:cs typeface="Osaka"/>
              </a:defRPr>
            </a:lvl2pPr>
            <a:lvl3pPr marL="1143000" indent="-228600" eaLnBrk="0" hangingPunct="0">
              <a:defRPr kumimoji="1" sz="2400" b="1">
                <a:solidFill>
                  <a:schemeClr val="tx1"/>
                </a:solidFill>
                <a:latin typeface="Arial" panose="020B0604020202020204" pitchFamily="34" charset="0"/>
                <a:ea typeface="Osaka"/>
                <a:cs typeface="Osaka"/>
              </a:defRPr>
            </a:lvl3pPr>
            <a:lvl4pPr marL="1600200" indent="-228600" eaLnBrk="0" hangingPunct="0">
              <a:defRPr kumimoji="1" sz="2400" b="1">
                <a:solidFill>
                  <a:schemeClr val="tx1"/>
                </a:solidFill>
                <a:latin typeface="Arial" panose="020B0604020202020204" pitchFamily="34" charset="0"/>
                <a:ea typeface="Osaka"/>
                <a:cs typeface="Osaka"/>
              </a:defRPr>
            </a:lvl4pPr>
            <a:lvl5pPr marL="2057400" indent="-228600" eaLnBrk="0" hangingPunct="0">
              <a:defRPr kumimoji="1" sz="2400" b="1">
                <a:solidFill>
                  <a:schemeClr val="tx1"/>
                </a:solidFill>
                <a:latin typeface="Arial" panose="020B0604020202020204"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9pPr>
          </a:lstStyle>
          <a:p>
            <a:pPr algn="ctr" eaLnBrk="1" hangingPunct="1"/>
            <a:r>
              <a:rPr lang="en-US" altLang="ja-JP" sz="3200" i="1" dirty="0" smtClean="0">
                <a:solidFill>
                  <a:srgbClr val="000000"/>
                </a:solidFill>
                <a:ea typeface="ＭＳ Ｐゴシック" panose="020B0600070205080204" pitchFamily="50" charset="-128"/>
              </a:rPr>
              <a:t>FNCA Cervix-III </a:t>
            </a:r>
            <a:r>
              <a:rPr lang="en-US" altLang="ja-JP" i="1" dirty="0" smtClean="0">
                <a:solidFill>
                  <a:srgbClr val="000000"/>
                </a:solidFill>
                <a:ea typeface="ＭＳ Ｐゴシック" panose="020B0600070205080204" pitchFamily="50" charset="-128"/>
              </a:rPr>
              <a:t>(2003~2011)</a:t>
            </a:r>
          </a:p>
          <a:p>
            <a:pPr algn="ctr" eaLnBrk="1" hangingPunct="1"/>
            <a:r>
              <a:rPr lang="en-US" altLang="ja-JP" sz="3200" i="1" dirty="0" smtClean="0">
                <a:solidFill>
                  <a:srgbClr val="000000"/>
                </a:solidFill>
                <a:ea typeface="ＭＳ Ｐゴシック" panose="020B0600070205080204" pitchFamily="50" charset="-128"/>
              </a:rPr>
              <a:t>CCRT </a:t>
            </a:r>
            <a:r>
              <a:rPr lang="en-US" altLang="ja-JP" sz="3200" i="1" dirty="0">
                <a:solidFill>
                  <a:srgbClr val="000000"/>
                </a:solidFill>
                <a:ea typeface="ＭＳ Ｐゴシック" panose="020B0600070205080204" pitchFamily="50" charset="-128"/>
              </a:rPr>
              <a:t>for Locally advanced cervical cancer</a:t>
            </a:r>
          </a:p>
        </p:txBody>
      </p:sp>
      <p:sp>
        <p:nvSpPr>
          <p:cNvPr id="201731" name="Text Box 3"/>
          <p:cNvSpPr txBox="1">
            <a:spLocks noChangeArrowheads="1"/>
          </p:cNvSpPr>
          <p:nvPr/>
        </p:nvSpPr>
        <p:spPr bwMode="auto">
          <a:xfrm>
            <a:off x="488377" y="1549822"/>
            <a:ext cx="1121524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kumimoji="1" sz="2400" b="1">
                <a:solidFill>
                  <a:schemeClr val="tx1"/>
                </a:solidFill>
                <a:latin typeface="Arial" panose="020B0604020202020204" pitchFamily="34" charset="0"/>
                <a:ea typeface="Osaka"/>
                <a:cs typeface="Osaka"/>
              </a:defRPr>
            </a:lvl1pPr>
            <a:lvl2pPr marL="742950" indent="-285750" eaLnBrk="0" hangingPunct="0">
              <a:defRPr kumimoji="1" sz="2400" b="1">
                <a:solidFill>
                  <a:schemeClr val="tx1"/>
                </a:solidFill>
                <a:latin typeface="Arial" panose="020B0604020202020204" pitchFamily="34" charset="0"/>
                <a:ea typeface="Osaka"/>
                <a:cs typeface="Osaka"/>
              </a:defRPr>
            </a:lvl2pPr>
            <a:lvl3pPr marL="1143000" indent="-228600" eaLnBrk="0" hangingPunct="0">
              <a:defRPr kumimoji="1" sz="2400" b="1">
                <a:solidFill>
                  <a:schemeClr val="tx1"/>
                </a:solidFill>
                <a:latin typeface="Arial" panose="020B0604020202020204" pitchFamily="34" charset="0"/>
                <a:ea typeface="Osaka"/>
                <a:cs typeface="Osaka"/>
              </a:defRPr>
            </a:lvl3pPr>
            <a:lvl4pPr marL="1600200" indent="-228600" eaLnBrk="0" hangingPunct="0">
              <a:defRPr kumimoji="1" sz="2400" b="1">
                <a:solidFill>
                  <a:schemeClr val="tx1"/>
                </a:solidFill>
                <a:latin typeface="Arial" panose="020B0604020202020204" pitchFamily="34" charset="0"/>
                <a:ea typeface="Osaka"/>
                <a:cs typeface="Osaka"/>
              </a:defRPr>
            </a:lvl4pPr>
            <a:lvl5pPr marL="2057400" indent="-228600" eaLnBrk="0" hangingPunct="0">
              <a:defRPr kumimoji="1" sz="2400" b="1">
                <a:solidFill>
                  <a:schemeClr val="tx1"/>
                </a:solidFill>
                <a:latin typeface="Arial" panose="020B0604020202020204"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9pPr>
          </a:lstStyle>
          <a:p>
            <a:r>
              <a:rPr kumimoji="0" lang="en-US" altLang="ja-JP" sz="2800" dirty="0" smtClean="0"/>
              <a:t>Purposes</a:t>
            </a:r>
            <a:endParaRPr kumimoji="0" lang="en-US" altLang="ja-JP" sz="2800" dirty="0"/>
          </a:p>
          <a:p>
            <a:pPr marL="0" indent="0"/>
            <a:r>
              <a:rPr kumimoji="0" lang="en-US" altLang="ja-JP" b="0" dirty="0" smtClean="0"/>
              <a:t>To </a:t>
            </a:r>
            <a:r>
              <a:rPr kumimoji="0" lang="en-US" altLang="ja-JP" b="0" dirty="0"/>
              <a:t>evaluate the </a:t>
            </a:r>
            <a:r>
              <a:rPr kumimoji="0" lang="en-US" altLang="ja-JP" b="0" dirty="0" smtClean="0"/>
              <a:t>feasibility, safety, </a:t>
            </a:r>
            <a:r>
              <a:rPr kumimoji="0" lang="en-US" altLang="ja-JP" b="0" dirty="0"/>
              <a:t>and efficacy of </a:t>
            </a:r>
            <a:r>
              <a:rPr kumimoji="0" lang="en-US" altLang="ja-JP" b="0" dirty="0" smtClean="0"/>
              <a:t>cisplatin-based CCRT for </a:t>
            </a:r>
            <a:r>
              <a:rPr kumimoji="0" lang="en-US" altLang="ja-JP" b="0" dirty="0"/>
              <a:t>locally </a:t>
            </a:r>
            <a:r>
              <a:rPr kumimoji="0" lang="en-US" altLang="ja-JP" b="0" dirty="0" smtClean="0"/>
              <a:t>advanced cervical cancer among </a:t>
            </a:r>
            <a:r>
              <a:rPr kumimoji="0" lang="en-US" altLang="ja-JP" b="0" dirty="0"/>
              <a:t>the east and south-east </a:t>
            </a:r>
            <a:r>
              <a:rPr kumimoji="0" lang="en-US" altLang="ja-JP" b="0" dirty="0" smtClean="0"/>
              <a:t>Asian countries.</a:t>
            </a:r>
          </a:p>
        </p:txBody>
      </p:sp>
      <p:grpSp>
        <p:nvGrpSpPr>
          <p:cNvPr id="41" name="グループ化 40"/>
          <p:cNvGrpSpPr/>
          <p:nvPr/>
        </p:nvGrpSpPr>
        <p:grpSpPr>
          <a:xfrm>
            <a:off x="380366" y="3229910"/>
            <a:ext cx="11431269" cy="3511458"/>
            <a:chOff x="353363" y="3229910"/>
            <a:chExt cx="11431269" cy="3511458"/>
          </a:xfrm>
        </p:grpSpPr>
        <p:sp>
          <p:nvSpPr>
            <p:cNvPr id="5" name="AutoShape 4"/>
            <p:cNvSpPr>
              <a:spLocks noChangeArrowheads="1"/>
            </p:cNvSpPr>
            <p:nvPr/>
          </p:nvSpPr>
          <p:spPr bwMode="auto">
            <a:xfrm>
              <a:off x="353363" y="3255219"/>
              <a:ext cx="11287254" cy="3486149"/>
            </a:xfrm>
            <a:prstGeom prst="roundRect">
              <a:avLst>
                <a:gd name="adj" fmla="val 16667"/>
              </a:avLst>
            </a:prstGeom>
            <a:solidFill>
              <a:srgbClr val="F2FFB5"/>
            </a:solidFill>
            <a:ln w="9525">
              <a:round/>
              <a:headEnd/>
              <a:tailEnd/>
            </a:ln>
            <a:scene3d>
              <a:camera prst="legacyObliqueTopRight"/>
              <a:lightRig rig="legacyFlat3" dir="b"/>
            </a:scene3d>
            <a:sp3d extrusionH="430200" prstMaterial="legacyMatte">
              <a:bevelT w="13500" h="13500" prst="angle"/>
              <a:bevelB w="13500" h="13500" prst="angle"/>
              <a:extrusionClr>
                <a:srgbClr val="F2FFB5"/>
              </a:extrusionClr>
              <a:contourClr>
                <a:srgbClr val="F2FFB5"/>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6" name="Text Box 5"/>
            <p:cNvSpPr txBox="1">
              <a:spLocks noChangeArrowheads="1"/>
            </p:cNvSpPr>
            <p:nvPr/>
          </p:nvSpPr>
          <p:spPr bwMode="auto">
            <a:xfrm>
              <a:off x="623392" y="4833609"/>
              <a:ext cx="3478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i="1" dirty="0">
                  <a:solidFill>
                    <a:srgbClr val="010E50"/>
                  </a:solidFill>
                  <a:ea typeface="Osaka" charset="-128"/>
                </a:rPr>
                <a:t>HDR </a:t>
              </a:r>
              <a:r>
                <a:rPr lang="en-US" altLang="ja-JP" sz="1600" b="1" i="1" dirty="0" smtClean="0">
                  <a:solidFill>
                    <a:srgbClr val="010E50"/>
                  </a:solidFill>
                  <a:ea typeface="Osaka" charset="-128"/>
                </a:rPr>
                <a:t>Brachytherapy: 24-28 Gy/4Fr</a:t>
              </a:r>
              <a:endParaRPr lang="en-US" altLang="ja-JP" sz="1600" b="1" i="1" dirty="0">
                <a:solidFill>
                  <a:srgbClr val="010E50"/>
                </a:solidFill>
                <a:ea typeface="Osaka" charset="-128"/>
              </a:endParaRPr>
            </a:p>
          </p:txBody>
        </p:sp>
        <p:sp>
          <p:nvSpPr>
            <p:cNvPr id="7" name="Rectangle 6"/>
            <p:cNvSpPr>
              <a:spLocks noChangeArrowheads="1"/>
            </p:cNvSpPr>
            <p:nvPr/>
          </p:nvSpPr>
          <p:spPr bwMode="auto">
            <a:xfrm>
              <a:off x="4225869" y="3858447"/>
              <a:ext cx="690944" cy="227172"/>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8" name="Rectangle 7"/>
            <p:cNvSpPr>
              <a:spLocks noChangeArrowheads="1"/>
            </p:cNvSpPr>
            <p:nvPr/>
          </p:nvSpPr>
          <p:spPr bwMode="auto">
            <a:xfrm>
              <a:off x="5144841" y="3858447"/>
              <a:ext cx="690944" cy="227172"/>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9" name="Rectangle 8"/>
            <p:cNvSpPr>
              <a:spLocks noChangeArrowheads="1"/>
            </p:cNvSpPr>
            <p:nvPr/>
          </p:nvSpPr>
          <p:spPr bwMode="auto">
            <a:xfrm>
              <a:off x="6067242" y="3858447"/>
              <a:ext cx="690944" cy="227172"/>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10" name="Rectangle 9"/>
            <p:cNvSpPr>
              <a:spLocks noChangeArrowheads="1"/>
            </p:cNvSpPr>
            <p:nvPr/>
          </p:nvSpPr>
          <p:spPr bwMode="auto">
            <a:xfrm>
              <a:off x="7951478" y="4311847"/>
              <a:ext cx="689229" cy="227171"/>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ea typeface="Osaka" charset="-128"/>
              </a:endParaRPr>
            </a:p>
          </p:txBody>
        </p:sp>
        <p:sp>
          <p:nvSpPr>
            <p:cNvPr id="11" name="Rectangle 10"/>
            <p:cNvSpPr>
              <a:spLocks noChangeArrowheads="1"/>
            </p:cNvSpPr>
            <p:nvPr/>
          </p:nvSpPr>
          <p:spPr bwMode="auto">
            <a:xfrm>
              <a:off x="8872164" y="4311847"/>
              <a:ext cx="428625" cy="227171"/>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12" name="AutoShape 11"/>
            <p:cNvSpPr>
              <a:spLocks noChangeArrowheads="1"/>
            </p:cNvSpPr>
            <p:nvPr/>
          </p:nvSpPr>
          <p:spPr bwMode="auto">
            <a:xfrm>
              <a:off x="7129763" y="4979341"/>
              <a:ext cx="461201" cy="302895"/>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13" name="AutoShape 12"/>
            <p:cNvSpPr>
              <a:spLocks noChangeArrowheads="1"/>
            </p:cNvSpPr>
            <p:nvPr/>
          </p:nvSpPr>
          <p:spPr bwMode="auto">
            <a:xfrm>
              <a:off x="8052165" y="4979341"/>
              <a:ext cx="457772" cy="302895"/>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14" name="AutoShape 13"/>
            <p:cNvSpPr>
              <a:spLocks noChangeArrowheads="1"/>
            </p:cNvSpPr>
            <p:nvPr/>
          </p:nvSpPr>
          <p:spPr bwMode="auto">
            <a:xfrm>
              <a:off x="8971136" y="4979341"/>
              <a:ext cx="459486" cy="302895"/>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15" name="AutoShape 14"/>
            <p:cNvSpPr>
              <a:spLocks noChangeArrowheads="1"/>
            </p:cNvSpPr>
            <p:nvPr/>
          </p:nvSpPr>
          <p:spPr bwMode="auto">
            <a:xfrm>
              <a:off x="9891824" y="4979341"/>
              <a:ext cx="461200" cy="302895"/>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grpSp>
          <p:nvGrpSpPr>
            <p:cNvPr id="16" name="Group 15"/>
            <p:cNvGrpSpPr>
              <a:grpSpLocks/>
            </p:cNvGrpSpPr>
            <p:nvPr/>
          </p:nvGrpSpPr>
          <p:grpSpPr bwMode="auto">
            <a:xfrm>
              <a:off x="4330032" y="6135579"/>
              <a:ext cx="4142232" cy="454342"/>
              <a:chOff x="1488" y="1968"/>
              <a:chExt cx="1728" cy="336"/>
            </a:xfrm>
          </p:grpSpPr>
          <p:sp>
            <p:nvSpPr>
              <p:cNvPr id="36" name="AutoShape 16"/>
              <p:cNvSpPr>
                <a:spLocks noChangeArrowheads="1"/>
              </p:cNvSpPr>
              <p:nvPr/>
            </p:nvSpPr>
            <p:spPr bwMode="auto">
              <a:xfrm>
                <a:off x="1488" y="1968"/>
                <a:ext cx="192" cy="336"/>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BE8632"/>
                </a:extrusionClr>
                <a:contourClr>
                  <a:srgbClr val="E6E658"/>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37" name="AutoShape 17"/>
              <p:cNvSpPr>
                <a:spLocks noChangeArrowheads="1"/>
              </p:cNvSpPr>
              <p:nvPr/>
            </p:nvSpPr>
            <p:spPr bwMode="auto">
              <a:xfrm>
                <a:off x="1872" y="1968"/>
                <a:ext cx="192" cy="336"/>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BE8632"/>
                </a:extrusionClr>
                <a:contourClr>
                  <a:srgbClr val="E6E658"/>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38" name="AutoShape 18"/>
              <p:cNvSpPr>
                <a:spLocks noChangeArrowheads="1"/>
              </p:cNvSpPr>
              <p:nvPr/>
            </p:nvSpPr>
            <p:spPr bwMode="auto">
              <a:xfrm>
                <a:off x="2256" y="1968"/>
                <a:ext cx="192" cy="336"/>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BE8632"/>
                </a:extrusionClr>
                <a:contourClr>
                  <a:srgbClr val="E6E658"/>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39" name="AutoShape 19"/>
              <p:cNvSpPr>
                <a:spLocks noChangeArrowheads="1"/>
              </p:cNvSpPr>
              <p:nvPr/>
            </p:nvSpPr>
            <p:spPr bwMode="auto">
              <a:xfrm>
                <a:off x="2640" y="1968"/>
                <a:ext cx="192" cy="336"/>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BE8632"/>
                </a:extrusionClr>
                <a:contourClr>
                  <a:srgbClr val="E6E658"/>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40" name="AutoShape 20"/>
              <p:cNvSpPr>
                <a:spLocks noChangeArrowheads="1"/>
              </p:cNvSpPr>
              <p:nvPr/>
            </p:nvSpPr>
            <p:spPr bwMode="auto">
              <a:xfrm>
                <a:off x="3024" y="1968"/>
                <a:ext cx="192" cy="336"/>
              </a:xfrm>
              <a:prstGeom prst="upArrow">
                <a:avLst>
                  <a:gd name="adj1" fmla="val 54167"/>
                  <a:gd name="adj2" fmla="val 64410"/>
                </a:avLst>
              </a:prstGeom>
              <a:gradFill rotWithShape="0">
                <a:gsLst>
                  <a:gs pos="0">
                    <a:srgbClr val="E6E658"/>
                  </a:gs>
                  <a:gs pos="100000">
                    <a:srgbClr val="BE8632"/>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BE8632"/>
                </a:extrusionClr>
                <a:contourClr>
                  <a:srgbClr val="E6E658"/>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grpSp>
        <p:sp>
          <p:nvSpPr>
            <p:cNvPr id="17" name="Text Box 21"/>
            <p:cNvSpPr txBox="1">
              <a:spLocks noChangeArrowheads="1"/>
            </p:cNvSpPr>
            <p:nvPr/>
          </p:nvSpPr>
          <p:spPr bwMode="auto">
            <a:xfrm>
              <a:off x="623392" y="3805832"/>
              <a:ext cx="31074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i="1" dirty="0">
                  <a:solidFill>
                    <a:srgbClr val="010E50"/>
                  </a:solidFill>
                  <a:ea typeface="Osaka" charset="-128"/>
                </a:rPr>
                <a:t>Whole </a:t>
              </a:r>
              <a:r>
                <a:rPr lang="en-US" altLang="ja-JP" sz="1600" b="1" i="1" dirty="0" smtClean="0">
                  <a:solidFill>
                    <a:srgbClr val="010E50"/>
                  </a:solidFill>
                  <a:ea typeface="Osaka" charset="-128"/>
                </a:rPr>
                <a:t>pelvis EBRT: 30-40 Gy</a:t>
              </a:r>
              <a:endParaRPr lang="en-US" altLang="ja-JP" sz="1600" b="1" i="1" dirty="0">
                <a:solidFill>
                  <a:srgbClr val="010E50"/>
                </a:solidFill>
                <a:ea typeface="Osaka" charset="-128"/>
              </a:endParaRPr>
            </a:p>
          </p:txBody>
        </p:sp>
        <p:sp>
          <p:nvSpPr>
            <p:cNvPr id="18" name="Text Box 22"/>
            <p:cNvSpPr txBox="1">
              <a:spLocks noChangeArrowheads="1"/>
            </p:cNvSpPr>
            <p:nvPr/>
          </p:nvSpPr>
          <p:spPr bwMode="auto">
            <a:xfrm>
              <a:off x="3249612" y="3336659"/>
              <a:ext cx="8301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i="1" dirty="0">
                  <a:solidFill>
                    <a:srgbClr val="010E50"/>
                  </a:solidFill>
                  <a:ea typeface="Osaka" charset="-128"/>
                </a:rPr>
                <a:t>Weeks</a:t>
              </a:r>
            </a:p>
          </p:txBody>
        </p:sp>
        <p:sp>
          <p:nvSpPr>
            <p:cNvPr id="19" name="Text Box 23"/>
            <p:cNvSpPr txBox="1">
              <a:spLocks noChangeArrowheads="1"/>
            </p:cNvSpPr>
            <p:nvPr/>
          </p:nvSpPr>
          <p:spPr bwMode="auto">
            <a:xfrm>
              <a:off x="623392" y="4258983"/>
              <a:ext cx="3528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i="1" dirty="0">
                  <a:solidFill>
                    <a:srgbClr val="010E50"/>
                  </a:solidFill>
                  <a:ea typeface="Osaka" charset="-128"/>
                </a:rPr>
                <a:t>Central </a:t>
              </a:r>
              <a:r>
                <a:rPr lang="en-US" altLang="ja-JP" sz="1600" b="1" i="1" dirty="0" smtClean="0">
                  <a:solidFill>
                    <a:srgbClr val="010E50"/>
                  </a:solidFill>
                  <a:ea typeface="Osaka" charset="-128"/>
                </a:rPr>
                <a:t>shielding EBRT: 20-10 Gy</a:t>
              </a:r>
              <a:endParaRPr lang="en-US" altLang="ja-JP" sz="1600" b="1" i="1" dirty="0">
                <a:solidFill>
                  <a:srgbClr val="010E50"/>
                </a:solidFill>
                <a:ea typeface="Osaka" charset="-128"/>
              </a:endParaRPr>
            </a:p>
          </p:txBody>
        </p:sp>
        <p:sp>
          <p:nvSpPr>
            <p:cNvPr id="20" name="Rectangle 24"/>
            <p:cNvSpPr>
              <a:spLocks noChangeArrowheads="1"/>
            </p:cNvSpPr>
            <p:nvPr/>
          </p:nvSpPr>
          <p:spPr bwMode="auto">
            <a:xfrm>
              <a:off x="10978817" y="4527075"/>
              <a:ext cx="805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i="1" dirty="0">
                  <a:solidFill>
                    <a:srgbClr val="030141"/>
                  </a:solidFill>
                  <a:ea typeface="Osaka" charset="-128"/>
                </a:rPr>
                <a:t>RT</a:t>
              </a:r>
            </a:p>
          </p:txBody>
        </p:sp>
        <p:sp>
          <p:nvSpPr>
            <p:cNvPr id="21" name="AutoShape 25"/>
            <p:cNvSpPr>
              <a:spLocks/>
            </p:cNvSpPr>
            <p:nvPr/>
          </p:nvSpPr>
          <p:spPr bwMode="auto">
            <a:xfrm>
              <a:off x="10690793" y="3709563"/>
              <a:ext cx="229743" cy="1970246"/>
            </a:xfrm>
            <a:prstGeom prst="rightBrace">
              <a:avLst>
                <a:gd name="adj1" fmla="val 92905"/>
                <a:gd name="adj2" fmla="val 50000"/>
              </a:avLst>
            </a:prstGeom>
            <a:noFill/>
            <a:ln w="57150">
              <a:solidFill>
                <a:srgbClr val="03014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29" name="Text Box 27"/>
            <p:cNvSpPr txBox="1">
              <a:spLocks noChangeArrowheads="1"/>
            </p:cNvSpPr>
            <p:nvPr/>
          </p:nvSpPr>
          <p:spPr bwMode="auto">
            <a:xfrm>
              <a:off x="4460755"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10E50"/>
                  </a:solidFill>
                  <a:ea typeface="Osaka" charset="-128"/>
                </a:rPr>
                <a:t>1</a:t>
              </a:r>
            </a:p>
          </p:txBody>
        </p:sp>
        <p:sp>
          <p:nvSpPr>
            <p:cNvPr id="30" name="Text Box 28"/>
            <p:cNvSpPr txBox="1">
              <a:spLocks noChangeArrowheads="1"/>
            </p:cNvSpPr>
            <p:nvPr/>
          </p:nvSpPr>
          <p:spPr bwMode="auto">
            <a:xfrm>
              <a:off x="5346745"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10E50"/>
                  </a:solidFill>
                  <a:ea typeface="Osaka" charset="-128"/>
                </a:rPr>
                <a:t>2</a:t>
              </a:r>
            </a:p>
          </p:txBody>
        </p:sp>
        <p:sp>
          <p:nvSpPr>
            <p:cNvPr id="31" name="Text Box 29"/>
            <p:cNvSpPr txBox="1">
              <a:spLocks noChangeArrowheads="1"/>
            </p:cNvSpPr>
            <p:nvPr/>
          </p:nvSpPr>
          <p:spPr bwMode="auto">
            <a:xfrm>
              <a:off x="6232735"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10E50"/>
                  </a:solidFill>
                  <a:ea typeface="Osaka" charset="-128"/>
                </a:rPr>
                <a:t>3</a:t>
              </a:r>
            </a:p>
          </p:txBody>
        </p:sp>
        <p:sp>
          <p:nvSpPr>
            <p:cNvPr id="32" name="Text Box 30"/>
            <p:cNvSpPr txBox="1">
              <a:spLocks noChangeArrowheads="1"/>
            </p:cNvSpPr>
            <p:nvPr/>
          </p:nvSpPr>
          <p:spPr bwMode="auto">
            <a:xfrm>
              <a:off x="7120582"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10E50"/>
                  </a:solidFill>
                  <a:ea typeface="Osaka" charset="-128"/>
                </a:rPr>
                <a:t>4</a:t>
              </a:r>
            </a:p>
          </p:txBody>
        </p:sp>
        <p:sp>
          <p:nvSpPr>
            <p:cNvPr id="33" name="Text Box 31"/>
            <p:cNvSpPr txBox="1">
              <a:spLocks noChangeArrowheads="1"/>
            </p:cNvSpPr>
            <p:nvPr/>
          </p:nvSpPr>
          <p:spPr bwMode="auto">
            <a:xfrm>
              <a:off x="8006572"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10E50"/>
                  </a:solidFill>
                  <a:ea typeface="Osaka" charset="-128"/>
                </a:rPr>
                <a:t>5</a:t>
              </a:r>
            </a:p>
          </p:txBody>
        </p:sp>
        <p:sp>
          <p:nvSpPr>
            <p:cNvPr id="34" name="Text Box 32"/>
            <p:cNvSpPr txBox="1">
              <a:spLocks noChangeArrowheads="1"/>
            </p:cNvSpPr>
            <p:nvPr/>
          </p:nvSpPr>
          <p:spPr bwMode="auto">
            <a:xfrm>
              <a:off x="8894420"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10E50"/>
                  </a:solidFill>
                  <a:ea typeface="Osaka" charset="-128"/>
                </a:rPr>
                <a:t>6</a:t>
              </a:r>
            </a:p>
          </p:txBody>
        </p:sp>
        <p:sp>
          <p:nvSpPr>
            <p:cNvPr id="35" name="Text Box 33"/>
            <p:cNvSpPr txBox="1">
              <a:spLocks noChangeArrowheads="1"/>
            </p:cNvSpPr>
            <p:nvPr/>
          </p:nvSpPr>
          <p:spPr bwMode="auto">
            <a:xfrm>
              <a:off x="9780410" y="3230932"/>
              <a:ext cx="3269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dirty="0">
                  <a:solidFill>
                    <a:srgbClr val="010E50"/>
                  </a:solidFill>
                  <a:ea typeface="Osaka" charset="-128"/>
                </a:rPr>
                <a:t>7</a:t>
              </a:r>
            </a:p>
          </p:txBody>
        </p:sp>
        <p:sp>
          <p:nvSpPr>
            <p:cNvPr id="23" name="Text Box 34"/>
            <p:cNvSpPr txBox="1">
              <a:spLocks noChangeArrowheads="1"/>
            </p:cNvSpPr>
            <p:nvPr/>
          </p:nvSpPr>
          <p:spPr bwMode="auto">
            <a:xfrm>
              <a:off x="623392" y="6196551"/>
              <a:ext cx="3810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i="1" dirty="0" smtClean="0">
                  <a:solidFill>
                    <a:srgbClr val="010E50"/>
                  </a:solidFill>
                  <a:ea typeface="Osaka" charset="-128"/>
                </a:rPr>
                <a:t>Cisplatin: 40mg/m</a:t>
              </a:r>
              <a:r>
                <a:rPr lang="en-US" altLang="ja-JP" sz="1600" b="1" i="1" baseline="30000" dirty="0" smtClean="0">
                  <a:solidFill>
                    <a:srgbClr val="010E50"/>
                  </a:solidFill>
                  <a:ea typeface="Osaka" charset="-128"/>
                </a:rPr>
                <a:t>2</a:t>
              </a:r>
              <a:r>
                <a:rPr lang="en-US" altLang="ja-JP" sz="1600" b="1" i="1" dirty="0">
                  <a:solidFill>
                    <a:srgbClr val="010E50"/>
                  </a:solidFill>
                  <a:ea typeface="Osaka" charset="-128"/>
                </a:rPr>
                <a:t> </a:t>
              </a:r>
              <a:r>
                <a:rPr lang="en-US" altLang="ja-JP" sz="1600" b="1" i="1" dirty="0" smtClean="0">
                  <a:solidFill>
                    <a:srgbClr val="010E50"/>
                  </a:solidFill>
                  <a:ea typeface="Osaka" charset="-128"/>
                </a:rPr>
                <a:t>weekly 5 cycles</a:t>
              </a:r>
              <a:endParaRPr lang="en-US" altLang="ja-JP" sz="1600" b="1" i="1" baseline="30000" dirty="0">
                <a:solidFill>
                  <a:srgbClr val="010E50"/>
                </a:solidFill>
                <a:ea typeface="Osaka" charset="-128"/>
              </a:endParaRPr>
            </a:p>
          </p:txBody>
        </p:sp>
        <p:sp>
          <p:nvSpPr>
            <p:cNvPr id="24" name="AutoShape 35"/>
            <p:cNvSpPr>
              <a:spLocks noChangeArrowheads="1"/>
            </p:cNvSpPr>
            <p:nvPr/>
          </p:nvSpPr>
          <p:spPr bwMode="auto">
            <a:xfrm>
              <a:off x="8460215" y="5449127"/>
              <a:ext cx="461201" cy="302895"/>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25" name="AutoShape 36"/>
            <p:cNvSpPr>
              <a:spLocks noChangeArrowheads="1"/>
            </p:cNvSpPr>
            <p:nvPr/>
          </p:nvSpPr>
          <p:spPr bwMode="auto">
            <a:xfrm>
              <a:off x="9891824" y="5449127"/>
              <a:ext cx="461200" cy="302895"/>
            </a:xfrm>
            <a:prstGeom prst="star16">
              <a:avLst>
                <a:gd name="adj" fmla="val 37500"/>
              </a:avLst>
            </a:prstGeom>
            <a:gradFill rotWithShape="0">
              <a:gsLst>
                <a:gs pos="0">
                  <a:schemeClr val="folHlink"/>
                </a:gs>
                <a:gs pos="100000">
                  <a:srgbClr val="46664D"/>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26" name="Text Box 37"/>
            <p:cNvSpPr txBox="1">
              <a:spLocks noChangeArrowheads="1"/>
            </p:cNvSpPr>
            <p:nvPr/>
          </p:nvSpPr>
          <p:spPr bwMode="auto">
            <a:xfrm>
              <a:off x="623392" y="5434375"/>
              <a:ext cx="3960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b="1" i="1" dirty="0">
                  <a:solidFill>
                    <a:srgbClr val="010E50"/>
                  </a:solidFill>
                  <a:ea typeface="Osaka" charset="-128"/>
                </a:rPr>
                <a:t>or LDR </a:t>
              </a:r>
              <a:r>
                <a:rPr lang="en-US" altLang="ja-JP" sz="1600" b="1" i="1" dirty="0" smtClean="0">
                  <a:solidFill>
                    <a:srgbClr val="010E50"/>
                  </a:solidFill>
                  <a:ea typeface="Osaka" charset="-128"/>
                </a:rPr>
                <a:t>Brachytherapy: 40-45 Gy/1-2Fr </a:t>
              </a:r>
              <a:endParaRPr lang="en-US" altLang="ja-JP" sz="1600" b="1" i="1" dirty="0">
                <a:solidFill>
                  <a:srgbClr val="010E50"/>
                </a:solidFill>
                <a:ea typeface="Osaka" charset="-128"/>
              </a:endParaRPr>
            </a:p>
          </p:txBody>
        </p:sp>
        <p:sp>
          <p:nvSpPr>
            <p:cNvPr id="27" name="Rectangle 38"/>
            <p:cNvSpPr>
              <a:spLocks noChangeArrowheads="1"/>
            </p:cNvSpPr>
            <p:nvPr/>
          </p:nvSpPr>
          <p:spPr bwMode="auto">
            <a:xfrm>
              <a:off x="7008503" y="3858447"/>
              <a:ext cx="353187" cy="227172"/>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28" name="Rectangle 39"/>
            <p:cNvSpPr>
              <a:spLocks noChangeArrowheads="1"/>
            </p:cNvSpPr>
            <p:nvPr/>
          </p:nvSpPr>
          <p:spPr bwMode="auto">
            <a:xfrm>
              <a:off x="7361690" y="4311847"/>
              <a:ext cx="353187" cy="227172"/>
            </a:xfrm>
            <a:prstGeom prst="rect">
              <a:avLst/>
            </a:prstGeom>
            <a:gradFill rotWithShape="0">
              <a:gsLst>
                <a:gs pos="0">
                  <a:srgbClr val="5DBACA"/>
                </a:gs>
                <a:gs pos="100000">
                  <a:srgbClr val="2B565D"/>
                </a:gs>
              </a:gsLst>
              <a:lin ang="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5DBACA"/>
              </a:extrusionClr>
              <a:contourClr>
                <a:srgbClr val="5DBACA"/>
              </a:contourClr>
            </a:sp3d>
          </p:spPr>
          <p:txBody>
            <a:bodyPr wrap="none" anchor="ctr">
              <a:flatTx/>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600"/>
            </a:p>
          </p:txBody>
        </p:sp>
        <p:sp>
          <p:nvSpPr>
            <p:cNvPr id="43" name="Text Box 33"/>
            <p:cNvSpPr txBox="1">
              <a:spLocks noChangeArrowheads="1"/>
            </p:cNvSpPr>
            <p:nvPr/>
          </p:nvSpPr>
          <p:spPr bwMode="auto">
            <a:xfrm>
              <a:off x="10665638" y="322991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dirty="0">
                  <a:solidFill>
                    <a:srgbClr val="010E50"/>
                  </a:solidFill>
                  <a:ea typeface="Osaka" charset="-128"/>
                </a:rPr>
                <a:t>8</a:t>
              </a:r>
            </a:p>
          </p:txBody>
        </p:sp>
      </p:gr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03606469"/>
      </p:ext>
    </p:extLst>
  </p:cSld>
  <p:clrMapOvr>
    <a:masterClrMapping/>
  </p:clrMapOvr>
  <mc:AlternateContent xmlns:mc="http://schemas.openxmlformats.org/markup-compatibility/2006" xmlns:p14="http://schemas.microsoft.com/office/powerpoint/2010/main">
    <mc:Choice Requires="p14">
      <p:transition spd="slow" p14:dur="2000" advTm="28650"/>
    </mc:Choice>
    <mc:Fallback xmlns="">
      <p:transition spd="slow" advTm="2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Text Box 11"/>
          <p:cNvSpPr txBox="1">
            <a:spLocks noChangeArrowheads="1"/>
          </p:cNvSpPr>
          <p:nvPr/>
        </p:nvSpPr>
        <p:spPr bwMode="auto">
          <a:xfrm>
            <a:off x="1343027" y="179929"/>
            <a:ext cx="9286875" cy="584775"/>
          </a:xfrm>
          <a:prstGeom prst="rect">
            <a:avLst/>
          </a:prstGeom>
          <a:noFill/>
          <a:ln w="9525">
            <a:noFill/>
            <a:miter lim="800000"/>
            <a:headEnd/>
            <a:tailEnd/>
          </a:ln>
        </p:spPr>
        <p:txBody>
          <a:bodyPr>
            <a:spAutoFit/>
          </a:bodyPr>
          <a:lstStyle/>
          <a:p>
            <a:pPr algn="ctr" eaLnBrk="1" hangingPunct="1"/>
            <a:r>
              <a:rPr lang="ja-JP" altLang="en-US" sz="3200" b="1" i="1" dirty="0">
                <a:solidFill>
                  <a:srgbClr val="000000"/>
                </a:solidFill>
                <a:latin typeface="+mn-lt"/>
              </a:rPr>
              <a:t> </a:t>
            </a:r>
            <a:r>
              <a:rPr lang="en-US" altLang="ja-JP" sz="3200" b="1" i="1" dirty="0" smtClean="0">
                <a:solidFill>
                  <a:srgbClr val="000000"/>
                </a:solidFill>
                <a:latin typeface="+mn-lt"/>
              </a:rPr>
              <a:t>FNCA Cervix-III: Treatment results</a:t>
            </a:r>
            <a:endParaRPr lang="en-US" altLang="ja-JP" sz="3200" b="1" i="1" dirty="0">
              <a:solidFill>
                <a:srgbClr val="000000"/>
              </a:solidFill>
              <a:latin typeface="+mn-lt"/>
            </a:endParaRPr>
          </a:p>
        </p:txBody>
      </p:sp>
      <p:sp>
        <p:nvSpPr>
          <p:cNvPr id="174096" name="テキスト ボックス 15"/>
          <p:cNvSpPr txBox="1">
            <a:spLocks noChangeArrowheads="1"/>
          </p:cNvSpPr>
          <p:nvPr/>
        </p:nvSpPr>
        <p:spPr bwMode="auto">
          <a:xfrm>
            <a:off x="3338544" y="5373216"/>
            <a:ext cx="8878136" cy="584775"/>
          </a:xfrm>
          <a:prstGeom prst="rect">
            <a:avLst/>
          </a:prstGeom>
          <a:noFill/>
          <a:ln w="9525">
            <a:noFill/>
            <a:miter lim="800000"/>
            <a:headEnd/>
            <a:tailEnd/>
          </a:ln>
        </p:spPr>
        <p:txBody>
          <a:bodyPr wrap="none">
            <a:spAutoFit/>
          </a:bodyPr>
          <a:lstStyle/>
          <a:p>
            <a:pPr eaLnBrk="1" hangingPunct="1"/>
            <a:r>
              <a:rPr lang="en-US" altLang="ja-JP" sz="1600" i="1" dirty="0">
                <a:solidFill>
                  <a:srgbClr val="000000"/>
                </a:solidFill>
                <a:latin typeface="+mn-lt"/>
              </a:rPr>
              <a:t>1) Whitney CW, et al. JCO 17: 1339-1348, 1999. 2) Rose PG, et  al. JCO 25: 2804-2810, 2009. </a:t>
            </a:r>
          </a:p>
          <a:p>
            <a:pPr eaLnBrk="1" hangingPunct="1"/>
            <a:r>
              <a:rPr lang="en-US" altLang="ja-JP" sz="1600" i="1" dirty="0">
                <a:solidFill>
                  <a:srgbClr val="000000"/>
                </a:solidFill>
                <a:latin typeface="+mn-lt"/>
              </a:rPr>
              <a:t>3) Kato S, et al. IJROBP 77: 751-757, 2010., </a:t>
            </a:r>
            <a:r>
              <a:rPr lang="en-US" altLang="ja-JP" sz="1600" i="1" dirty="0" smtClean="0">
                <a:solidFill>
                  <a:srgbClr val="000000"/>
                </a:solidFill>
                <a:latin typeface="+mn-lt"/>
              </a:rPr>
              <a:t>IJROBP </a:t>
            </a:r>
            <a:r>
              <a:rPr lang="en-US" altLang="ja-JP" sz="1600" i="1" dirty="0">
                <a:solidFill>
                  <a:srgbClr val="000000"/>
                </a:solidFill>
                <a:latin typeface="+mn-lt"/>
              </a:rPr>
              <a:t>87: 200-205, 2013.</a:t>
            </a:r>
          </a:p>
        </p:txBody>
      </p:sp>
      <p:grpSp>
        <p:nvGrpSpPr>
          <p:cNvPr id="2" name="グループ化 1"/>
          <p:cNvGrpSpPr/>
          <p:nvPr/>
        </p:nvGrpSpPr>
        <p:grpSpPr>
          <a:xfrm>
            <a:off x="119336" y="908720"/>
            <a:ext cx="11880000" cy="4464496"/>
            <a:chOff x="119336" y="620688"/>
            <a:chExt cx="11880000" cy="4464496"/>
          </a:xfrm>
        </p:grpSpPr>
        <p:sp>
          <p:nvSpPr>
            <p:cNvPr id="174082" name="Line 2"/>
            <p:cNvSpPr>
              <a:spLocks noChangeShapeType="1"/>
            </p:cNvSpPr>
            <p:nvPr/>
          </p:nvSpPr>
          <p:spPr bwMode="auto">
            <a:xfrm>
              <a:off x="119336" y="620688"/>
              <a:ext cx="11880000" cy="0"/>
            </a:xfrm>
            <a:prstGeom prst="line">
              <a:avLst/>
            </a:prstGeom>
            <a:noFill/>
            <a:ln w="38100">
              <a:solidFill>
                <a:schemeClr val="tx1"/>
              </a:solidFill>
              <a:round/>
              <a:headEnd/>
              <a:tailEnd/>
            </a:ln>
          </p:spPr>
          <p:txBody>
            <a:bodyPr wrap="none" anchor="ctr"/>
            <a:lstStyle/>
            <a:p>
              <a:endParaRPr lang="ja-JP" altLang="en-US" sz="2000" b="1">
                <a:latin typeface="+mn-lt"/>
              </a:endParaRPr>
            </a:p>
          </p:txBody>
        </p:sp>
        <p:sp>
          <p:nvSpPr>
            <p:cNvPr id="174083" name="Rectangle 3"/>
            <p:cNvSpPr>
              <a:spLocks noChangeArrowheads="1"/>
            </p:cNvSpPr>
            <p:nvPr/>
          </p:nvSpPr>
          <p:spPr bwMode="auto">
            <a:xfrm>
              <a:off x="347463" y="836266"/>
              <a:ext cx="1716089" cy="4154984"/>
            </a:xfrm>
            <a:prstGeom prst="rect">
              <a:avLst/>
            </a:prstGeom>
            <a:noFill/>
            <a:ln w="9525">
              <a:noFill/>
              <a:miter lim="800000"/>
              <a:headEnd/>
              <a:tailEnd/>
            </a:ln>
          </p:spPr>
          <p:txBody>
            <a:bodyPr wrap="square">
              <a:spAutoFit/>
            </a:bodyPr>
            <a:lstStyle/>
            <a:p>
              <a:pPr algn="ctr"/>
              <a:r>
                <a:rPr kumimoji="0" lang="en-US" altLang="ja-JP" sz="2400" b="1" dirty="0" smtClean="0">
                  <a:solidFill>
                    <a:srgbClr val="000000"/>
                  </a:solidFill>
                  <a:latin typeface="+mn-lt"/>
                </a:rPr>
                <a:t>Study</a:t>
              </a:r>
            </a:p>
            <a:p>
              <a:endParaRPr kumimoji="0" lang="en-US" altLang="ja-JP" sz="2400" b="1" dirty="0">
                <a:solidFill>
                  <a:srgbClr val="000000"/>
                </a:solidFill>
                <a:latin typeface="+mn-lt"/>
              </a:endParaRPr>
            </a:p>
            <a:p>
              <a:r>
                <a:rPr kumimoji="0" lang="en-US" altLang="ja-JP" sz="2400" b="1" dirty="0">
                  <a:solidFill>
                    <a:srgbClr val="000000"/>
                  </a:solidFill>
                  <a:latin typeface="+mn-lt"/>
                </a:rPr>
                <a:t>GOG 85</a:t>
              </a:r>
              <a:r>
                <a:rPr kumimoji="0" lang="en-US" altLang="ja-JP" sz="2400" b="1" baseline="30000" dirty="0">
                  <a:solidFill>
                    <a:srgbClr val="000000"/>
                  </a:solidFill>
                  <a:latin typeface="+mn-lt"/>
                </a:rPr>
                <a:t>1)</a:t>
              </a:r>
              <a:r>
                <a:rPr kumimoji="0" lang="en-US" altLang="ja-JP" sz="2400" b="1" dirty="0">
                  <a:solidFill>
                    <a:srgbClr val="000000"/>
                  </a:solidFill>
                  <a:latin typeface="+mn-lt"/>
                </a:rPr>
                <a:t> </a:t>
              </a:r>
              <a:endParaRPr kumimoji="0" lang="en-US" altLang="ja-JP" sz="1600" b="1" dirty="0">
                <a:solidFill>
                  <a:srgbClr val="000000"/>
                </a:solidFill>
                <a:latin typeface="+mn-lt"/>
              </a:endParaRPr>
            </a:p>
            <a:p>
              <a:endParaRPr kumimoji="0" lang="en-US" altLang="ja-JP" sz="2400" b="1" dirty="0" smtClean="0">
                <a:solidFill>
                  <a:srgbClr val="000000"/>
                </a:solidFill>
                <a:latin typeface="+mn-lt"/>
              </a:endParaRPr>
            </a:p>
            <a:p>
              <a:endParaRPr kumimoji="0" lang="en-US" altLang="ja-JP" sz="2400" b="1" dirty="0">
                <a:solidFill>
                  <a:srgbClr val="000000"/>
                </a:solidFill>
                <a:latin typeface="+mn-lt"/>
              </a:endParaRPr>
            </a:p>
            <a:p>
              <a:r>
                <a:rPr kumimoji="0" lang="en-US" altLang="ja-JP" sz="2400" b="1" dirty="0" smtClean="0">
                  <a:solidFill>
                    <a:srgbClr val="000000"/>
                  </a:solidFill>
                  <a:latin typeface="+mn-lt"/>
                </a:rPr>
                <a:t>GOG120</a:t>
              </a:r>
              <a:r>
                <a:rPr kumimoji="0" lang="en-US" altLang="ja-JP" sz="2400" b="1" baseline="30000" dirty="0" smtClean="0">
                  <a:solidFill>
                    <a:srgbClr val="000000"/>
                  </a:solidFill>
                  <a:latin typeface="+mn-lt"/>
                </a:rPr>
                <a:t>2</a:t>
              </a:r>
              <a:r>
                <a:rPr kumimoji="0" lang="en-US" altLang="ja-JP" sz="2400" b="1" baseline="30000" dirty="0">
                  <a:solidFill>
                    <a:srgbClr val="000000"/>
                  </a:solidFill>
                  <a:latin typeface="+mn-lt"/>
                </a:rPr>
                <a:t>)</a:t>
              </a:r>
              <a:r>
                <a:rPr kumimoji="0" lang="en-US" altLang="ja-JP" sz="2400" b="1" dirty="0">
                  <a:solidFill>
                    <a:srgbClr val="000000"/>
                  </a:solidFill>
                  <a:latin typeface="+mn-lt"/>
                </a:rPr>
                <a:t> </a:t>
              </a:r>
            </a:p>
            <a:p>
              <a:endParaRPr kumimoji="0" lang="en-US" altLang="ja-JP" sz="2400" b="1" dirty="0" smtClean="0">
                <a:solidFill>
                  <a:srgbClr val="CC0000"/>
                </a:solidFill>
                <a:latin typeface="+mn-lt"/>
              </a:endParaRPr>
            </a:p>
            <a:p>
              <a:endParaRPr kumimoji="0" lang="en-US" altLang="ja-JP" sz="2400" b="1" dirty="0">
                <a:solidFill>
                  <a:srgbClr val="CC0000"/>
                </a:solidFill>
                <a:latin typeface="+mn-lt"/>
              </a:endParaRPr>
            </a:p>
            <a:p>
              <a:endParaRPr kumimoji="0" lang="en-US" altLang="ja-JP" sz="2400" b="1" dirty="0" smtClean="0">
                <a:solidFill>
                  <a:srgbClr val="CC0000"/>
                </a:solidFill>
                <a:latin typeface="+mn-lt"/>
              </a:endParaRPr>
            </a:p>
            <a:p>
              <a:r>
                <a:rPr kumimoji="0" lang="en-US" altLang="ja-JP" sz="2400" b="1" dirty="0" smtClean="0">
                  <a:solidFill>
                    <a:srgbClr val="CC0000"/>
                  </a:solidFill>
                  <a:latin typeface="+mn-lt"/>
                </a:rPr>
                <a:t>FNCA Cervix-III</a:t>
              </a:r>
              <a:r>
                <a:rPr kumimoji="0" lang="en-US" altLang="ja-JP" sz="2400" b="1" baseline="30000" dirty="0" smtClean="0">
                  <a:solidFill>
                    <a:srgbClr val="CC0000"/>
                  </a:solidFill>
                  <a:latin typeface="+mn-lt"/>
                </a:rPr>
                <a:t>3)</a:t>
              </a:r>
              <a:endParaRPr kumimoji="0" lang="en-US" altLang="ja-JP" sz="2400" b="1" baseline="30000" dirty="0">
                <a:solidFill>
                  <a:srgbClr val="CC0000"/>
                </a:solidFill>
                <a:latin typeface="+mn-lt"/>
              </a:endParaRPr>
            </a:p>
          </p:txBody>
        </p:sp>
        <p:sp>
          <p:nvSpPr>
            <p:cNvPr id="174084" name="Rectangle 4"/>
            <p:cNvSpPr>
              <a:spLocks noChangeArrowheads="1"/>
            </p:cNvSpPr>
            <p:nvPr/>
          </p:nvSpPr>
          <p:spPr bwMode="auto">
            <a:xfrm>
              <a:off x="3596785" y="831505"/>
              <a:ext cx="2960972" cy="3785652"/>
            </a:xfrm>
            <a:prstGeom prst="rect">
              <a:avLst/>
            </a:prstGeom>
            <a:noFill/>
            <a:ln w="9525">
              <a:noFill/>
              <a:miter lim="800000"/>
              <a:headEnd/>
              <a:tailEnd/>
            </a:ln>
          </p:spPr>
          <p:txBody>
            <a:bodyPr wrap="square">
              <a:spAutoFit/>
            </a:bodyPr>
            <a:lstStyle/>
            <a:p>
              <a:pPr algn="ctr"/>
              <a:r>
                <a:rPr kumimoji="0" lang="en-US" altLang="ja-JP" sz="2400" b="1" dirty="0" smtClean="0">
                  <a:solidFill>
                    <a:srgbClr val="000000"/>
                  </a:solidFill>
                  <a:latin typeface="+mn-lt"/>
                </a:rPr>
                <a:t>Treatment </a:t>
              </a:r>
            </a:p>
            <a:p>
              <a:r>
                <a:rPr kumimoji="0" lang="en-US" altLang="ja-JP" sz="2400" b="1" dirty="0" smtClean="0">
                  <a:solidFill>
                    <a:srgbClr val="000000"/>
                  </a:solidFill>
                  <a:latin typeface="+mn-lt"/>
                </a:rPr>
                <a:t>        </a:t>
              </a:r>
              <a:endParaRPr kumimoji="0" lang="en-US" altLang="ja-JP" sz="2400" b="1" dirty="0">
                <a:solidFill>
                  <a:srgbClr val="000000"/>
                </a:solidFill>
                <a:latin typeface="+mn-lt"/>
              </a:endParaRPr>
            </a:p>
            <a:p>
              <a:r>
                <a:rPr kumimoji="0" lang="en-US" altLang="ja-JP" sz="2400" b="1" dirty="0">
                  <a:solidFill>
                    <a:srgbClr val="CC0000"/>
                  </a:solidFill>
                  <a:latin typeface="+mn-lt"/>
                </a:rPr>
                <a:t>RT+CDDP/5FU</a:t>
              </a:r>
              <a:r>
                <a:rPr kumimoji="0" lang="en-US" altLang="ja-JP" sz="2400" b="1" dirty="0">
                  <a:solidFill>
                    <a:srgbClr val="000000"/>
                  </a:solidFill>
                  <a:latin typeface="+mn-lt"/>
                </a:rPr>
                <a:t> </a:t>
              </a:r>
              <a:endParaRPr kumimoji="0" lang="en-US" altLang="ja-JP" sz="1050" b="1" dirty="0">
                <a:solidFill>
                  <a:srgbClr val="000000"/>
                </a:solidFill>
                <a:latin typeface="+mn-lt"/>
              </a:endParaRPr>
            </a:p>
            <a:p>
              <a:r>
                <a:rPr kumimoji="0" lang="en-US" altLang="ja-JP" sz="2400" b="1" dirty="0" smtClean="0">
                  <a:solidFill>
                    <a:srgbClr val="000000"/>
                  </a:solidFill>
                  <a:latin typeface="+mn-lt"/>
                </a:rPr>
                <a:t>RT+HU</a:t>
              </a:r>
              <a:endParaRPr kumimoji="0" lang="en-US" altLang="ja-JP" sz="1600" b="1" dirty="0">
                <a:solidFill>
                  <a:srgbClr val="CC0000"/>
                </a:solidFill>
                <a:latin typeface="+mn-lt"/>
              </a:endParaRPr>
            </a:p>
            <a:p>
              <a:endParaRPr kumimoji="0" lang="en-US" altLang="ja-JP" sz="2400" b="1" dirty="0" smtClean="0">
                <a:solidFill>
                  <a:srgbClr val="CC0000"/>
                </a:solidFill>
                <a:latin typeface="+mn-lt"/>
              </a:endParaRPr>
            </a:p>
            <a:p>
              <a:r>
                <a:rPr kumimoji="0" lang="en-US" altLang="ja-JP" sz="2400" b="1" dirty="0" smtClean="0">
                  <a:solidFill>
                    <a:srgbClr val="CC0000"/>
                  </a:solidFill>
                  <a:latin typeface="+mn-lt"/>
                </a:rPr>
                <a:t>RT+CDDP </a:t>
              </a:r>
              <a:endParaRPr kumimoji="0" lang="en-US" altLang="ja-JP" sz="1050" b="1" dirty="0">
                <a:solidFill>
                  <a:srgbClr val="CC0000"/>
                </a:solidFill>
                <a:latin typeface="+mn-lt"/>
              </a:endParaRPr>
            </a:p>
            <a:p>
              <a:r>
                <a:rPr kumimoji="0" lang="en-US" altLang="ja-JP" sz="2400" b="1" dirty="0">
                  <a:solidFill>
                    <a:srgbClr val="CC0000"/>
                  </a:solidFill>
                  <a:latin typeface="+mn-lt"/>
                </a:rPr>
                <a:t>RT+CDDP/5FU/HU </a:t>
              </a:r>
              <a:endParaRPr kumimoji="0" lang="en-US" altLang="ja-JP" sz="1050" b="1" dirty="0">
                <a:solidFill>
                  <a:srgbClr val="000000"/>
                </a:solidFill>
                <a:latin typeface="+mn-lt"/>
              </a:endParaRPr>
            </a:p>
            <a:p>
              <a:r>
                <a:rPr kumimoji="0" lang="en-US" altLang="ja-JP" sz="2400" b="1" dirty="0" smtClean="0">
                  <a:solidFill>
                    <a:srgbClr val="000000"/>
                  </a:solidFill>
                  <a:latin typeface="+mn-lt"/>
                </a:rPr>
                <a:t>RT+HU</a:t>
              </a:r>
              <a:endParaRPr kumimoji="0" lang="en-US" altLang="ja-JP" sz="2400" b="1" dirty="0">
                <a:solidFill>
                  <a:srgbClr val="000000"/>
                </a:solidFill>
                <a:latin typeface="+mn-lt"/>
              </a:endParaRPr>
            </a:p>
            <a:p>
              <a:endParaRPr kumimoji="0" lang="en-US" altLang="ja-JP" sz="2400" b="1" dirty="0" smtClean="0">
                <a:solidFill>
                  <a:srgbClr val="CC0000"/>
                </a:solidFill>
                <a:latin typeface="+mn-lt"/>
              </a:endParaRPr>
            </a:p>
            <a:p>
              <a:r>
                <a:rPr kumimoji="0" lang="en-US" altLang="ja-JP" sz="2400" b="1" dirty="0" smtClean="0">
                  <a:solidFill>
                    <a:srgbClr val="CC0000"/>
                  </a:solidFill>
                  <a:latin typeface="+mn-lt"/>
                </a:rPr>
                <a:t>RT+CDDP</a:t>
              </a:r>
              <a:endParaRPr kumimoji="0" lang="en-US" altLang="ja-JP" sz="2400" b="1" dirty="0">
                <a:solidFill>
                  <a:srgbClr val="CC0000"/>
                </a:solidFill>
                <a:latin typeface="+mn-lt"/>
              </a:endParaRPr>
            </a:p>
          </p:txBody>
        </p:sp>
        <p:sp>
          <p:nvSpPr>
            <p:cNvPr id="174086" name="Rectangle 6"/>
            <p:cNvSpPr>
              <a:spLocks noChangeArrowheads="1"/>
            </p:cNvSpPr>
            <p:nvPr/>
          </p:nvSpPr>
          <p:spPr bwMode="auto">
            <a:xfrm>
              <a:off x="8343250" y="831505"/>
              <a:ext cx="1656184" cy="3785652"/>
            </a:xfrm>
            <a:prstGeom prst="rect">
              <a:avLst/>
            </a:prstGeom>
            <a:noFill/>
            <a:ln w="9525">
              <a:noFill/>
              <a:miter lim="800000"/>
              <a:headEnd/>
              <a:tailEnd/>
            </a:ln>
          </p:spPr>
          <p:txBody>
            <a:bodyPr wrap="square">
              <a:spAutoFit/>
            </a:bodyPr>
            <a:lstStyle/>
            <a:p>
              <a:pPr algn="ctr" eaLnBrk="1" hangingPunct="1"/>
              <a:r>
                <a:rPr lang="en-US" altLang="ja-JP" sz="2400" b="1" dirty="0">
                  <a:solidFill>
                    <a:srgbClr val="000000"/>
                  </a:solidFill>
                  <a:latin typeface="+mn-lt"/>
                </a:rPr>
                <a:t>5-y </a:t>
              </a:r>
              <a:r>
                <a:rPr lang="en-US" altLang="ja-JP" sz="2400" b="1" dirty="0" smtClean="0">
                  <a:solidFill>
                    <a:srgbClr val="000000"/>
                  </a:solidFill>
                  <a:latin typeface="+mn-lt"/>
                </a:rPr>
                <a:t>LC </a:t>
              </a:r>
              <a:r>
                <a:rPr lang="en-US" altLang="ja-JP" sz="2000" dirty="0" smtClean="0">
                  <a:solidFill>
                    <a:srgbClr val="000000"/>
                  </a:solidFill>
                  <a:latin typeface="+mn-lt"/>
                </a:rPr>
                <a:t>(%)</a:t>
              </a:r>
            </a:p>
            <a:p>
              <a:pPr algn="ctr" eaLnBrk="1" hangingPunct="1"/>
              <a:endParaRPr lang="en-US" altLang="ja-JP" sz="2400" b="1" dirty="0">
                <a:solidFill>
                  <a:srgbClr val="000000"/>
                </a:solidFill>
                <a:latin typeface="+mn-lt"/>
              </a:endParaRPr>
            </a:p>
            <a:p>
              <a:pPr algn="ctr" eaLnBrk="1" hangingPunct="1"/>
              <a:r>
                <a:rPr lang="en-US" altLang="ja-JP" sz="2400" b="1" dirty="0" smtClean="0">
                  <a:solidFill>
                    <a:srgbClr val="CC0000"/>
                  </a:solidFill>
                  <a:latin typeface="+mn-lt"/>
                </a:rPr>
                <a:t>NA</a:t>
              </a:r>
              <a:endParaRPr lang="en-US" altLang="ja-JP" sz="1050" b="1" dirty="0">
                <a:solidFill>
                  <a:srgbClr val="000000"/>
                </a:solidFill>
                <a:latin typeface="+mn-lt"/>
              </a:endParaRPr>
            </a:p>
            <a:p>
              <a:pPr algn="ctr" eaLnBrk="1" hangingPunct="1"/>
              <a:r>
                <a:rPr lang="en-US" altLang="ja-JP" sz="2400" b="1" dirty="0" smtClean="0">
                  <a:solidFill>
                    <a:srgbClr val="000000"/>
                  </a:solidFill>
                  <a:latin typeface="+mn-lt"/>
                </a:rPr>
                <a:t>NA</a:t>
              </a:r>
              <a:endParaRPr lang="en-US" altLang="ja-JP" sz="1600" b="1" dirty="0">
                <a:solidFill>
                  <a:srgbClr val="CC0000"/>
                </a:solidFill>
                <a:latin typeface="+mn-lt"/>
              </a:endParaRPr>
            </a:p>
            <a:p>
              <a:pPr algn="ctr" eaLnBrk="1" hangingPunct="1"/>
              <a:endParaRPr lang="en-US" altLang="ja-JP" sz="2400" b="1" dirty="0" smtClean="0">
                <a:solidFill>
                  <a:srgbClr val="CC0000"/>
                </a:solidFill>
                <a:latin typeface="+mn-lt"/>
              </a:endParaRPr>
            </a:p>
            <a:p>
              <a:pPr algn="ctr" eaLnBrk="1" hangingPunct="1"/>
              <a:r>
                <a:rPr lang="en-US" altLang="ja-JP" sz="2400" b="1" dirty="0" smtClean="0">
                  <a:solidFill>
                    <a:srgbClr val="CC0000"/>
                  </a:solidFill>
                  <a:latin typeface="+mn-lt"/>
                </a:rPr>
                <a:t>78</a:t>
              </a:r>
              <a:endParaRPr lang="en-US" altLang="ja-JP" sz="1050" b="1" dirty="0">
                <a:solidFill>
                  <a:srgbClr val="CC0000"/>
                </a:solidFill>
                <a:latin typeface="+mn-lt"/>
              </a:endParaRPr>
            </a:p>
            <a:p>
              <a:pPr algn="ctr" eaLnBrk="1" hangingPunct="1"/>
              <a:r>
                <a:rPr lang="en-US" altLang="ja-JP" sz="2400" b="1" dirty="0" smtClean="0">
                  <a:solidFill>
                    <a:srgbClr val="CC0000"/>
                  </a:solidFill>
                  <a:latin typeface="+mn-lt"/>
                </a:rPr>
                <a:t>79</a:t>
              </a:r>
              <a:endParaRPr lang="en-US" altLang="ja-JP" sz="1050" b="1" dirty="0">
                <a:solidFill>
                  <a:srgbClr val="CC0000"/>
                </a:solidFill>
                <a:latin typeface="+mn-lt"/>
              </a:endParaRPr>
            </a:p>
            <a:p>
              <a:pPr algn="ctr" eaLnBrk="1" hangingPunct="1"/>
              <a:r>
                <a:rPr lang="en-US" altLang="ja-JP" sz="2400" b="1" dirty="0" smtClean="0">
                  <a:solidFill>
                    <a:srgbClr val="000000"/>
                  </a:solidFill>
                  <a:latin typeface="+mn-lt"/>
                </a:rPr>
                <a:t>66</a:t>
              </a:r>
              <a:endParaRPr lang="en-US" altLang="ja-JP" sz="2400" b="1" dirty="0">
                <a:solidFill>
                  <a:srgbClr val="000000"/>
                </a:solidFill>
                <a:latin typeface="+mn-lt"/>
              </a:endParaRPr>
            </a:p>
            <a:p>
              <a:pPr algn="ctr" eaLnBrk="1" hangingPunct="1"/>
              <a:endParaRPr lang="en-US" altLang="ja-JP" sz="2400" b="1" dirty="0" smtClean="0">
                <a:solidFill>
                  <a:srgbClr val="CC0000"/>
                </a:solidFill>
                <a:latin typeface="+mn-lt"/>
              </a:endParaRPr>
            </a:p>
            <a:p>
              <a:pPr algn="ctr" eaLnBrk="1" hangingPunct="1"/>
              <a:r>
                <a:rPr lang="en-US" altLang="ja-JP" sz="2400" b="1" dirty="0" smtClean="0">
                  <a:solidFill>
                    <a:srgbClr val="CC0000"/>
                  </a:solidFill>
                  <a:latin typeface="+mn-lt"/>
                </a:rPr>
                <a:t>77</a:t>
              </a:r>
              <a:endParaRPr lang="en-US" altLang="ja-JP" sz="2400" b="1" dirty="0">
                <a:solidFill>
                  <a:srgbClr val="CC0000"/>
                </a:solidFill>
                <a:latin typeface="+mn-lt"/>
              </a:endParaRPr>
            </a:p>
          </p:txBody>
        </p:sp>
        <p:sp>
          <p:nvSpPr>
            <p:cNvPr id="174091" name="Rectangle 12"/>
            <p:cNvSpPr>
              <a:spLocks noChangeArrowheads="1"/>
            </p:cNvSpPr>
            <p:nvPr/>
          </p:nvSpPr>
          <p:spPr bwMode="auto">
            <a:xfrm>
              <a:off x="10056440" y="831505"/>
              <a:ext cx="1728190" cy="3785652"/>
            </a:xfrm>
            <a:prstGeom prst="rect">
              <a:avLst/>
            </a:prstGeom>
            <a:noFill/>
            <a:ln w="9525">
              <a:noFill/>
              <a:miter lim="800000"/>
              <a:headEnd/>
              <a:tailEnd/>
            </a:ln>
          </p:spPr>
          <p:txBody>
            <a:bodyPr wrap="square">
              <a:spAutoFit/>
            </a:bodyPr>
            <a:lstStyle/>
            <a:p>
              <a:pPr algn="ctr" eaLnBrk="1" hangingPunct="1"/>
              <a:r>
                <a:rPr lang="en-US" altLang="ja-JP" sz="2400" b="1" dirty="0">
                  <a:solidFill>
                    <a:srgbClr val="000000"/>
                  </a:solidFill>
                  <a:latin typeface="+mn-lt"/>
                </a:rPr>
                <a:t>5-y </a:t>
              </a:r>
              <a:r>
                <a:rPr lang="en-US" altLang="ja-JP" sz="2400" b="1" dirty="0" smtClean="0">
                  <a:solidFill>
                    <a:srgbClr val="000000"/>
                  </a:solidFill>
                  <a:latin typeface="+mn-lt"/>
                </a:rPr>
                <a:t>OS </a:t>
              </a:r>
              <a:r>
                <a:rPr lang="en-US" altLang="ja-JP" sz="2000" dirty="0" smtClean="0">
                  <a:solidFill>
                    <a:srgbClr val="000000"/>
                  </a:solidFill>
                  <a:latin typeface="+mn-lt"/>
                </a:rPr>
                <a:t>(%)</a:t>
              </a:r>
            </a:p>
            <a:p>
              <a:pPr algn="ctr" eaLnBrk="1" hangingPunct="1"/>
              <a:endParaRPr lang="en-US" altLang="ja-JP" sz="2400" b="1" dirty="0">
                <a:solidFill>
                  <a:srgbClr val="000000"/>
                </a:solidFill>
                <a:latin typeface="+mn-lt"/>
              </a:endParaRPr>
            </a:p>
            <a:p>
              <a:pPr algn="ctr" eaLnBrk="1" hangingPunct="1"/>
              <a:r>
                <a:rPr lang="en-US" altLang="ja-JP" sz="2400" b="1" dirty="0" smtClean="0">
                  <a:solidFill>
                    <a:srgbClr val="CC0000"/>
                  </a:solidFill>
                  <a:latin typeface="+mn-lt"/>
                </a:rPr>
                <a:t>63</a:t>
              </a:r>
              <a:endParaRPr lang="en-US" altLang="ja-JP" sz="1050" b="1" dirty="0">
                <a:solidFill>
                  <a:srgbClr val="000000"/>
                </a:solidFill>
                <a:latin typeface="+mn-lt"/>
              </a:endParaRPr>
            </a:p>
            <a:p>
              <a:pPr algn="ctr" eaLnBrk="1" hangingPunct="1"/>
              <a:r>
                <a:rPr lang="en-US" altLang="ja-JP" sz="2400" b="1" dirty="0" smtClean="0">
                  <a:solidFill>
                    <a:srgbClr val="000000"/>
                  </a:solidFill>
                  <a:latin typeface="+mn-lt"/>
                </a:rPr>
                <a:t>50</a:t>
              </a:r>
              <a:endParaRPr lang="en-US" altLang="ja-JP" sz="1600" b="1" dirty="0">
                <a:solidFill>
                  <a:srgbClr val="CC0000"/>
                </a:solidFill>
                <a:latin typeface="+mn-lt"/>
              </a:endParaRPr>
            </a:p>
            <a:p>
              <a:pPr algn="ctr" eaLnBrk="1" hangingPunct="1"/>
              <a:endParaRPr lang="en-US" altLang="ja-JP" sz="2400" b="1" dirty="0" smtClean="0">
                <a:solidFill>
                  <a:srgbClr val="CC0000"/>
                </a:solidFill>
                <a:latin typeface="+mn-lt"/>
              </a:endParaRPr>
            </a:p>
            <a:p>
              <a:pPr algn="ctr" eaLnBrk="1" hangingPunct="1"/>
              <a:r>
                <a:rPr lang="en-US" altLang="ja-JP" sz="2400" b="1" dirty="0" smtClean="0">
                  <a:solidFill>
                    <a:srgbClr val="CC0000"/>
                  </a:solidFill>
                  <a:latin typeface="+mn-lt"/>
                </a:rPr>
                <a:t>60</a:t>
              </a:r>
              <a:endParaRPr lang="en-US" altLang="ja-JP" sz="1050" b="1" dirty="0">
                <a:solidFill>
                  <a:srgbClr val="CC0000"/>
                </a:solidFill>
                <a:latin typeface="+mn-lt"/>
              </a:endParaRPr>
            </a:p>
            <a:p>
              <a:pPr algn="ctr" eaLnBrk="1" hangingPunct="1"/>
              <a:r>
                <a:rPr lang="en-US" altLang="ja-JP" sz="2400" b="1" dirty="0" smtClean="0">
                  <a:solidFill>
                    <a:srgbClr val="CC0000"/>
                  </a:solidFill>
                  <a:latin typeface="+mn-lt"/>
                </a:rPr>
                <a:t>61</a:t>
              </a:r>
              <a:endParaRPr lang="en-US" altLang="ja-JP" sz="1050" b="1" dirty="0">
                <a:solidFill>
                  <a:srgbClr val="CC0000"/>
                </a:solidFill>
                <a:latin typeface="+mn-lt"/>
              </a:endParaRPr>
            </a:p>
            <a:p>
              <a:pPr algn="ctr" eaLnBrk="1" hangingPunct="1"/>
              <a:r>
                <a:rPr lang="en-US" altLang="ja-JP" sz="2400" b="1" dirty="0" smtClean="0">
                  <a:solidFill>
                    <a:srgbClr val="000000"/>
                  </a:solidFill>
                  <a:latin typeface="+mn-lt"/>
                </a:rPr>
                <a:t>40</a:t>
              </a:r>
              <a:endParaRPr lang="en-US" altLang="ja-JP" sz="2400" b="1" dirty="0">
                <a:solidFill>
                  <a:srgbClr val="000000"/>
                </a:solidFill>
                <a:latin typeface="+mn-lt"/>
              </a:endParaRPr>
            </a:p>
            <a:p>
              <a:pPr algn="ctr" eaLnBrk="1" hangingPunct="1"/>
              <a:endParaRPr lang="en-US" altLang="ja-JP" sz="2400" b="1" dirty="0" smtClean="0">
                <a:solidFill>
                  <a:srgbClr val="CC0000"/>
                </a:solidFill>
                <a:latin typeface="+mn-lt"/>
              </a:endParaRPr>
            </a:p>
            <a:p>
              <a:pPr algn="ctr" eaLnBrk="1" hangingPunct="1"/>
              <a:r>
                <a:rPr lang="en-US" altLang="ja-JP" sz="2400" b="1" dirty="0" smtClean="0">
                  <a:solidFill>
                    <a:srgbClr val="CC0000"/>
                  </a:solidFill>
                  <a:latin typeface="+mn-lt"/>
                </a:rPr>
                <a:t>57</a:t>
              </a:r>
              <a:endParaRPr lang="en-US" altLang="ja-JP" sz="2400" b="1" dirty="0">
                <a:solidFill>
                  <a:srgbClr val="CC0000"/>
                </a:solidFill>
                <a:latin typeface="+mn-lt"/>
              </a:endParaRPr>
            </a:p>
          </p:txBody>
        </p:sp>
        <p:sp>
          <p:nvSpPr>
            <p:cNvPr id="174092" name="Rectangle 13"/>
            <p:cNvSpPr>
              <a:spLocks noChangeArrowheads="1"/>
            </p:cNvSpPr>
            <p:nvPr/>
          </p:nvSpPr>
          <p:spPr bwMode="auto">
            <a:xfrm>
              <a:off x="6614761" y="831505"/>
              <a:ext cx="1671485" cy="3785652"/>
            </a:xfrm>
            <a:prstGeom prst="rect">
              <a:avLst/>
            </a:prstGeom>
            <a:noFill/>
            <a:ln w="9525">
              <a:noFill/>
              <a:miter lim="800000"/>
              <a:headEnd/>
              <a:tailEnd/>
            </a:ln>
          </p:spPr>
          <p:txBody>
            <a:bodyPr wrap="square">
              <a:spAutoFit/>
            </a:bodyPr>
            <a:lstStyle/>
            <a:p>
              <a:pPr algn="ctr" eaLnBrk="1" hangingPunct="1"/>
              <a:r>
                <a:rPr lang="en-US" altLang="ja-JP" sz="2400" b="1" dirty="0">
                  <a:solidFill>
                    <a:srgbClr val="000000"/>
                  </a:solidFill>
                  <a:latin typeface="+mn-lt"/>
                </a:rPr>
                <a:t>No. </a:t>
              </a:r>
              <a:r>
                <a:rPr lang="en-US" altLang="ja-JP" sz="2400" b="1" dirty="0" smtClean="0">
                  <a:solidFill>
                    <a:srgbClr val="000000"/>
                  </a:solidFill>
                  <a:latin typeface="+mn-lt"/>
                </a:rPr>
                <a:t>Pts.</a:t>
              </a:r>
            </a:p>
            <a:p>
              <a:pPr algn="ctr" eaLnBrk="1" hangingPunct="1"/>
              <a:endParaRPr lang="en-US" altLang="ja-JP" sz="2400" b="1" dirty="0">
                <a:solidFill>
                  <a:srgbClr val="000000"/>
                </a:solidFill>
                <a:latin typeface="+mn-lt"/>
              </a:endParaRPr>
            </a:p>
            <a:p>
              <a:pPr algn="ctr" eaLnBrk="1" hangingPunct="1"/>
              <a:r>
                <a:rPr lang="en-US" altLang="ja-JP" sz="2400" b="1" dirty="0" smtClean="0">
                  <a:solidFill>
                    <a:srgbClr val="CC0000"/>
                  </a:solidFill>
                  <a:latin typeface="+mn-lt"/>
                </a:rPr>
                <a:t>177</a:t>
              </a:r>
              <a:endParaRPr lang="en-US" altLang="ja-JP" sz="1050" b="1" dirty="0">
                <a:solidFill>
                  <a:srgbClr val="000000"/>
                </a:solidFill>
                <a:latin typeface="+mn-lt"/>
              </a:endParaRPr>
            </a:p>
            <a:p>
              <a:pPr algn="ctr" eaLnBrk="1" hangingPunct="1"/>
              <a:r>
                <a:rPr lang="en-US" altLang="ja-JP" sz="2400" b="1" dirty="0" smtClean="0">
                  <a:solidFill>
                    <a:srgbClr val="000000"/>
                  </a:solidFill>
                  <a:latin typeface="+mn-lt"/>
                </a:rPr>
                <a:t>191</a:t>
              </a:r>
              <a:endParaRPr lang="en-US" altLang="ja-JP" sz="1600" b="1" dirty="0">
                <a:solidFill>
                  <a:srgbClr val="CC0000"/>
                </a:solidFill>
                <a:latin typeface="+mn-lt"/>
              </a:endParaRPr>
            </a:p>
            <a:p>
              <a:pPr algn="ctr" eaLnBrk="1" hangingPunct="1"/>
              <a:endParaRPr lang="en-US" altLang="ja-JP" sz="2400" b="1" dirty="0" smtClean="0">
                <a:solidFill>
                  <a:srgbClr val="CC0000"/>
                </a:solidFill>
                <a:latin typeface="+mn-lt"/>
              </a:endParaRPr>
            </a:p>
            <a:p>
              <a:pPr algn="ctr" eaLnBrk="1" hangingPunct="1"/>
              <a:r>
                <a:rPr lang="en-US" altLang="ja-JP" sz="2400" b="1" dirty="0" smtClean="0">
                  <a:solidFill>
                    <a:srgbClr val="CC0000"/>
                  </a:solidFill>
                  <a:latin typeface="+mn-lt"/>
                </a:rPr>
                <a:t>176</a:t>
              </a:r>
              <a:endParaRPr lang="en-US" altLang="ja-JP" sz="1050" b="1" dirty="0">
                <a:solidFill>
                  <a:srgbClr val="CC0000"/>
                </a:solidFill>
                <a:latin typeface="+mn-lt"/>
              </a:endParaRPr>
            </a:p>
            <a:p>
              <a:pPr algn="ctr" eaLnBrk="1" hangingPunct="1"/>
              <a:r>
                <a:rPr lang="en-US" altLang="ja-JP" sz="2400" b="1" dirty="0" smtClean="0">
                  <a:solidFill>
                    <a:srgbClr val="CC0000"/>
                  </a:solidFill>
                  <a:latin typeface="+mn-lt"/>
                </a:rPr>
                <a:t>173</a:t>
              </a:r>
              <a:endParaRPr lang="en-US" altLang="ja-JP" sz="1050" b="1" dirty="0">
                <a:solidFill>
                  <a:srgbClr val="CC0000"/>
                </a:solidFill>
                <a:latin typeface="+mn-lt"/>
              </a:endParaRPr>
            </a:p>
            <a:p>
              <a:pPr algn="ctr" eaLnBrk="1" hangingPunct="1"/>
              <a:r>
                <a:rPr lang="en-US" altLang="ja-JP" sz="2400" b="1" dirty="0" smtClean="0">
                  <a:solidFill>
                    <a:srgbClr val="000000"/>
                  </a:solidFill>
                  <a:latin typeface="+mn-lt"/>
                </a:rPr>
                <a:t>177</a:t>
              </a:r>
              <a:endParaRPr lang="en-US" altLang="ja-JP" sz="2400" b="1" dirty="0">
                <a:solidFill>
                  <a:srgbClr val="000000"/>
                </a:solidFill>
                <a:latin typeface="+mn-lt"/>
              </a:endParaRPr>
            </a:p>
            <a:p>
              <a:pPr algn="ctr" eaLnBrk="1" hangingPunct="1"/>
              <a:endParaRPr lang="en-US" altLang="ja-JP" sz="2400" b="1" dirty="0" smtClean="0">
                <a:solidFill>
                  <a:srgbClr val="CC0000"/>
                </a:solidFill>
                <a:latin typeface="+mn-lt"/>
              </a:endParaRPr>
            </a:p>
            <a:p>
              <a:pPr algn="ctr" eaLnBrk="1" hangingPunct="1"/>
              <a:r>
                <a:rPr lang="en-US" altLang="ja-JP" sz="2400" b="1" dirty="0" smtClean="0">
                  <a:solidFill>
                    <a:srgbClr val="CC0000"/>
                  </a:solidFill>
                  <a:latin typeface="+mn-lt"/>
                </a:rPr>
                <a:t>120</a:t>
              </a:r>
              <a:endParaRPr lang="en-US" altLang="ja-JP" sz="2400" b="1" dirty="0">
                <a:solidFill>
                  <a:srgbClr val="CC0000"/>
                </a:solidFill>
                <a:latin typeface="+mn-lt"/>
              </a:endParaRPr>
            </a:p>
          </p:txBody>
        </p:sp>
        <p:sp>
          <p:nvSpPr>
            <p:cNvPr id="174093" name="Rectangle 14"/>
            <p:cNvSpPr>
              <a:spLocks noChangeArrowheads="1"/>
            </p:cNvSpPr>
            <p:nvPr/>
          </p:nvSpPr>
          <p:spPr bwMode="auto">
            <a:xfrm>
              <a:off x="2120556" y="831503"/>
              <a:ext cx="1419225" cy="3785652"/>
            </a:xfrm>
            <a:prstGeom prst="rect">
              <a:avLst/>
            </a:prstGeom>
            <a:noFill/>
            <a:ln w="9525">
              <a:noFill/>
              <a:miter lim="800000"/>
              <a:headEnd/>
              <a:tailEnd/>
            </a:ln>
          </p:spPr>
          <p:txBody>
            <a:bodyPr>
              <a:spAutoFit/>
            </a:bodyPr>
            <a:lstStyle/>
            <a:p>
              <a:pPr algn="ctr"/>
              <a:r>
                <a:rPr kumimoji="0" lang="en-US" altLang="ja-JP" sz="2400" b="1" dirty="0" smtClean="0">
                  <a:solidFill>
                    <a:srgbClr val="000000"/>
                  </a:solidFill>
                  <a:latin typeface="+mn-lt"/>
                </a:rPr>
                <a:t>Stage</a:t>
              </a:r>
            </a:p>
            <a:p>
              <a:pPr algn="ctr"/>
              <a:endParaRPr kumimoji="0" lang="en-US" altLang="ja-JP" sz="2400" b="1" dirty="0">
                <a:solidFill>
                  <a:srgbClr val="000000"/>
                </a:solidFill>
                <a:latin typeface="+mn-lt"/>
              </a:endParaRPr>
            </a:p>
            <a:p>
              <a:pPr algn="ctr"/>
              <a:r>
                <a:rPr kumimoji="0" lang="en-US" altLang="ja-JP" sz="2400" b="1" dirty="0" smtClean="0">
                  <a:solidFill>
                    <a:srgbClr val="000000"/>
                  </a:solidFill>
                  <a:latin typeface="+mn-lt"/>
                </a:rPr>
                <a:t>IIB-IVA</a:t>
              </a:r>
              <a:r>
                <a:rPr kumimoji="0" lang="en-US" altLang="ja-JP" sz="1600" b="1" dirty="0" smtClean="0">
                  <a:solidFill>
                    <a:srgbClr val="000000"/>
                  </a:solidFill>
                  <a:latin typeface="+mn-lt"/>
                </a:rPr>
                <a:t>  </a:t>
              </a:r>
              <a:endParaRPr kumimoji="0" lang="en-US" altLang="ja-JP" sz="1600" b="1" dirty="0">
                <a:solidFill>
                  <a:srgbClr val="000000"/>
                </a:solidFill>
                <a:latin typeface="+mn-lt"/>
              </a:endParaRPr>
            </a:p>
            <a:p>
              <a:pPr algn="ctr"/>
              <a:endParaRPr kumimoji="0" lang="en-US" altLang="ja-JP" sz="2400" b="1" dirty="0" smtClean="0">
                <a:solidFill>
                  <a:srgbClr val="000000"/>
                </a:solidFill>
                <a:latin typeface="+mn-lt"/>
              </a:endParaRPr>
            </a:p>
            <a:p>
              <a:pPr algn="ctr"/>
              <a:endParaRPr kumimoji="0" lang="en-US" altLang="ja-JP" sz="2400" b="1" dirty="0">
                <a:solidFill>
                  <a:srgbClr val="000000"/>
                </a:solidFill>
                <a:latin typeface="+mn-lt"/>
              </a:endParaRPr>
            </a:p>
            <a:p>
              <a:pPr algn="ctr"/>
              <a:r>
                <a:rPr kumimoji="0" lang="en-US" altLang="ja-JP" sz="2400" b="1" dirty="0" smtClean="0">
                  <a:solidFill>
                    <a:srgbClr val="000000"/>
                  </a:solidFill>
                  <a:latin typeface="+mn-lt"/>
                </a:rPr>
                <a:t>IIB-IVA </a:t>
              </a:r>
              <a:endParaRPr kumimoji="0" lang="en-US" altLang="ja-JP" b="1" dirty="0">
                <a:solidFill>
                  <a:srgbClr val="000000"/>
                </a:solidFill>
                <a:latin typeface="+mn-lt"/>
              </a:endParaRPr>
            </a:p>
            <a:p>
              <a:pPr algn="ctr"/>
              <a:endParaRPr kumimoji="0" lang="en-US" altLang="ja-JP" sz="2400" b="1" dirty="0" smtClean="0">
                <a:solidFill>
                  <a:srgbClr val="000000"/>
                </a:solidFill>
                <a:latin typeface="+mn-lt"/>
              </a:endParaRPr>
            </a:p>
            <a:p>
              <a:pPr algn="ctr"/>
              <a:endParaRPr kumimoji="0" lang="en-US" altLang="ja-JP" sz="2400" b="1" dirty="0">
                <a:solidFill>
                  <a:srgbClr val="000000"/>
                </a:solidFill>
                <a:latin typeface="+mn-lt"/>
              </a:endParaRPr>
            </a:p>
            <a:p>
              <a:pPr algn="ctr"/>
              <a:endParaRPr kumimoji="0" lang="en-US" altLang="ja-JP" sz="2400" b="1" dirty="0" smtClean="0">
                <a:solidFill>
                  <a:srgbClr val="000000"/>
                </a:solidFill>
                <a:latin typeface="+mn-lt"/>
              </a:endParaRPr>
            </a:p>
            <a:p>
              <a:pPr algn="ctr"/>
              <a:r>
                <a:rPr kumimoji="0" lang="en-US" altLang="ja-JP" sz="2400" b="1" dirty="0" smtClean="0">
                  <a:solidFill>
                    <a:srgbClr val="000000"/>
                  </a:solidFill>
                  <a:latin typeface="+mn-lt"/>
                </a:rPr>
                <a:t>IIB-IIIB</a:t>
              </a:r>
              <a:endParaRPr kumimoji="0" lang="en-US" altLang="ja-JP" sz="2400" b="1" dirty="0">
                <a:solidFill>
                  <a:srgbClr val="000000"/>
                </a:solidFill>
                <a:latin typeface="+mn-lt"/>
              </a:endParaRPr>
            </a:p>
          </p:txBody>
        </p:sp>
        <p:sp>
          <p:nvSpPr>
            <p:cNvPr id="18" name="Line 2"/>
            <p:cNvSpPr>
              <a:spLocks noChangeShapeType="1"/>
            </p:cNvSpPr>
            <p:nvPr/>
          </p:nvSpPr>
          <p:spPr bwMode="auto">
            <a:xfrm>
              <a:off x="119336" y="1412776"/>
              <a:ext cx="11880000" cy="0"/>
            </a:xfrm>
            <a:prstGeom prst="line">
              <a:avLst/>
            </a:prstGeom>
            <a:noFill/>
            <a:ln w="38100">
              <a:solidFill>
                <a:schemeClr val="tx1"/>
              </a:solidFill>
              <a:round/>
              <a:headEnd/>
              <a:tailEnd/>
            </a:ln>
          </p:spPr>
          <p:txBody>
            <a:bodyPr wrap="none" anchor="ctr"/>
            <a:lstStyle/>
            <a:p>
              <a:endParaRPr lang="ja-JP" altLang="en-US" sz="2000" b="1">
                <a:latin typeface="+mn-lt"/>
              </a:endParaRPr>
            </a:p>
          </p:txBody>
        </p:sp>
        <p:sp>
          <p:nvSpPr>
            <p:cNvPr id="19" name="Line 2"/>
            <p:cNvSpPr>
              <a:spLocks noChangeShapeType="1"/>
            </p:cNvSpPr>
            <p:nvPr/>
          </p:nvSpPr>
          <p:spPr bwMode="auto">
            <a:xfrm>
              <a:off x="119336" y="2492896"/>
              <a:ext cx="11880000" cy="0"/>
            </a:xfrm>
            <a:prstGeom prst="line">
              <a:avLst/>
            </a:prstGeom>
            <a:noFill/>
            <a:ln w="19050">
              <a:solidFill>
                <a:schemeClr val="tx1"/>
              </a:solidFill>
              <a:round/>
              <a:headEnd/>
              <a:tailEnd/>
            </a:ln>
          </p:spPr>
          <p:txBody>
            <a:bodyPr wrap="none" anchor="ctr"/>
            <a:lstStyle/>
            <a:p>
              <a:endParaRPr lang="ja-JP" altLang="en-US" sz="2000" b="1">
                <a:latin typeface="+mn-lt"/>
              </a:endParaRPr>
            </a:p>
          </p:txBody>
        </p:sp>
        <p:sp>
          <p:nvSpPr>
            <p:cNvPr id="20" name="Line 2"/>
            <p:cNvSpPr>
              <a:spLocks noChangeShapeType="1"/>
            </p:cNvSpPr>
            <p:nvPr/>
          </p:nvSpPr>
          <p:spPr bwMode="auto">
            <a:xfrm>
              <a:off x="119336" y="4005064"/>
              <a:ext cx="11880000" cy="0"/>
            </a:xfrm>
            <a:prstGeom prst="line">
              <a:avLst/>
            </a:prstGeom>
            <a:noFill/>
            <a:ln w="19050">
              <a:solidFill>
                <a:schemeClr val="tx1"/>
              </a:solidFill>
              <a:round/>
              <a:headEnd/>
              <a:tailEnd/>
            </a:ln>
          </p:spPr>
          <p:txBody>
            <a:bodyPr wrap="none" anchor="ctr"/>
            <a:lstStyle/>
            <a:p>
              <a:endParaRPr lang="ja-JP" altLang="en-US" sz="2000" b="1">
                <a:latin typeface="+mn-lt"/>
              </a:endParaRPr>
            </a:p>
          </p:txBody>
        </p:sp>
        <p:sp>
          <p:nvSpPr>
            <p:cNvPr id="21" name="Line 2"/>
            <p:cNvSpPr>
              <a:spLocks noChangeShapeType="1"/>
            </p:cNvSpPr>
            <p:nvPr/>
          </p:nvSpPr>
          <p:spPr bwMode="auto">
            <a:xfrm>
              <a:off x="119336" y="5085184"/>
              <a:ext cx="11880000" cy="0"/>
            </a:xfrm>
            <a:prstGeom prst="line">
              <a:avLst/>
            </a:prstGeom>
            <a:noFill/>
            <a:ln w="38100">
              <a:solidFill>
                <a:schemeClr val="tx1"/>
              </a:solidFill>
              <a:round/>
              <a:headEnd/>
              <a:tailEnd/>
            </a:ln>
          </p:spPr>
          <p:txBody>
            <a:bodyPr wrap="none" anchor="ctr"/>
            <a:lstStyle/>
            <a:p>
              <a:endParaRPr lang="ja-JP" altLang="en-US" sz="2000" b="1">
                <a:latin typeface="+mn-lt"/>
              </a:endParaRPr>
            </a:p>
          </p:txBody>
        </p:sp>
      </p:grpSp>
      <p:sp>
        <p:nvSpPr>
          <p:cNvPr id="15" name="テキスト ボックス 14"/>
          <p:cNvSpPr txBox="1">
            <a:spLocks noChangeArrowheads="1"/>
          </p:cNvSpPr>
          <p:nvPr/>
        </p:nvSpPr>
        <p:spPr bwMode="auto">
          <a:xfrm>
            <a:off x="1243013" y="6043935"/>
            <a:ext cx="9705975" cy="769441"/>
          </a:xfrm>
          <a:prstGeom prst="rect">
            <a:avLst/>
          </a:prstGeom>
          <a:noFill/>
          <a:ln w="9525">
            <a:noFill/>
            <a:miter lim="800000"/>
            <a:headEnd/>
            <a:tailEnd/>
          </a:ln>
        </p:spPr>
        <p:txBody>
          <a:bodyPr>
            <a:spAutoFit/>
          </a:bodyPr>
          <a:lstStyle/>
          <a:p>
            <a:r>
              <a:rPr lang="en-US" altLang="ja-JP" sz="2200" dirty="0">
                <a:solidFill>
                  <a:srgbClr val="C00000"/>
                </a:solidFill>
              </a:rPr>
              <a:t>GOG studies; PALN was surgically staged</a:t>
            </a:r>
            <a:r>
              <a:rPr lang="en-US" altLang="ja-JP" sz="2200" dirty="0">
                <a:solidFill>
                  <a:srgbClr val="000000"/>
                </a:solidFill>
              </a:rPr>
              <a:t>, PALN (+) patients were excluded. </a:t>
            </a:r>
          </a:p>
          <a:p>
            <a:r>
              <a:rPr lang="en-US" altLang="ja-JP" sz="2200" dirty="0">
                <a:solidFill>
                  <a:srgbClr val="0000FF"/>
                </a:solidFill>
              </a:rPr>
              <a:t>FNCA study; No surgical staging. 81% were staged by CT.  </a:t>
            </a:r>
            <a:endParaRPr lang="en-US" altLang="ja-JP" sz="2200" dirty="0">
              <a:solidFill>
                <a:srgbClr val="000000"/>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0942620"/>
      </p:ext>
    </p:extLst>
  </p:cSld>
  <p:clrMapOvr>
    <a:masterClrMapping/>
  </p:clrMapOvr>
  <mc:AlternateContent xmlns:mc="http://schemas.openxmlformats.org/markup-compatibility/2006" xmlns:p14="http://schemas.microsoft.com/office/powerpoint/2010/main">
    <mc:Choice Requires="p14">
      <p:transition spd="slow" p14:dur="2000" advTm="22637"/>
    </mc:Choice>
    <mc:Fallback xmlns="">
      <p:transition spd="slow" advTm="22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384908" y="1124744"/>
            <a:ext cx="11593288" cy="1440160"/>
          </a:xfrm>
          <a:prstGeom prst="rect">
            <a:avLst/>
          </a:prstGeom>
          <a:solidFill>
            <a:schemeClr val="bg1"/>
          </a:solidFill>
        </p:spPr>
        <p:txBody>
          <a:bodyPr/>
          <a:lst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408" indent="-228583" algn="l" rtl="0" fontAlgn="base">
              <a:spcBef>
                <a:spcPct val="20000"/>
              </a:spcBef>
              <a:spcAft>
                <a:spcPct val="0"/>
              </a:spcAft>
              <a:buChar char="»"/>
              <a:defRPr kumimoji="1" sz="2000">
                <a:solidFill>
                  <a:schemeClr val="tx1"/>
                </a:solidFill>
                <a:latin typeface="+mn-lt"/>
                <a:ea typeface="+mn-ea"/>
              </a:defRPr>
            </a:lvl6pPr>
            <a:lvl7pPr marL="2971573" indent="-228583" algn="l" rtl="0" fontAlgn="base">
              <a:spcBef>
                <a:spcPct val="20000"/>
              </a:spcBef>
              <a:spcAft>
                <a:spcPct val="0"/>
              </a:spcAft>
              <a:buChar char="»"/>
              <a:defRPr kumimoji="1" sz="2000">
                <a:solidFill>
                  <a:schemeClr val="tx1"/>
                </a:solidFill>
                <a:latin typeface="+mn-lt"/>
                <a:ea typeface="+mn-ea"/>
              </a:defRPr>
            </a:lvl7pPr>
            <a:lvl8pPr marL="3428738" indent="-228583" algn="l" rtl="0" fontAlgn="base">
              <a:spcBef>
                <a:spcPct val="20000"/>
              </a:spcBef>
              <a:spcAft>
                <a:spcPct val="0"/>
              </a:spcAft>
              <a:buChar char="»"/>
              <a:defRPr kumimoji="1" sz="2000">
                <a:solidFill>
                  <a:schemeClr val="tx1"/>
                </a:solidFill>
                <a:latin typeface="+mn-lt"/>
                <a:ea typeface="+mn-ea"/>
              </a:defRPr>
            </a:lvl8pPr>
            <a:lvl9pPr marL="3885903" indent="-228583" algn="l" rtl="0" fontAlgn="base">
              <a:spcBef>
                <a:spcPct val="20000"/>
              </a:spcBef>
              <a:spcAft>
                <a:spcPct val="0"/>
              </a:spcAft>
              <a:buChar char="»"/>
              <a:defRPr kumimoji="1" sz="2000">
                <a:solidFill>
                  <a:schemeClr val="tx1"/>
                </a:solidFill>
                <a:latin typeface="+mn-lt"/>
                <a:ea typeface="+mn-ea"/>
              </a:defRPr>
            </a:lvl9pPr>
          </a:lstStyle>
          <a:p>
            <a:pPr marL="0" lvl="0" indent="0" eaLnBrk="1" hangingPunct="1">
              <a:spcBef>
                <a:spcPct val="0"/>
              </a:spcBef>
              <a:buNone/>
            </a:pPr>
            <a:r>
              <a:rPr kumimoji="0" lang="en-US" altLang="ja-JP" sz="2800" b="1" dirty="0" smtClean="0">
                <a:solidFill>
                  <a:srgbClr val="000000"/>
                </a:solidFill>
                <a:latin typeface="Arial" panose="020B0604020202020204" pitchFamily="34" charset="0"/>
                <a:ea typeface="ＭＳ Ｐゴシック" panose="020B0600070205080204" pitchFamily="50" charset="-128"/>
              </a:rPr>
              <a:t>Purposes</a:t>
            </a:r>
          </a:p>
          <a:p>
            <a:pPr marL="0" lvl="0" indent="0" eaLnBrk="1" hangingPunct="1">
              <a:spcBef>
                <a:spcPct val="0"/>
              </a:spcBef>
              <a:buNone/>
            </a:pPr>
            <a:r>
              <a:rPr lang="en-US" altLang="ja-JP" sz="2400" kern="0" dirty="0" smtClean="0"/>
              <a:t>To determine the safety and efficacy of CCRT and 3D-IGBT for patients with locally advanced cervical cancer among the east and south-east Asian countries.</a:t>
            </a:r>
            <a:endParaRPr lang="ja-JP" altLang="ja-JP" sz="2400" kern="0" dirty="0" smtClean="0"/>
          </a:p>
        </p:txBody>
      </p:sp>
      <p:sp>
        <p:nvSpPr>
          <p:cNvPr id="14" name="Text Box 2"/>
          <p:cNvSpPr txBox="1">
            <a:spLocks noChangeArrowheads="1"/>
          </p:cNvSpPr>
          <p:nvPr/>
        </p:nvSpPr>
        <p:spPr bwMode="auto">
          <a:xfrm>
            <a:off x="724964" y="62384"/>
            <a:ext cx="106865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Arial" panose="020B0604020202020204" pitchFamily="34" charset="0"/>
                <a:ea typeface="Osaka"/>
                <a:cs typeface="Osaka"/>
              </a:defRPr>
            </a:lvl1pPr>
            <a:lvl2pPr marL="742950" indent="-285750" eaLnBrk="0" hangingPunct="0">
              <a:defRPr kumimoji="1" sz="2400" b="1">
                <a:solidFill>
                  <a:schemeClr val="tx1"/>
                </a:solidFill>
                <a:latin typeface="Arial" panose="020B0604020202020204" pitchFamily="34" charset="0"/>
                <a:ea typeface="Osaka"/>
                <a:cs typeface="Osaka"/>
              </a:defRPr>
            </a:lvl2pPr>
            <a:lvl3pPr marL="1143000" indent="-228600" eaLnBrk="0" hangingPunct="0">
              <a:defRPr kumimoji="1" sz="2400" b="1">
                <a:solidFill>
                  <a:schemeClr val="tx1"/>
                </a:solidFill>
                <a:latin typeface="Arial" panose="020B0604020202020204" pitchFamily="34" charset="0"/>
                <a:ea typeface="Osaka"/>
                <a:cs typeface="Osaka"/>
              </a:defRPr>
            </a:lvl3pPr>
            <a:lvl4pPr marL="1600200" indent="-228600" eaLnBrk="0" hangingPunct="0">
              <a:defRPr kumimoji="1" sz="2400" b="1">
                <a:solidFill>
                  <a:schemeClr val="tx1"/>
                </a:solidFill>
                <a:latin typeface="Arial" panose="020B0604020202020204" pitchFamily="34" charset="0"/>
                <a:ea typeface="Osaka"/>
                <a:cs typeface="Osaka"/>
              </a:defRPr>
            </a:lvl4pPr>
            <a:lvl5pPr marL="2057400" indent="-228600" eaLnBrk="0" hangingPunct="0">
              <a:defRPr kumimoji="1" sz="2400" b="1">
                <a:solidFill>
                  <a:schemeClr val="tx1"/>
                </a:solidFill>
                <a:latin typeface="Arial" panose="020B0604020202020204" pitchFamily="34" charset="0"/>
                <a:ea typeface="Osaka"/>
                <a:cs typeface="Osaka"/>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Osaka"/>
                <a:cs typeface="Osaka"/>
              </a:defRPr>
            </a:lvl9pPr>
          </a:lstStyle>
          <a:p>
            <a:pPr algn="ctr" eaLnBrk="1" hangingPunct="1"/>
            <a:r>
              <a:rPr lang="en-US" altLang="ja-JP" sz="3200" i="1" dirty="0" smtClean="0">
                <a:solidFill>
                  <a:srgbClr val="000000"/>
                </a:solidFill>
                <a:ea typeface="ＭＳ Ｐゴシック" panose="020B0600070205080204" pitchFamily="50" charset="-128"/>
              </a:rPr>
              <a:t>FNCA Cervix-V </a:t>
            </a:r>
            <a:r>
              <a:rPr lang="en-US" altLang="ja-JP" i="1" dirty="0" smtClean="0">
                <a:solidFill>
                  <a:srgbClr val="000000"/>
                </a:solidFill>
                <a:ea typeface="ＭＳ Ｐゴシック" panose="020B0600070205080204" pitchFamily="50" charset="-128"/>
              </a:rPr>
              <a:t>(2017~)</a:t>
            </a:r>
          </a:p>
          <a:p>
            <a:pPr algn="ctr" eaLnBrk="1" hangingPunct="1"/>
            <a:r>
              <a:rPr lang="en-US" altLang="ja-JP" sz="3200" i="1" dirty="0" smtClean="0">
                <a:solidFill>
                  <a:srgbClr val="000000"/>
                </a:solidFill>
                <a:ea typeface="ＭＳ Ｐゴシック" panose="020B0600070205080204" pitchFamily="50" charset="-128"/>
              </a:rPr>
              <a:t>CCRT + 3D-IGBT for </a:t>
            </a:r>
            <a:r>
              <a:rPr lang="en-US" altLang="ja-JP" sz="3200" i="1" dirty="0">
                <a:solidFill>
                  <a:srgbClr val="000000"/>
                </a:solidFill>
                <a:ea typeface="ＭＳ Ｐゴシック" panose="020B0600070205080204" pitchFamily="50" charset="-128"/>
              </a:rPr>
              <a:t>Locally advanced cervical cancer</a:t>
            </a:r>
          </a:p>
        </p:txBody>
      </p:sp>
      <p:pic>
        <p:nvPicPr>
          <p:cNvPr id="2" name="図 1"/>
          <p:cNvPicPr>
            <a:picLocks noChangeAspect="1"/>
          </p:cNvPicPr>
          <p:nvPr/>
        </p:nvPicPr>
        <p:blipFill>
          <a:blip r:embed="rId5" cstate="print"/>
          <a:stretch>
            <a:fillRect/>
          </a:stretch>
        </p:blipFill>
        <p:spPr>
          <a:xfrm>
            <a:off x="1271464" y="2457690"/>
            <a:ext cx="7150322" cy="4283678"/>
          </a:xfrm>
          <a:prstGeom prst="rect">
            <a:avLst/>
          </a:prstGeom>
        </p:spPr>
      </p:pic>
      <p:sp>
        <p:nvSpPr>
          <p:cNvPr id="3" name="テキスト ボックス 2"/>
          <p:cNvSpPr txBox="1"/>
          <p:nvPr/>
        </p:nvSpPr>
        <p:spPr>
          <a:xfrm>
            <a:off x="4799857" y="2572941"/>
            <a:ext cx="834430" cy="842538"/>
          </a:xfrm>
          <a:prstGeom prst="rect">
            <a:avLst/>
          </a:prstGeom>
          <a:solidFill>
            <a:schemeClr val="tx1"/>
          </a:solidFill>
        </p:spPr>
        <p:txBody>
          <a:bodyPr wrap="square" rtlCol="0">
            <a:spAutoFit/>
          </a:bodyPr>
          <a:lstStyle/>
          <a:p>
            <a:pPr fontAlgn="auto">
              <a:spcBef>
                <a:spcPts val="0"/>
              </a:spcBef>
              <a:spcAft>
                <a:spcPts val="0"/>
              </a:spcAft>
            </a:pPr>
            <a:r>
              <a:rPr lang="en-US" altLang="ja-JP" sz="1625" dirty="0">
                <a:solidFill>
                  <a:srgbClr val="73FEFF"/>
                </a:solidFill>
                <a:latin typeface="Yu Gothic" panose="020F0502020204030204"/>
                <a:ea typeface="Yu Gothic" charset="-128"/>
              </a:rPr>
              <a:t>9 </a:t>
            </a:r>
            <a:r>
              <a:rPr lang="en-US" altLang="ja-JP" sz="1625" dirty="0" err="1">
                <a:solidFill>
                  <a:srgbClr val="73FEFF"/>
                </a:solidFill>
                <a:latin typeface="Yu Gothic" panose="020F0502020204030204"/>
                <a:ea typeface="Yu Gothic" charset="-128"/>
              </a:rPr>
              <a:t>Gy</a:t>
            </a:r>
            <a:endParaRPr lang="en-US" altLang="ja-JP" sz="1625" dirty="0">
              <a:solidFill>
                <a:srgbClr val="73FEFF"/>
              </a:solidFill>
              <a:latin typeface="Yu Gothic" panose="020F0502020204030204"/>
              <a:ea typeface="Yu Gothic" charset="-128"/>
            </a:endParaRPr>
          </a:p>
          <a:p>
            <a:pPr fontAlgn="auto">
              <a:spcBef>
                <a:spcPts val="0"/>
              </a:spcBef>
              <a:spcAft>
                <a:spcPts val="0"/>
              </a:spcAft>
            </a:pPr>
            <a:r>
              <a:rPr lang="en-US" altLang="ja-JP" sz="1625" dirty="0">
                <a:solidFill>
                  <a:srgbClr val="FF0000"/>
                </a:solidFill>
                <a:latin typeface="Yu Gothic" panose="020F0502020204030204"/>
                <a:ea typeface="Yu Gothic" charset="-128"/>
              </a:rPr>
              <a:t>6 </a:t>
            </a:r>
            <a:r>
              <a:rPr lang="en-US" altLang="ja-JP" sz="1625" dirty="0" err="1">
                <a:solidFill>
                  <a:srgbClr val="FF0000"/>
                </a:solidFill>
                <a:latin typeface="Yu Gothic" panose="020F0502020204030204"/>
                <a:ea typeface="Yu Gothic" charset="-128"/>
              </a:rPr>
              <a:t>Gy</a:t>
            </a:r>
            <a:endParaRPr lang="en-US" altLang="ja-JP" sz="1625" dirty="0">
              <a:solidFill>
                <a:srgbClr val="FF0000"/>
              </a:solidFill>
              <a:latin typeface="Yu Gothic" panose="020F0502020204030204"/>
              <a:ea typeface="Yu Gothic" charset="-128"/>
            </a:endParaRPr>
          </a:p>
          <a:p>
            <a:pPr fontAlgn="auto">
              <a:spcBef>
                <a:spcPts val="0"/>
              </a:spcBef>
              <a:spcAft>
                <a:spcPts val="0"/>
              </a:spcAft>
            </a:pPr>
            <a:r>
              <a:rPr lang="en-US" altLang="ja-JP" sz="1625" dirty="0">
                <a:solidFill>
                  <a:srgbClr val="D853D6"/>
                </a:solidFill>
                <a:latin typeface="Yu Gothic" panose="020F0502020204030204"/>
                <a:ea typeface="Yu Gothic" charset="-128"/>
              </a:rPr>
              <a:t>4.5 </a:t>
            </a:r>
            <a:r>
              <a:rPr lang="en-US" altLang="ja-JP" sz="1625" dirty="0" err="1">
                <a:solidFill>
                  <a:srgbClr val="D853D6"/>
                </a:solidFill>
                <a:latin typeface="Yu Gothic" panose="020F0502020204030204"/>
                <a:ea typeface="Yu Gothic" charset="-128"/>
              </a:rPr>
              <a:t>Gy</a:t>
            </a:r>
            <a:endParaRPr lang="ja-JP" altLang="en-US" sz="1625" dirty="0">
              <a:solidFill>
                <a:srgbClr val="D853D6"/>
              </a:solidFill>
              <a:latin typeface="Yu Gothic" panose="020F0502020204030204"/>
              <a:ea typeface="Yu Gothic"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565274727"/>
              </p:ext>
            </p:extLst>
          </p:nvPr>
        </p:nvGraphicFramePr>
        <p:xfrm>
          <a:off x="7680176" y="4798406"/>
          <a:ext cx="3528392" cy="1463040"/>
        </p:xfrm>
        <a:graphic>
          <a:graphicData uri="http://schemas.openxmlformats.org/drawingml/2006/table">
            <a:tbl>
              <a:tblPr>
                <a:tableStyleId>{5C22544A-7EE6-4342-B048-85BDC9FD1C3A}</a:tableStyleId>
              </a:tblPr>
              <a:tblGrid>
                <a:gridCol w="2239518">
                  <a:extLst>
                    <a:ext uri="{9D8B030D-6E8A-4147-A177-3AD203B41FA5}">
                      <a16:colId xmlns:a16="http://schemas.microsoft.com/office/drawing/2014/main" val="20000"/>
                    </a:ext>
                  </a:extLst>
                </a:gridCol>
                <a:gridCol w="1288874">
                  <a:extLst>
                    <a:ext uri="{9D8B030D-6E8A-4147-A177-3AD203B41FA5}">
                      <a16:colId xmlns:a16="http://schemas.microsoft.com/office/drawing/2014/main" val="20001"/>
                    </a:ext>
                  </a:extLst>
                </a:gridCol>
              </a:tblGrid>
              <a:tr h="198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b="0" kern="0" dirty="0">
                          <a:effectLst/>
                          <a:latin typeface="+mn-lt"/>
                          <a:ea typeface="+mn-ea"/>
                        </a:rPr>
                        <a:t>Point A dose</a:t>
                      </a:r>
                      <a:r>
                        <a:rPr lang="ja-JP" altLang="ja-JP" sz="1600" b="0" kern="0" dirty="0">
                          <a:effectLst/>
                          <a:latin typeface="+mn-lt"/>
                          <a:ea typeface="+mn-ea"/>
                        </a:rPr>
                        <a:t>（</a:t>
                      </a:r>
                      <a:r>
                        <a:rPr lang="en-US" altLang="ja-JP" sz="1600" b="0" kern="0" dirty="0">
                          <a:effectLst/>
                          <a:latin typeface="+mn-lt"/>
                          <a:ea typeface="+mn-ea"/>
                        </a:rPr>
                        <a:t>L/ R</a:t>
                      </a:r>
                      <a:r>
                        <a:rPr lang="ja-JP" altLang="ja-JP" sz="1600" b="0" kern="0" dirty="0">
                          <a:effectLst/>
                          <a:latin typeface="+mn-lt"/>
                          <a:ea typeface="+mn-ea"/>
                        </a:rPr>
                        <a:t>）</a:t>
                      </a:r>
                      <a:endParaRPr lang="ja-JP" altLang="ja-JP" sz="1600" b="0" kern="100" dirty="0">
                        <a:effectLst/>
                        <a:latin typeface="+mn-lt"/>
                        <a:ea typeface="+mn-ea"/>
                        <a:cs typeface="Times New Roman"/>
                      </a:endParaRPr>
                    </a:p>
                  </a:txBody>
                  <a:tcPr marL="16115" marR="16115" marT="0" marB="0" anchor="ct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ja-JP" sz="1600" b="0" kern="0" dirty="0">
                          <a:solidFill>
                            <a:schemeClr val="tx1"/>
                          </a:solidFill>
                          <a:effectLst/>
                          <a:latin typeface="+mn-lt"/>
                          <a:ea typeface="+mn-ea"/>
                        </a:rPr>
                        <a:t>495/504</a:t>
                      </a:r>
                      <a:r>
                        <a:rPr lang="en-US" altLang="ja-JP" sz="1600" b="0" kern="0" dirty="0">
                          <a:effectLst/>
                          <a:latin typeface="+mn-lt"/>
                          <a:ea typeface="+mn-ea"/>
                        </a:rPr>
                        <a:t> </a:t>
                      </a:r>
                      <a:r>
                        <a:rPr lang="en-US" altLang="ja-JP" sz="1400" b="0" kern="0" dirty="0" err="1">
                          <a:effectLst/>
                          <a:latin typeface="+mn-lt"/>
                          <a:ea typeface="+mn-ea"/>
                        </a:rPr>
                        <a:t>cGy</a:t>
                      </a:r>
                      <a:endParaRPr lang="ja-JP" altLang="ja-JP" sz="1400" b="0" kern="100" dirty="0">
                        <a:effectLst/>
                        <a:latin typeface="+mn-lt"/>
                        <a:ea typeface="+mn-ea"/>
                        <a:cs typeface="Times New Roman"/>
                      </a:endParaRPr>
                    </a:p>
                  </a:txBody>
                  <a:tcPr marL="16115" marR="16115" marT="0" marB="0" anchor="ctr">
                    <a:solidFill>
                      <a:schemeClr val="accent3">
                        <a:lumMod val="20000"/>
                        <a:lumOff val="80000"/>
                      </a:schemeClr>
                    </a:solidFill>
                  </a:tcPr>
                </a:tc>
                <a:extLst>
                  <a:ext uri="{0D108BD9-81ED-4DB2-BD59-A6C34878D82A}">
                    <a16:rowId xmlns:a16="http://schemas.microsoft.com/office/drawing/2014/main" val="10000"/>
                  </a:ext>
                </a:extLst>
              </a:tr>
              <a:tr h="198120">
                <a:tc>
                  <a:txBody>
                    <a:bodyPr/>
                    <a:lstStyle/>
                    <a:p>
                      <a:pPr algn="l">
                        <a:spcAft>
                          <a:spcPts val="0"/>
                        </a:spcAft>
                      </a:pPr>
                      <a:r>
                        <a:rPr lang="en-US" sz="1600" b="0" kern="0" dirty="0">
                          <a:effectLst/>
                          <a:latin typeface="+mn-lt"/>
                          <a:ea typeface="+mn-ea"/>
                        </a:rPr>
                        <a:t>HR-CTV</a:t>
                      </a:r>
                      <a:r>
                        <a:rPr lang="ja-JP" sz="1600" b="0" kern="0" dirty="0">
                          <a:effectLst/>
                          <a:latin typeface="+mn-lt"/>
                          <a:ea typeface="+mn-ea"/>
                        </a:rPr>
                        <a:t>　</a:t>
                      </a:r>
                      <a:r>
                        <a:rPr lang="en-US" altLang="ja-JP" sz="1600" b="0" kern="0" dirty="0">
                          <a:effectLst/>
                          <a:latin typeface="+mn-lt"/>
                          <a:ea typeface="+mn-ea"/>
                        </a:rPr>
                        <a:t>Volume</a:t>
                      </a:r>
                      <a:endParaRPr lang="ja-JP" sz="1600" b="0" kern="100" dirty="0">
                        <a:effectLst/>
                        <a:latin typeface="+mn-lt"/>
                        <a:ea typeface="+mn-ea"/>
                        <a:cs typeface="Times New Roman"/>
                      </a:endParaRPr>
                    </a:p>
                  </a:txBody>
                  <a:tcPr marL="16115" marR="16115" marT="0" marB="0" anchor="ctr"/>
                </a:tc>
                <a:tc>
                  <a:txBody>
                    <a:bodyPr/>
                    <a:lstStyle/>
                    <a:p>
                      <a:pPr algn="r">
                        <a:spcAft>
                          <a:spcPts val="0"/>
                        </a:spcAft>
                      </a:pPr>
                      <a:r>
                        <a:rPr lang="en-US" sz="1600" b="0" kern="0" baseline="0" dirty="0">
                          <a:solidFill>
                            <a:schemeClr val="tx1"/>
                          </a:solidFill>
                          <a:effectLst/>
                          <a:latin typeface="+mn-lt"/>
                          <a:ea typeface="+mn-ea"/>
                        </a:rPr>
                        <a:t>20.7 </a:t>
                      </a:r>
                      <a:r>
                        <a:rPr lang="en-US" sz="1600" b="0" kern="0" dirty="0">
                          <a:solidFill>
                            <a:schemeClr val="tx1"/>
                          </a:solidFill>
                          <a:effectLst/>
                          <a:latin typeface="+mn-lt"/>
                          <a:ea typeface="+mn-ea"/>
                        </a:rPr>
                        <a:t>cc</a:t>
                      </a:r>
                      <a:endParaRPr lang="ja-JP" sz="1600" b="0" kern="100" dirty="0">
                        <a:solidFill>
                          <a:schemeClr val="tx1"/>
                        </a:solidFill>
                        <a:effectLst/>
                        <a:latin typeface="+mn-lt"/>
                        <a:ea typeface="+mn-ea"/>
                        <a:cs typeface="Times New Roman"/>
                      </a:endParaRPr>
                    </a:p>
                  </a:txBody>
                  <a:tcPr marL="16115" marR="16115" marT="0" marB="0" anchor="ctr">
                    <a:solidFill>
                      <a:schemeClr val="accent3">
                        <a:lumMod val="20000"/>
                        <a:lumOff val="80000"/>
                      </a:schemeClr>
                    </a:solidFill>
                  </a:tcPr>
                </a:tc>
                <a:extLst>
                  <a:ext uri="{0D108BD9-81ED-4DB2-BD59-A6C34878D82A}">
                    <a16:rowId xmlns:a16="http://schemas.microsoft.com/office/drawing/2014/main" val="10001"/>
                  </a:ext>
                </a:extLst>
              </a:tr>
              <a:tr h="198120">
                <a:tc>
                  <a:txBody>
                    <a:bodyPr/>
                    <a:lstStyle/>
                    <a:p>
                      <a:pPr algn="l">
                        <a:spcAft>
                          <a:spcPts val="0"/>
                        </a:spcAft>
                      </a:pPr>
                      <a:r>
                        <a:rPr lang="en-US" sz="1600" b="0" kern="0" dirty="0">
                          <a:effectLst/>
                          <a:latin typeface="+mn-lt"/>
                          <a:ea typeface="+mn-ea"/>
                        </a:rPr>
                        <a:t>HR-CTV</a:t>
                      </a:r>
                      <a:r>
                        <a:rPr lang="ja-JP" sz="1600" b="0" kern="0" dirty="0">
                          <a:effectLst/>
                          <a:latin typeface="+mn-lt"/>
                          <a:ea typeface="+mn-ea"/>
                        </a:rPr>
                        <a:t>　</a:t>
                      </a:r>
                      <a:r>
                        <a:rPr lang="en-US" sz="1600" b="0" kern="0" dirty="0">
                          <a:effectLst/>
                          <a:latin typeface="+mn-lt"/>
                          <a:ea typeface="+mn-ea"/>
                        </a:rPr>
                        <a:t>D90%</a:t>
                      </a:r>
                      <a:endParaRPr lang="ja-JP" sz="1600" b="0" kern="100" dirty="0">
                        <a:effectLst/>
                        <a:latin typeface="+mn-lt"/>
                        <a:ea typeface="+mn-ea"/>
                        <a:cs typeface="Times New Roman"/>
                      </a:endParaRPr>
                    </a:p>
                  </a:txBody>
                  <a:tcPr marL="16115" marR="16115" marT="0" marB="0" anchor="ctr"/>
                </a:tc>
                <a:tc>
                  <a:txBody>
                    <a:bodyPr/>
                    <a:lstStyle/>
                    <a:p>
                      <a:pPr algn="r">
                        <a:spcAft>
                          <a:spcPts val="0"/>
                        </a:spcAft>
                      </a:pPr>
                      <a:r>
                        <a:rPr lang="en-US" sz="1600" b="0" kern="0" baseline="0" dirty="0">
                          <a:solidFill>
                            <a:schemeClr val="tx1"/>
                          </a:solidFill>
                          <a:effectLst/>
                          <a:latin typeface="+mn-lt"/>
                          <a:ea typeface="+mn-ea"/>
                        </a:rPr>
                        <a:t>695 </a:t>
                      </a:r>
                      <a:r>
                        <a:rPr lang="en-US" sz="1600" b="0" kern="0" dirty="0" err="1">
                          <a:solidFill>
                            <a:schemeClr val="tx1"/>
                          </a:solidFill>
                          <a:effectLst/>
                          <a:latin typeface="+mn-lt"/>
                          <a:ea typeface="+mn-ea"/>
                        </a:rPr>
                        <a:t>cGy</a:t>
                      </a:r>
                      <a:endParaRPr lang="ja-JP" sz="1600" b="0" kern="100" dirty="0">
                        <a:solidFill>
                          <a:schemeClr val="tx1"/>
                        </a:solidFill>
                        <a:effectLst/>
                        <a:latin typeface="+mn-lt"/>
                        <a:ea typeface="+mn-ea"/>
                        <a:cs typeface="Times New Roman"/>
                      </a:endParaRPr>
                    </a:p>
                  </a:txBody>
                  <a:tcPr marL="16115" marR="16115" marT="0" marB="0" anchor="ctr">
                    <a:solidFill>
                      <a:schemeClr val="accent3">
                        <a:lumMod val="20000"/>
                        <a:lumOff val="80000"/>
                      </a:schemeClr>
                    </a:solidFill>
                  </a:tcPr>
                </a:tc>
                <a:extLst>
                  <a:ext uri="{0D108BD9-81ED-4DB2-BD59-A6C34878D82A}">
                    <a16:rowId xmlns:a16="http://schemas.microsoft.com/office/drawing/2014/main" val="10002"/>
                  </a:ext>
                </a:extLst>
              </a:tr>
              <a:tr h="198120">
                <a:tc>
                  <a:txBody>
                    <a:bodyPr/>
                    <a:lstStyle/>
                    <a:p>
                      <a:pPr algn="l">
                        <a:spcAft>
                          <a:spcPts val="0"/>
                        </a:spcAft>
                      </a:pPr>
                      <a:r>
                        <a:rPr lang="en-US" altLang="ja-JP" sz="1600" b="0" kern="0" dirty="0">
                          <a:effectLst/>
                          <a:latin typeface="+mn-lt"/>
                          <a:ea typeface="+mn-ea"/>
                        </a:rPr>
                        <a:t>Bladder</a:t>
                      </a:r>
                      <a:r>
                        <a:rPr lang="ja-JP" sz="1600" b="0" kern="0" dirty="0">
                          <a:effectLst/>
                          <a:latin typeface="+mn-lt"/>
                          <a:ea typeface="+mn-ea"/>
                        </a:rPr>
                        <a:t>　</a:t>
                      </a:r>
                      <a:r>
                        <a:rPr lang="en-US" sz="1600" b="0" kern="0" dirty="0">
                          <a:effectLst/>
                          <a:latin typeface="+mn-lt"/>
                          <a:ea typeface="+mn-ea"/>
                        </a:rPr>
                        <a:t>D2.0cc</a:t>
                      </a:r>
                      <a:endParaRPr lang="ja-JP" sz="1600" b="0" kern="100" dirty="0">
                        <a:effectLst/>
                        <a:latin typeface="+mn-lt"/>
                        <a:ea typeface="+mn-ea"/>
                        <a:cs typeface="Times New Roman"/>
                      </a:endParaRPr>
                    </a:p>
                  </a:txBody>
                  <a:tcPr marL="16115" marR="16115" marT="0" marB="0" anchor="ctr"/>
                </a:tc>
                <a:tc>
                  <a:txBody>
                    <a:bodyPr/>
                    <a:lstStyle/>
                    <a:p>
                      <a:pPr algn="r">
                        <a:spcAft>
                          <a:spcPts val="0"/>
                        </a:spcAft>
                      </a:pPr>
                      <a:r>
                        <a:rPr lang="en-US" sz="1600" b="0" kern="0" dirty="0">
                          <a:effectLst/>
                          <a:latin typeface="+mn-lt"/>
                          <a:ea typeface="+mn-ea"/>
                        </a:rPr>
                        <a:t>601 </a:t>
                      </a:r>
                      <a:r>
                        <a:rPr lang="en-US" sz="1600" b="0" kern="0" dirty="0" err="1">
                          <a:effectLst/>
                          <a:latin typeface="+mn-lt"/>
                          <a:ea typeface="+mn-ea"/>
                        </a:rPr>
                        <a:t>cGy</a:t>
                      </a:r>
                      <a:endParaRPr lang="ja-JP" sz="1600" b="0" kern="100" dirty="0">
                        <a:effectLst/>
                        <a:latin typeface="+mn-lt"/>
                        <a:ea typeface="+mn-ea"/>
                        <a:cs typeface="Times New Roman"/>
                      </a:endParaRPr>
                    </a:p>
                  </a:txBody>
                  <a:tcPr marL="16115" marR="16115" marT="0" marB="0" anchor="ctr">
                    <a:solidFill>
                      <a:schemeClr val="accent3">
                        <a:lumMod val="20000"/>
                        <a:lumOff val="80000"/>
                      </a:schemeClr>
                    </a:solidFill>
                  </a:tcPr>
                </a:tc>
                <a:extLst>
                  <a:ext uri="{0D108BD9-81ED-4DB2-BD59-A6C34878D82A}">
                    <a16:rowId xmlns:a16="http://schemas.microsoft.com/office/drawing/2014/main" val="10003"/>
                  </a:ext>
                </a:extLst>
              </a:tr>
              <a:tr h="198120">
                <a:tc>
                  <a:txBody>
                    <a:bodyPr/>
                    <a:lstStyle/>
                    <a:p>
                      <a:pPr algn="l">
                        <a:spcAft>
                          <a:spcPts val="0"/>
                        </a:spcAft>
                      </a:pPr>
                      <a:r>
                        <a:rPr lang="en-US" altLang="ja-JP" sz="1600" b="0" kern="0" dirty="0">
                          <a:effectLst/>
                          <a:latin typeface="+mn-lt"/>
                          <a:ea typeface="+mn-ea"/>
                        </a:rPr>
                        <a:t>Rectum</a:t>
                      </a:r>
                      <a:r>
                        <a:rPr lang="ja-JP" sz="1600" b="0" kern="0" dirty="0">
                          <a:effectLst/>
                          <a:latin typeface="+mn-lt"/>
                          <a:ea typeface="+mn-ea"/>
                        </a:rPr>
                        <a:t>　</a:t>
                      </a:r>
                      <a:r>
                        <a:rPr lang="en-US" sz="1600" b="0" kern="0" dirty="0">
                          <a:effectLst/>
                          <a:latin typeface="+mn-lt"/>
                          <a:ea typeface="+mn-ea"/>
                        </a:rPr>
                        <a:t>D2.0cc</a:t>
                      </a:r>
                      <a:endParaRPr lang="ja-JP" sz="1600" b="0" kern="100" dirty="0">
                        <a:effectLst/>
                        <a:latin typeface="+mn-lt"/>
                        <a:ea typeface="+mn-ea"/>
                        <a:cs typeface="Times New Roman"/>
                      </a:endParaRPr>
                    </a:p>
                  </a:txBody>
                  <a:tcPr marL="16115" marR="16115" marT="0" marB="0" anchor="ctr"/>
                </a:tc>
                <a:tc>
                  <a:txBody>
                    <a:bodyPr/>
                    <a:lstStyle/>
                    <a:p>
                      <a:pPr algn="r">
                        <a:spcAft>
                          <a:spcPts val="0"/>
                        </a:spcAft>
                      </a:pPr>
                      <a:r>
                        <a:rPr lang="en-US" sz="1600" b="0" kern="0" dirty="0">
                          <a:effectLst/>
                          <a:latin typeface="+mn-lt"/>
                          <a:ea typeface="+mn-ea"/>
                        </a:rPr>
                        <a:t>471 </a:t>
                      </a:r>
                      <a:r>
                        <a:rPr lang="en-US" sz="1600" b="0" kern="0" dirty="0" err="1">
                          <a:effectLst/>
                          <a:latin typeface="+mn-lt"/>
                          <a:ea typeface="+mn-ea"/>
                        </a:rPr>
                        <a:t>cGy</a:t>
                      </a:r>
                      <a:endParaRPr lang="ja-JP" sz="1600" b="0" kern="100" dirty="0">
                        <a:effectLst/>
                        <a:latin typeface="+mn-lt"/>
                        <a:ea typeface="+mn-ea"/>
                        <a:cs typeface="Times New Roman"/>
                      </a:endParaRPr>
                    </a:p>
                  </a:txBody>
                  <a:tcPr marL="16115" marR="16115" marT="0" marB="0" anchor="ctr">
                    <a:solidFill>
                      <a:schemeClr val="accent3">
                        <a:lumMod val="20000"/>
                        <a:lumOff val="80000"/>
                      </a:schemeClr>
                    </a:solidFill>
                  </a:tcPr>
                </a:tc>
                <a:extLst>
                  <a:ext uri="{0D108BD9-81ED-4DB2-BD59-A6C34878D82A}">
                    <a16:rowId xmlns:a16="http://schemas.microsoft.com/office/drawing/2014/main" val="10004"/>
                  </a:ext>
                </a:extLst>
              </a:tr>
              <a:tr h="198120">
                <a:tc>
                  <a:txBody>
                    <a:bodyPr/>
                    <a:lstStyle/>
                    <a:p>
                      <a:pPr algn="l">
                        <a:spcAft>
                          <a:spcPts val="0"/>
                        </a:spcAft>
                      </a:pPr>
                      <a:r>
                        <a:rPr lang="en-US" altLang="ja-JP" sz="1600" b="0" kern="0" dirty="0">
                          <a:effectLst/>
                          <a:latin typeface="+mn-lt"/>
                          <a:ea typeface="+mn-ea"/>
                        </a:rPr>
                        <a:t>Sigmoid colon</a:t>
                      </a:r>
                      <a:r>
                        <a:rPr lang="ja-JP" sz="1600" b="0" kern="0" dirty="0">
                          <a:effectLst/>
                          <a:latin typeface="+mn-lt"/>
                          <a:ea typeface="+mn-ea"/>
                        </a:rPr>
                        <a:t>　</a:t>
                      </a:r>
                      <a:r>
                        <a:rPr lang="en-US" sz="1600" b="0" kern="0" dirty="0">
                          <a:effectLst/>
                          <a:latin typeface="+mn-lt"/>
                          <a:ea typeface="+mn-ea"/>
                        </a:rPr>
                        <a:t>D2.0cc</a:t>
                      </a:r>
                      <a:endParaRPr lang="ja-JP" sz="1600" b="0" kern="100" dirty="0">
                        <a:effectLst/>
                        <a:latin typeface="+mn-lt"/>
                        <a:ea typeface="+mn-ea"/>
                        <a:cs typeface="Times New Roman"/>
                      </a:endParaRPr>
                    </a:p>
                  </a:txBody>
                  <a:tcPr marL="16115" marR="16115" marT="0" marB="0" anchor="ctr"/>
                </a:tc>
                <a:tc>
                  <a:txBody>
                    <a:bodyPr/>
                    <a:lstStyle/>
                    <a:p>
                      <a:pPr algn="r">
                        <a:spcAft>
                          <a:spcPts val="0"/>
                        </a:spcAft>
                      </a:pPr>
                      <a:r>
                        <a:rPr lang="en-US" altLang="ja-JP" sz="1600" b="0" kern="0" baseline="0" dirty="0">
                          <a:effectLst/>
                          <a:latin typeface="+mn-lt"/>
                          <a:ea typeface="+mn-ea"/>
                          <a:cs typeface="+mn-cs"/>
                        </a:rPr>
                        <a:t>594 </a:t>
                      </a:r>
                      <a:r>
                        <a:rPr lang="en-US" altLang="ja-JP" sz="1600" b="0" kern="0" baseline="0" dirty="0" err="1">
                          <a:effectLst/>
                          <a:latin typeface="+mn-lt"/>
                          <a:ea typeface="+mn-ea"/>
                          <a:cs typeface="+mn-cs"/>
                        </a:rPr>
                        <a:t>cGy</a:t>
                      </a:r>
                      <a:endParaRPr lang="ja-JP" sz="1600" b="0" kern="100" dirty="0">
                        <a:effectLst/>
                        <a:latin typeface="+mn-lt"/>
                        <a:ea typeface="+mn-ea"/>
                        <a:cs typeface="Times New Roman"/>
                      </a:endParaRPr>
                    </a:p>
                  </a:txBody>
                  <a:tcPr marL="16115" marR="16115" marT="0" marB="0" anchor="ctr">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
        <p:nvSpPr>
          <p:cNvPr id="6" name="線吹き出し 1 (枠付き) 5"/>
          <p:cNvSpPr/>
          <p:nvPr/>
        </p:nvSpPr>
        <p:spPr>
          <a:xfrm>
            <a:off x="4439816" y="3940369"/>
            <a:ext cx="936104" cy="360040"/>
          </a:xfrm>
          <a:prstGeom prst="borderCallout1">
            <a:avLst>
              <a:gd name="adj1" fmla="val 47219"/>
              <a:gd name="adj2" fmla="val -519"/>
              <a:gd name="adj3" fmla="val -108062"/>
              <a:gd name="adj4" fmla="val -110522"/>
            </a:avLst>
          </a:prstGeom>
          <a:solidFill>
            <a:srgbClr val="FF6600"/>
          </a:solidFill>
          <a:ln w="1905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ja-JP" dirty="0">
                <a:solidFill>
                  <a:prstClr val="black"/>
                </a:solidFill>
                <a:latin typeface="Arial" charset="0"/>
                <a:ea typeface="Arial" charset="0"/>
                <a:cs typeface="Arial" charset="0"/>
              </a:rPr>
              <a:t>Tumor</a:t>
            </a:r>
            <a:endParaRPr lang="ja-JP" altLang="en-US" dirty="0">
              <a:solidFill>
                <a:prstClr val="black"/>
              </a:solidFill>
              <a:latin typeface="Arial" charset="0"/>
              <a:ea typeface="Arial" charset="0"/>
              <a:cs typeface="Arial" charset="0"/>
            </a:endParaRPr>
          </a:p>
        </p:txBody>
      </p:sp>
      <p:sp>
        <p:nvSpPr>
          <p:cNvPr id="9" name="線吹き出し 1 (枠付き) 16"/>
          <p:cNvSpPr/>
          <p:nvPr/>
        </p:nvSpPr>
        <p:spPr>
          <a:xfrm>
            <a:off x="8929886" y="3109599"/>
            <a:ext cx="1086569" cy="360040"/>
          </a:xfrm>
          <a:prstGeom prst="borderCallout1">
            <a:avLst>
              <a:gd name="adj1" fmla="val 47219"/>
              <a:gd name="adj2" fmla="val -519"/>
              <a:gd name="adj3" fmla="val 145910"/>
              <a:gd name="adj4" fmla="val -123169"/>
            </a:avLst>
          </a:prstGeom>
          <a:solidFill>
            <a:srgbClr val="FFFF00"/>
          </a:solidFill>
          <a:ln w="1905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ja-JP" dirty="0">
                <a:solidFill>
                  <a:prstClr val="black"/>
                </a:solidFill>
                <a:latin typeface="Arial" charset="0"/>
                <a:ea typeface="Arial" charset="0"/>
                <a:cs typeface="Arial" charset="0"/>
              </a:rPr>
              <a:t>Bladder</a:t>
            </a:r>
            <a:endParaRPr lang="ja-JP" altLang="en-US" dirty="0">
              <a:solidFill>
                <a:prstClr val="black"/>
              </a:solidFill>
              <a:latin typeface="Arial" charset="0"/>
              <a:ea typeface="Arial" charset="0"/>
              <a:cs typeface="Arial" charset="0"/>
            </a:endParaRPr>
          </a:p>
        </p:txBody>
      </p:sp>
      <p:sp>
        <p:nvSpPr>
          <p:cNvPr id="10" name="線吹き出し 1 (枠付き) 16"/>
          <p:cNvSpPr/>
          <p:nvPr/>
        </p:nvSpPr>
        <p:spPr>
          <a:xfrm>
            <a:off x="8929886" y="2461527"/>
            <a:ext cx="936104" cy="360040"/>
          </a:xfrm>
          <a:prstGeom prst="borderCallout1">
            <a:avLst>
              <a:gd name="adj1" fmla="val 47219"/>
              <a:gd name="adj2" fmla="val -519"/>
              <a:gd name="adj3" fmla="val 127392"/>
              <a:gd name="adj4" fmla="val -210239"/>
            </a:avLst>
          </a:prstGeom>
          <a:solidFill>
            <a:srgbClr val="00B050"/>
          </a:solidFill>
          <a:ln w="1905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ja-JP" dirty="0">
                <a:solidFill>
                  <a:prstClr val="black"/>
                </a:solidFill>
                <a:latin typeface="Arial" charset="0"/>
                <a:ea typeface="Arial" charset="0"/>
                <a:cs typeface="Arial" charset="0"/>
              </a:rPr>
              <a:t>Uterus</a:t>
            </a:r>
            <a:endParaRPr lang="ja-JP" altLang="en-US" dirty="0">
              <a:solidFill>
                <a:prstClr val="black"/>
              </a:solidFill>
              <a:latin typeface="Arial" charset="0"/>
              <a:ea typeface="Arial" charset="0"/>
              <a:cs typeface="Arial" charset="0"/>
            </a:endParaRPr>
          </a:p>
        </p:txBody>
      </p:sp>
      <p:sp>
        <p:nvSpPr>
          <p:cNvPr id="11" name="線吹き出し 1 (枠付き) 16"/>
          <p:cNvSpPr/>
          <p:nvPr/>
        </p:nvSpPr>
        <p:spPr>
          <a:xfrm>
            <a:off x="8929886" y="3864144"/>
            <a:ext cx="1126554" cy="360040"/>
          </a:xfrm>
          <a:prstGeom prst="borderCallout1">
            <a:avLst>
              <a:gd name="adj1" fmla="val 47219"/>
              <a:gd name="adj2" fmla="val -519"/>
              <a:gd name="adj3" fmla="val -63089"/>
              <a:gd name="adj4" fmla="val -257936"/>
            </a:avLst>
          </a:prstGeom>
          <a:solidFill>
            <a:srgbClr val="FF9900"/>
          </a:solidFill>
          <a:ln w="1905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ja-JP" dirty="0">
                <a:solidFill>
                  <a:prstClr val="black"/>
                </a:solidFill>
                <a:latin typeface="Arial" charset="0"/>
                <a:ea typeface="Arial" charset="0"/>
                <a:cs typeface="Arial" charset="0"/>
              </a:rPr>
              <a:t>Rectum</a:t>
            </a:r>
            <a:endParaRPr lang="ja-JP" altLang="en-US" dirty="0">
              <a:solidFill>
                <a:prstClr val="black"/>
              </a:solidFill>
              <a:latin typeface="Arial" charset="0"/>
              <a:ea typeface="Arial" charset="0"/>
              <a:cs typeface="Arial" charset="0"/>
            </a:endParaRPr>
          </a:p>
        </p:txBody>
      </p:sp>
      <p:cxnSp>
        <p:nvCxnSpPr>
          <p:cNvPr id="13" name="直線コネクタ 12"/>
          <p:cNvCxnSpPr>
            <a:stCxn id="6" idx="0"/>
          </p:cNvCxnSpPr>
          <p:nvPr/>
        </p:nvCxnSpPr>
        <p:spPr>
          <a:xfrm flipV="1">
            <a:off x="5375921" y="3601639"/>
            <a:ext cx="1300735" cy="5187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59972045"/>
      </p:ext>
    </p:extLst>
  </p:cSld>
  <p:clrMapOvr>
    <a:masterClrMapping/>
  </p:clrMapOvr>
  <mc:AlternateContent xmlns:mc="http://schemas.openxmlformats.org/markup-compatibility/2006" xmlns:p14="http://schemas.microsoft.com/office/powerpoint/2010/main">
    <mc:Choice Requires="p14">
      <p:transition spd="slow" p14:dur="2000" advTm="27164"/>
    </mc:Choice>
    <mc:Fallback xmlns="">
      <p:transition spd="slow" advTm="2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7798BA5-BCD4-49F7-9E9C-09785A89F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792" y="3179172"/>
            <a:ext cx="4905104" cy="3678828"/>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8133" y="3429000"/>
            <a:ext cx="4996418" cy="3747314"/>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449" y="404668"/>
            <a:ext cx="4928446" cy="3285631"/>
          </a:xfrm>
          <a:prstGeom prst="rect">
            <a:avLst/>
          </a:prstGeom>
        </p:spPr>
      </p:pic>
      <p:pic>
        <p:nvPicPr>
          <p:cNvPr id="25" name="図 24">
            <a:extLst>
              <a:ext uri="{FF2B5EF4-FFF2-40B4-BE49-F238E27FC236}">
                <a16:creationId xmlns:a16="http://schemas.microsoft.com/office/drawing/2014/main" id="{6AD5F18A-FFCB-4A3C-A017-5E36492095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8134" y="44624"/>
            <a:ext cx="4996418" cy="3747314"/>
          </a:xfrm>
          <a:prstGeom prst="rect">
            <a:avLst/>
          </a:prstGeom>
        </p:spPr>
      </p:pic>
      <p:sp>
        <p:nvSpPr>
          <p:cNvPr id="2" name="テキスト ボックス 1"/>
          <p:cNvSpPr txBox="1"/>
          <p:nvPr/>
        </p:nvSpPr>
        <p:spPr>
          <a:xfrm>
            <a:off x="803412" y="33995"/>
            <a:ext cx="10585176" cy="954107"/>
          </a:xfrm>
          <a:prstGeom prst="rect">
            <a:avLst/>
          </a:prstGeom>
          <a:solidFill>
            <a:schemeClr val="bg1"/>
          </a:solidFill>
        </p:spPr>
        <p:txBody>
          <a:bodyPr wrap="square" rtlCol="0">
            <a:spAutoFit/>
          </a:bodyPr>
          <a:lstStyle/>
          <a:p>
            <a:pPr algn="ctr"/>
            <a:r>
              <a:rPr lang="en-US" altLang="ja-JP" sz="2800" b="1" i="1" dirty="0"/>
              <a:t>Hands-on training on 3D-IGBT at FNCA WS</a:t>
            </a:r>
          </a:p>
          <a:p>
            <a:pPr algn="ctr"/>
            <a:r>
              <a:rPr lang="en-US" altLang="ja-JP" sz="2800" b="1" i="1" dirty="0"/>
              <a:t>in Dhaka (2018) and</a:t>
            </a:r>
            <a:r>
              <a:rPr lang="ja-JP" altLang="en-US" sz="2800" b="1" i="1" dirty="0"/>
              <a:t> </a:t>
            </a:r>
            <a:r>
              <a:rPr lang="en-US" altLang="ja-JP" sz="2800" b="1" i="1" dirty="0"/>
              <a:t>Suzhou (2019)</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1966064"/>
      </p:ext>
    </p:extLst>
  </p:cSld>
  <p:clrMapOvr>
    <a:masterClrMapping/>
  </p:clrMapOvr>
  <mc:AlternateContent xmlns:mc="http://schemas.openxmlformats.org/markup-compatibility/2006" xmlns:p14="http://schemas.microsoft.com/office/powerpoint/2010/main">
    <mc:Choice Requires="p14">
      <p:transition spd="slow" p14:dur="2000" advTm="36710"/>
    </mc:Choice>
    <mc:Fallback xmlns="">
      <p:transition spd="slow" advTm="36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6" cstate="print"/>
          <a:stretch>
            <a:fillRect/>
          </a:stretch>
        </p:blipFill>
        <p:spPr>
          <a:xfrm>
            <a:off x="1415480" y="1052357"/>
            <a:ext cx="9777536" cy="4464879"/>
          </a:xfrm>
          <a:prstGeom prst="rect">
            <a:avLst/>
          </a:prstGeom>
        </p:spPr>
      </p:pic>
      <p:sp>
        <p:nvSpPr>
          <p:cNvPr id="2" name="テキスト ボックス 1"/>
          <p:cNvSpPr txBox="1"/>
          <p:nvPr/>
        </p:nvSpPr>
        <p:spPr>
          <a:xfrm>
            <a:off x="1271464" y="5395018"/>
            <a:ext cx="9649072" cy="1342419"/>
          </a:xfrm>
          <a:prstGeom prst="rect">
            <a:avLst/>
          </a:prstGeom>
          <a:solidFill>
            <a:schemeClr val="bg1"/>
          </a:solidFill>
        </p:spPr>
        <p:txBody>
          <a:bodyPr wrap="square" rtlCol="0">
            <a:spAutoFit/>
          </a:bodyPr>
          <a:lstStyle/>
          <a:p>
            <a:pPr defTabSz="844078" eaLnBrk="0" hangingPunct="0">
              <a:defRPr/>
            </a:pPr>
            <a:r>
              <a:rPr lang="en-US" altLang="ja-JP" sz="2031" dirty="0">
                <a:solidFill>
                  <a:srgbClr val="000000"/>
                </a:solidFill>
                <a:ea typeface="Osaka" charset="-128"/>
              </a:rPr>
              <a:t>428,000 newly diagnosed patients (282,000; advanced stage)/year in Asia, Africa, central/south America, and Melanesia. </a:t>
            </a:r>
          </a:p>
          <a:p>
            <a:pPr defTabSz="844078" eaLnBrk="0" hangingPunct="0">
              <a:defRPr/>
            </a:pPr>
            <a:r>
              <a:rPr lang="en-US" altLang="ja-JP" sz="2031" dirty="0">
                <a:solidFill>
                  <a:srgbClr val="000000"/>
                </a:solidFill>
                <a:ea typeface="Osaka" charset="-128"/>
              </a:rPr>
              <a:t>CCRT (+ 3D-IGBT) may improve survival of advanced cancer </a:t>
            </a:r>
            <a:r>
              <a:rPr lang="en-US" altLang="ja-JP" sz="2031" b="1" dirty="0">
                <a:solidFill>
                  <a:srgbClr val="FF0000"/>
                </a:solidFill>
                <a:ea typeface="Osaka" charset="-128"/>
              </a:rPr>
              <a:t>from 40% to 70%</a:t>
            </a:r>
            <a:r>
              <a:rPr lang="en-US" altLang="ja-JP" sz="2031" dirty="0">
                <a:solidFill>
                  <a:srgbClr val="000000"/>
                </a:solidFill>
                <a:ea typeface="Osaka" charset="-128"/>
              </a:rPr>
              <a:t>, which indicates possible </a:t>
            </a:r>
            <a:r>
              <a:rPr lang="en-US" altLang="ja-JP" sz="2031" b="1" dirty="0">
                <a:solidFill>
                  <a:srgbClr val="FF0000"/>
                </a:solidFill>
                <a:ea typeface="Osaka" charset="-128"/>
              </a:rPr>
              <a:t>increase of 85,000 cancer survivors/year in the world</a:t>
            </a:r>
            <a:r>
              <a:rPr lang="en-US" altLang="ja-JP" sz="2031" dirty="0">
                <a:solidFill>
                  <a:srgbClr val="000000"/>
                </a:solidFill>
                <a:ea typeface="Osaka" charset="-128"/>
              </a:rPr>
              <a:t>. </a:t>
            </a:r>
            <a:endParaRPr lang="ja-JP" altLang="en-US" sz="2031" dirty="0">
              <a:solidFill>
                <a:srgbClr val="000000"/>
              </a:solidFill>
              <a:ea typeface="Osaka" charset="-128"/>
            </a:endParaRPr>
          </a:p>
        </p:txBody>
      </p:sp>
      <p:sp>
        <p:nvSpPr>
          <p:cNvPr id="3" name="テキスト ボックス 2"/>
          <p:cNvSpPr txBox="1"/>
          <p:nvPr/>
        </p:nvSpPr>
        <p:spPr>
          <a:xfrm>
            <a:off x="854543" y="44624"/>
            <a:ext cx="10482934" cy="584775"/>
          </a:xfrm>
          <a:prstGeom prst="rect">
            <a:avLst/>
          </a:prstGeom>
          <a:noFill/>
        </p:spPr>
        <p:txBody>
          <a:bodyPr wrap="none" rtlCol="0">
            <a:spAutoFit/>
          </a:bodyPr>
          <a:lstStyle/>
          <a:p>
            <a:pPr algn="ctr" defTabSz="844078" eaLnBrk="0" hangingPunct="0">
              <a:defRPr/>
            </a:pPr>
            <a:r>
              <a:rPr lang="en-US" altLang="ja-JP" sz="3200" b="1" i="1" dirty="0">
                <a:ea typeface="Osaka" charset="-128"/>
              </a:rPr>
              <a:t>Global impact of CCRT</a:t>
            </a:r>
            <a:r>
              <a:rPr lang="ja-JP" altLang="en-US" sz="3200" b="1" i="1" dirty="0">
                <a:ea typeface="Osaka" charset="-128"/>
              </a:rPr>
              <a:t> </a:t>
            </a:r>
            <a:r>
              <a:rPr lang="en-US" altLang="ja-JP" sz="3200" b="1" i="1" dirty="0">
                <a:ea typeface="Osaka" charset="-128"/>
              </a:rPr>
              <a:t>+</a:t>
            </a:r>
            <a:r>
              <a:rPr lang="ja-JP" altLang="en-US" sz="3200" b="1" i="1" dirty="0">
                <a:ea typeface="Osaka" charset="-128"/>
              </a:rPr>
              <a:t> </a:t>
            </a:r>
            <a:r>
              <a:rPr lang="en-US" altLang="ja-JP" sz="3200" b="1" i="1" dirty="0">
                <a:ea typeface="Osaka" charset="-128"/>
              </a:rPr>
              <a:t>3D-IGBT for cervical cancer</a:t>
            </a:r>
            <a:endParaRPr lang="ja-JP" altLang="en-US" sz="3200" b="1" i="1" dirty="0">
              <a:ea typeface="Osaka" charset="-128"/>
            </a:endParaRPr>
          </a:p>
        </p:txBody>
      </p:sp>
      <p:grpSp>
        <p:nvGrpSpPr>
          <p:cNvPr id="4" name="グループ化 3"/>
          <p:cNvGrpSpPr/>
          <p:nvPr/>
        </p:nvGrpSpPr>
        <p:grpSpPr>
          <a:xfrm>
            <a:off x="1637993" y="764705"/>
            <a:ext cx="4530016" cy="4377706"/>
            <a:chOff x="1047904" y="1088115"/>
            <a:chExt cx="4232019" cy="3972173"/>
          </a:xfrm>
        </p:grpSpPr>
        <p:pic>
          <p:nvPicPr>
            <p:cNvPr id="17" name="Picture 4">
              <a:extLst>
                <a:ext uri="{FF2B5EF4-FFF2-40B4-BE49-F238E27FC236}">
                  <a16:creationId xmlns:a16="http://schemas.microsoft.com/office/drawing/2014/main" id="{94B18E29-F23A-B548-B939-0F2419E91A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904" y="1088115"/>
              <a:ext cx="4232019" cy="3972173"/>
            </a:xfrm>
            <a:prstGeom prst="rect">
              <a:avLst/>
            </a:prstGeom>
            <a:noFill/>
            <a:ln w="9525" cap="flat">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角丸四角形 17">
              <a:extLst>
                <a:ext uri="{FF2B5EF4-FFF2-40B4-BE49-F238E27FC236}">
                  <a16:creationId xmlns:a16="http://schemas.microsoft.com/office/drawing/2014/main" id="{A685B7C5-8164-B943-8EC0-3A622E084DD6}"/>
                </a:ext>
              </a:extLst>
            </p:cNvPr>
            <p:cNvSpPr/>
            <p:nvPr/>
          </p:nvSpPr>
          <p:spPr>
            <a:xfrm>
              <a:off x="1091377" y="2133120"/>
              <a:ext cx="4100051" cy="13543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19" name="角丸四角形 18">
              <a:extLst>
                <a:ext uri="{FF2B5EF4-FFF2-40B4-BE49-F238E27FC236}">
                  <a16:creationId xmlns:a16="http://schemas.microsoft.com/office/drawing/2014/main" id="{35AB4DE3-FDBB-DB43-8CBE-758E5E054B7F}"/>
                </a:ext>
              </a:extLst>
            </p:cNvPr>
            <p:cNvSpPr/>
            <p:nvPr/>
          </p:nvSpPr>
          <p:spPr>
            <a:xfrm>
              <a:off x="1091374" y="1667945"/>
              <a:ext cx="4100051" cy="121756"/>
            </a:xfrm>
            <a:prstGeom prst="roundRect">
              <a:avLst/>
            </a:prstGeom>
            <a:noFill/>
            <a:ln>
              <a:solidFill>
                <a:srgbClr val="043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0" name="角丸四角形 19">
              <a:extLst>
                <a:ext uri="{FF2B5EF4-FFF2-40B4-BE49-F238E27FC236}">
                  <a16:creationId xmlns:a16="http://schemas.microsoft.com/office/drawing/2014/main" id="{DEB1502D-FD1D-4348-A06D-9364CB67E2A3}"/>
                </a:ext>
              </a:extLst>
            </p:cNvPr>
            <p:cNvSpPr/>
            <p:nvPr/>
          </p:nvSpPr>
          <p:spPr>
            <a:xfrm>
              <a:off x="1091369" y="1827661"/>
              <a:ext cx="4100051" cy="121251"/>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1" name="角丸四角形 20">
              <a:extLst>
                <a:ext uri="{FF2B5EF4-FFF2-40B4-BE49-F238E27FC236}">
                  <a16:creationId xmlns:a16="http://schemas.microsoft.com/office/drawing/2014/main" id="{44A71D4A-04A1-A442-BB9C-FA15536F3D78}"/>
                </a:ext>
              </a:extLst>
            </p:cNvPr>
            <p:cNvSpPr/>
            <p:nvPr/>
          </p:nvSpPr>
          <p:spPr>
            <a:xfrm>
              <a:off x="1091368" y="1347199"/>
              <a:ext cx="4100051" cy="121756"/>
            </a:xfrm>
            <a:prstGeom prst="roundRect">
              <a:avLst/>
            </a:prstGeom>
            <a:noFill/>
            <a:ln>
              <a:solidFill>
                <a:srgbClr val="043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2" name="角丸四角形 21">
              <a:extLst>
                <a:ext uri="{FF2B5EF4-FFF2-40B4-BE49-F238E27FC236}">
                  <a16:creationId xmlns:a16="http://schemas.microsoft.com/office/drawing/2014/main" id="{24882A97-B1F0-EB4E-9C85-4FFC7BAEA8D7}"/>
                </a:ext>
              </a:extLst>
            </p:cNvPr>
            <p:cNvSpPr/>
            <p:nvPr/>
          </p:nvSpPr>
          <p:spPr>
            <a:xfrm>
              <a:off x="1091367" y="1506915"/>
              <a:ext cx="4100051" cy="121756"/>
            </a:xfrm>
            <a:prstGeom prst="roundRect">
              <a:avLst/>
            </a:prstGeom>
            <a:noFill/>
            <a:ln>
              <a:solidFill>
                <a:srgbClr val="043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3" name="角丸四角形 22">
              <a:extLst>
                <a:ext uri="{FF2B5EF4-FFF2-40B4-BE49-F238E27FC236}">
                  <a16:creationId xmlns:a16="http://schemas.microsoft.com/office/drawing/2014/main" id="{421B6709-6A61-4D44-8E8E-450571DA8AB4}"/>
                </a:ext>
              </a:extLst>
            </p:cNvPr>
            <p:cNvSpPr/>
            <p:nvPr/>
          </p:nvSpPr>
          <p:spPr>
            <a:xfrm>
              <a:off x="1113887" y="3098987"/>
              <a:ext cx="4100051" cy="13543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4" name="角丸四角形 23">
              <a:extLst>
                <a:ext uri="{FF2B5EF4-FFF2-40B4-BE49-F238E27FC236}">
                  <a16:creationId xmlns:a16="http://schemas.microsoft.com/office/drawing/2014/main" id="{BDA1F974-F7B7-7A47-B6AC-13F3BBD600AC}"/>
                </a:ext>
              </a:extLst>
            </p:cNvPr>
            <p:cNvSpPr/>
            <p:nvPr/>
          </p:nvSpPr>
          <p:spPr>
            <a:xfrm>
              <a:off x="1113887" y="3260017"/>
              <a:ext cx="4100051" cy="13543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5" name="角丸四角形 24">
              <a:extLst>
                <a:ext uri="{FF2B5EF4-FFF2-40B4-BE49-F238E27FC236}">
                  <a16:creationId xmlns:a16="http://schemas.microsoft.com/office/drawing/2014/main" id="{829FE921-BEC9-D34A-B34C-0A471BD4710F}"/>
                </a:ext>
              </a:extLst>
            </p:cNvPr>
            <p:cNvSpPr/>
            <p:nvPr/>
          </p:nvSpPr>
          <p:spPr>
            <a:xfrm>
              <a:off x="1105325" y="2473320"/>
              <a:ext cx="4100051" cy="135430"/>
            </a:xfrm>
            <a:prstGeom prst="round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6" name="角丸四角形 25">
              <a:extLst>
                <a:ext uri="{FF2B5EF4-FFF2-40B4-BE49-F238E27FC236}">
                  <a16:creationId xmlns:a16="http://schemas.microsoft.com/office/drawing/2014/main" id="{8AB480DF-C346-C44B-8435-543E1E37BFBA}"/>
                </a:ext>
              </a:extLst>
            </p:cNvPr>
            <p:cNvSpPr/>
            <p:nvPr/>
          </p:nvSpPr>
          <p:spPr>
            <a:xfrm>
              <a:off x="1105325" y="2634302"/>
              <a:ext cx="4100051" cy="135430"/>
            </a:xfrm>
            <a:prstGeom prst="round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7" name="角丸四角形 26">
              <a:extLst>
                <a:ext uri="{FF2B5EF4-FFF2-40B4-BE49-F238E27FC236}">
                  <a16:creationId xmlns:a16="http://schemas.microsoft.com/office/drawing/2014/main" id="{C9F6C4E1-2CCD-CD44-8381-6E2B84906D9A}"/>
                </a:ext>
              </a:extLst>
            </p:cNvPr>
            <p:cNvSpPr/>
            <p:nvPr/>
          </p:nvSpPr>
          <p:spPr>
            <a:xfrm>
              <a:off x="1113887" y="2933621"/>
              <a:ext cx="4100051" cy="135430"/>
            </a:xfrm>
            <a:prstGeom prst="roundRect">
              <a:avLst/>
            </a:prstGeom>
            <a:noFill/>
            <a:ln>
              <a:solidFill>
                <a:srgbClr val="33CC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sp>
          <p:nvSpPr>
            <p:cNvPr id="28" name="角丸四角形 27">
              <a:extLst>
                <a:ext uri="{FF2B5EF4-FFF2-40B4-BE49-F238E27FC236}">
                  <a16:creationId xmlns:a16="http://schemas.microsoft.com/office/drawing/2014/main" id="{DB2A8492-2F4E-E848-AA5B-AA0CDAB0BBCD}"/>
                </a:ext>
              </a:extLst>
            </p:cNvPr>
            <p:cNvSpPr/>
            <p:nvPr/>
          </p:nvSpPr>
          <p:spPr>
            <a:xfrm>
              <a:off x="1091365" y="1981428"/>
              <a:ext cx="4100051" cy="121756"/>
            </a:xfrm>
            <a:prstGeom prst="roundRect">
              <a:avLst/>
            </a:prstGeom>
            <a:noFill/>
            <a:ln>
              <a:solidFill>
                <a:srgbClr val="043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ja-JP" altLang="en-US" sz="2400" b="1">
                <a:solidFill>
                  <a:srgbClr val="FFFFFF"/>
                </a:solidFill>
                <a:latin typeface="Arial"/>
                <a:ea typeface="ＭＳ Ｐゴシック"/>
              </a:endParaRPr>
            </a:p>
          </p:txBody>
        </p:sp>
      </p:grpSp>
      <p:pic>
        <p:nvPicPr>
          <p:cNvPr id="15" name="オーディオ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62510522"/>
      </p:ext>
    </p:extLst>
  </p:cSld>
  <p:clrMapOvr>
    <a:masterClrMapping/>
  </p:clrMapOvr>
  <mc:AlternateContent xmlns:mc="http://schemas.openxmlformats.org/markup-compatibility/2006" xmlns:p14="http://schemas.microsoft.com/office/powerpoint/2010/main">
    <mc:Choice Requires="p14">
      <p:transition spd="slow" p14:dur="2000" advTm="76707"/>
    </mc:Choice>
    <mc:Fallback xmlns="">
      <p:transition spd="slow" advTm="76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テキスト ボックス 2"/>
          <p:cNvSpPr txBox="1">
            <a:spLocks noChangeArrowheads="1"/>
          </p:cNvSpPr>
          <p:nvPr/>
        </p:nvSpPr>
        <p:spPr bwMode="auto">
          <a:xfrm>
            <a:off x="4605341" y="550429"/>
            <a:ext cx="2980289"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600" b="1" i="1" dirty="0">
                <a:solidFill>
                  <a:srgbClr val="000000"/>
                </a:solidFill>
              </a:rPr>
              <a:t>Presentation</a:t>
            </a:r>
            <a:endParaRPr lang="ja-JP" altLang="en-US" sz="3600" b="1" i="1" dirty="0">
              <a:solidFill>
                <a:srgbClr val="000000"/>
              </a:solidFill>
            </a:endParaRPr>
          </a:p>
        </p:txBody>
      </p:sp>
      <p:sp>
        <p:nvSpPr>
          <p:cNvPr id="119811" name="テキスト ボックス 3"/>
          <p:cNvSpPr txBox="1">
            <a:spLocks noChangeArrowheads="1"/>
          </p:cNvSpPr>
          <p:nvPr/>
        </p:nvSpPr>
        <p:spPr bwMode="auto">
          <a:xfrm>
            <a:off x="447666" y="1823468"/>
            <a:ext cx="11296668" cy="35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marL="341313" indent="-34131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12" indent="-457212" eaLnBrk="1" hangingPunct="1">
              <a:lnSpc>
                <a:spcPct val="200000"/>
              </a:lnSpc>
              <a:buAutoNum type="arabicPeriod"/>
            </a:pPr>
            <a:r>
              <a:rPr lang="en-US" altLang="ja-JP" sz="2800" b="1" dirty="0" smtClean="0">
                <a:solidFill>
                  <a:srgbClr val="000000"/>
                </a:solidFill>
              </a:rPr>
              <a:t>Radiotherapy </a:t>
            </a:r>
            <a:r>
              <a:rPr lang="en-US" altLang="ja-JP" sz="2800" b="1" dirty="0">
                <a:solidFill>
                  <a:srgbClr val="000000"/>
                </a:solidFill>
              </a:rPr>
              <a:t>for Cervical </a:t>
            </a:r>
            <a:r>
              <a:rPr lang="en-US" altLang="ja-JP" sz="2800" b="1" dirty="0" smtClean="0">
                <a:solidFill>
                  <a:srgbClr val="000000"/>
                </a:solidFill>
              </a:rPr>
              <a:t>Cancer</a:t>
            </a:r>
            <a:endParaRPr lang="en-US" altLang="ja-JP" sz="2800" b="1" dirty="0">
              <a:solidFill>
                <a:srgbClr val="000000"/>
              </a:solidFill>
            </a:endParaRPr>
          </a:p>
          <a:p>
            <a:pPr marL="457212" indent="-457212" eaLnBrk="1" hangingPunct="1">
              <a:buAutoNum type="arabicPeriod"/>
            </a:pPr>
            <a:r>
              <a:rPr lang="en-US" altLang="ja-JP" sz="2800" b="1" dirty="0" smtClean="0">
                <a:solidFill>
                  <a:srgbClr val="000000"/>
                </a:solidFill>
              </a:rPr>
              <a:t>Concurrent Chemoradiotherapy (CCRT) for Locally </a:t>
            </a:r>
            <a:r>
              <a:rPr lang="en-US" altLang="ja-JP" sz="2800" b="1" dirty="0">
                <a:solidFill>
                  <a:srgbClr val="000000"/>
                </a:solidFill>
              </a:rPr>
              <a:t>A</a:t>
            </a:r>
            <a:r>
              <a:rPr lang="en-US" altLang="ja-JP" sz="2800" b="1" dirty="0" smtClean="0">
                <a:solidFill>
                  <a:srgbClr val="000000"/>
                </a:solidFill>
              </a:rPr>
              <a:t>dvanced</a:t>
            </a:r>
          </a:p>
          <a:p>
            <a:pPr marL="0" indent="0" eaLnBrk="1" hangingPunct="1"/>
            <a:r>
              <a:rPr lang="en-US" altLang="ja-JP" sz="2800" b="1" dirty="0" smtClean="0">
                <a:solidFill>
                  <a:srgbClr val="000000"/>
                </a:solidFill>
              </a:rPr>
              <a:t>    </a:t>
            </a:r>
            <a:r>
              <a:rPr lang="en-US" altLang="ja-JP" sz="1400" b="1" dirty="0" smtClean="0">
                <a:solidFill>
                  <a:srgbClr val="000000"/>
                </a:solidFill>
              </a:rPr>
              <a:t> </a:t>
            </a:r>
            <a:r>
              <a:rPr lang="en-US" altLang="ja-JP" sz="2800" b="1" dirty="0" smtClean="0">
                <a:solidFill>
                  <a:srgbClr val="000000"/>
                </a:solidFill>
              </a:rPr>
              <a:t>Cervical </a:t>
            </a:r>
            <a:r>
              <a:rPr lang="en-US" altLang="ja-JP" sz="2800" b="1" dirty="0">
                <a:solidFill>
                  <a:srgbClr val="000000"/>
                </a:solidFill>
              </a:rPr>
              <a:t>Cancer</a:t>
            </a:r>
          </a:p>
          <a:p>
            <a:pPr marL="0" indent="0" eaLnBrk="1" hangingPunct="1">
              <a:lnSpc>
                <a:spcPct val="200000"/>
              </a:lnSpc>
            </a:pPr>
            <a:r>
              <a:rPr lang="en-US" altLang="ja-JP" sz="2800" b="1" dirty="0" smtClean="0">
                <a:solidFill>
                  <a:srgbClr val="000000"/>
                </a:solidFill>
              </a:rPr>
              <a:t>3.  3D image-guided brachytherapy (3D-IGBT) for Cervical Cancer</a:t>
            </a:r>
            <a:endParaRPr lang="en-US" altLang="ja-JP" sz="2800" b="1" dirty="0">
              <a:solidFill>
                <a:srgbClr val="000000"/>
              </a:solidFill>
            </a:endParaRPr>
          </a:p>
          <a:p>
            <a:pPr marL="0" indent="0" eaLnBrk="1" hangingPunct="1">
              <a:lnSpc>
                <a:spcPct val="200000"/>
              </a:lnSpc>
            </a:pPr>
            <a:r>
              <a:rPr lang="en-US" altLang="ja-JP" sz="2800" b="1" dirty="0" smtClean="0">
                <a:solidFill>
                  <a:srgbClr val="000000"/>
                </a:solidFill>
              </a:rPr>
              <a:t>4.  FNCA </a:t>
            </a:r>
            <a:r>
              <a:rPr lang="en-US" altLang="ja-JP" sz="2800" b="1" dirty="0">
                <a:solidFill>
                  <a:srgbClr val="000000"/>
                </a:solidFill>
              </a:rPr>
              <a:t>Clinical </a:t>
            </a:r>
            <a:r>
              <a:rPr lang="en-US" altLang="ja-JP" sz="2800" b="1" dirty="0" smtClean="0">
                <a:solidFill>
                  <a:srgbClr val="000000"/>
                </a:solidFill>
              </a:rPr>
              <a:t>Trials</a:t>
            </a:r>
            <a:r>
              <a:rPr lang="ja-JP" altLang="en-US" sz="2800" b="1" dirty="0">
                <a:solidFill>
                  <a:srgbClr val="000000"/>
                </a:solidFill>
              </a:rPr>
              <a:t> </a:t>
            </a:r>
            <a:r>
              <a:rPr lang="en-US" altLang="ja-JP" sz="2800" b="1" dirty="0" smtClean="0">
                <a:solidFill>
                  <a:srgbClr val="000000"/>
                </a:solidFill>
              </a:rPr>
              <a:t>for Cervical Cancer</a:t>
            </a:r>
            <a:endParaRPr lang="en-US" altLang="ja-JP" sz="2800" b="1" dirty="0">
              <a:solidFill>
                <a:srgbClr val="000000"/>
              </a:solidFill>
            </a:endParaRPr>
          </a:p>
        </p:txBody>
      </p:sp>
      <p:cxnSp>
        <p:nvCxnSpPr>
          <p:cNvPr id="6" name="直線コネクタ 5"/>
          <p:cNvCxnSpPr/>
          <p:nvPr/>
        </p:nvCxnSpPr>
        <p:spPr>
          <a:xfrm>
            <a:off x="335360" y="1792412"/>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335360" y="5445224"/>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70"/>
    </mc:Choice>
    <mc:Fallback xmlns="">
      <p:transition spd="slow" advTm="3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テキスト ボックス 2"/>
          <p:cNvSpPr txBox="1">
            <a:spLocks noChangeArrowheads="1"/>
          </p:cNvSpPr>
          <p:nvPr/>
        </p:nvSpPr>
        <p:spPr bwMode="auto">
          <a:xfrm>
            <a:off x="4605341" y="550429"/>
            <a:ext cx="2980289"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600" b="1" i="1" dirty="0">
                <a:solidFill>
                  <a:srgbClr val="000000"/>
                </a:solidFill>
              </a:rPr>
              <a:t>Presentation</a:t>
            </a:r>
            <a:endParaRPr lang="ja-JP" altLang="en-US" sz="3600" b="1" i="1" dirty="0">
              <a:solidFill>
                <a:srgbClr val="000000"/>
              </a:solidFill>
            </a:endParaRPr>
          </a:p>
        </p:txBody>
      </p:sp>
      <p:sp>
        <p:nvSpPr>
          <p:cNvPr id="8" name="テキスト ボックス 3"/>
          <p:cNvSpPr txBox="1">
            <a:spLocks noChangeArrowheads="1"/>
          </p:cNvSpPr>
          <p:nvPr/>
        </p:nvSpPr>
        <p:spPr bwMode="auto">
          <a:xfrm>
            <a:off x="447666" y="1823468"/>
            <a:ext cx="11296668" cy="35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marL="341313" indent="-34131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12" indent="-457212" eaLnBrk="1" hangingPunct="1">
              <a:lnSpc>
                <a:spcPct val="200000"/>
              </a:lnSpc>
              <a:buAutoNum type="arabicPeriod"/>
            </a:pPr>
            <a:r>
              <a:rPr lang="en-US" altLang="ja-JP" sz="2800" b="1" dirty="0" smtClean="0">
                <a:solidFill>
                  <a:srgbClr val="000000"/>
                </a:solidFill>
              </a:rPr>
              <a:t>Radiotherapy </a:t>
            </a:r>
            <a:r>
              <a:rPr lang="en-US" altLang="ja-JP" sz="2800" b="1" dirty="0">
                <a:solidFill>
                  <a:srgbClr val="000000"/>
                </a:solidFill>
              </a:rPr>
              <a:t>for Cervical </a:t>
            </a:r>
            <a:r>
              <a:rPr lang="en-US" altLang="ja-JP" sz="2800" b="1" dirty="0" smtClean="0">
                <a:solidFill>
                  <a:srgbClr val="000000"/>
                </a:solidFill>
              </a:rPr>
              <a:t>Cancer</a:t>
            </a:r>
            <a:endParaRPr lang="en-US" altLang="ja-JP" sz="2800" b="1" dirty="0">
              <a:solidFill>
                <a:srgbClr val="000000"/>
              </a:solidFill>
            </a:endParaRPr>
          </a:p>
          <a:p>
            <a:pPr marL="457212" indent="-457212" eaLnBrk="1" hangingPunct="1">
              <a:buAutoNum type="arabicPeriod"/>
            </a:pPr>
            <a:r>
              <a:rPr lang="en-US" altLang="ja-JP" sz="2800" b="1" dirty="0" smtClean="0">
                <a:solidFill>
                  <a:schemeClr val="bg1">
                    <a:lumMod val="75000"/>
                  </a:schemeClr>
                </a:solidFill>
              </a:rPr>
              <a:t>Concurrent Chemoradiotherapy (CCRT) for Locally </a:t>
            </a:r>
            <a:r>
              <a:rPr lang="en-US" altLang="ja-JP" sz="2800" b="1" dirty="0">
                <a:solidFill>
                  <a:schemeClr val="bg1">
                    <a:lumMod val="75000"/>
                  </a:schemeClr>
                </a:solidFill>
              </a:rPr>
              <a:t>A</a:t>
            </a:r>
            <a:r>
              <a:rPr lang="en-US" altLang="ja-JP" sz="2800" b="1" dirty="0" smtClean="0">
                <a:solidFill>
                  <a:schemeClr val="bg1">
                    <a:lumMod val="75000"/>
                  </a:schemeClr>
                </a:solidFill>
              </a:rPr>
              <a:t>dvanced</a:t>
            </a:r>
          </a:p>
          <a:p>
            <a:pPr marL="0" indent="0" eaLnBrk="1" hangingPunct="1"/>
            <a:r>
              <a:rPr lang="en-US" altLang="ja-JP" sz="2800" b="1" dirty="0" smtClean="0">
                <a:solidFill>
                  <a:schemeClr val="bg1">
                    <a:lumMod val="75000"/>
                  </a:schemeClr>
                </a:solidFill>
              </a:rPr>
              <a:t>    </a:t>
            </a:r>
            <a:r>
              <a:rPr lang="en-US" altLang="ja-JP" sz="1400" b="1" dirty="0" smtClean="0">
                <a:solidFill>
                  <a:schemeClr val="bg1">
                    <a:lumMod val="75000"/>
                  </a:schemeClr>
                </a:solidFill>
              </a:rPr>
              <a:t> </a:t>
            </a:r>
            <a:r>
              <a:rPr lang="en-US" altLang="ja-JP" sz="2800" b="1" dirty="0" smtClean="0">
                <a:solidFill>
                  <a:schemeClr val="bg1">
                    <a:lumMod val="75000"/>
                  </a:schemeClr>
                </a:solidFill>
              </a:rPr>
              <a:t>Cervical </a:t>
            </a:r>
            <a:r>
              <a:rPr lang="en-US" altLang="ja-JP" sz="2800" b="1" dirty="0">
                <a:solidFill>
                  <a:schemeClr val="bg1">
                    <a:lumMod val="75000"/>
                  </a:schemeClr>
                </a:solidFill>
              </a:rPr>
              <a:t>Cancer</a:t>
            </a:r>
          </a:p>
          <a:p>
            <a:pPr marL="0" indent="0" eaLnBrk="1" hangingPunct="1">
              <a:lnSpc>
                <a:spcPct val="200000"/>
              </a:lnSpc>
            </a:pPr>
            <a:r>
              <a:rPr lang="en-US" altLang="ja-JP" sz="2800" b="1" dirty="0" smtClean="0">
                <a:solidFill>
                  <a:schemeClr val="bg1">
                    <a:lumMod val="75000"/>
                  </a:schemeClr>
                </a:solidFill>
              </a:rPr>
              <a:t>3.  3D image-guided brachytherapy (3D-IGBT) for Cervical Cancer</a:t>
            </a:r>
            <a:endParaRPr lang="en-US" altLang="ja-JP" sz="2800" b="1" dirty="0">
              <a:solidFill>
                <a:schemeClr val="bg1">
                  <a:lumMod val="75000"/>
                </a:schemeClr>
              </a:solidFill>
            </a:endParaRPr>
          </a:p>
          <a:p>
            <a:pPr marL="0" indent="0" eaLnBrk="1" hangingPunct="1">
              <a:lnSpc>
                <a:spcPct val="200000"/>
              </a:lnSpc>
            </a:pPr>
            <a:r>
              <a:rPr lang="en-US" altLang="ja-JP" sz="2800" b="1" dirty="0" smtClean="0">
                <a:solidFill>
                  <a:schemeClr val="bg1">
                    <a:lumMod val="75000"/>
                  </a:schemeClr>
                </a:solidFill>
              </a:rPr>
              <a:t>4.  FNCA </a:t>
            </a:r>
            <a:r>
              <a:rPr lang="en-US" altLang="ja-JP" sz="2800" b="1" dirty="0">
                <a:solidFill>
                  <a:schemeClr val="bg1">
                    <a:lumMod val="75000"/>
                  </a:schemeClr>
                </a:solidFill>
              </a:rPr>
              <a:t>Clinical </a:t>
            </a:r>
            <a:r>
              <a:rPr lang="en-US" altLang="ja-JP" sz="2800" b="1" dirty="0" smtClean="0">
                <a:solidFill>
                  <a:schemeClr val="bg1">
                    <a:lumMod val="75000"/>
                  </a:schemeClr>
                </a:solidFill>
              </a:rPr>
              <a:t>Trials</a:t>
            </a:r>
            <a:r>
              <a:rPr lang="ja-JP" altLang="en-US" sz="2800" b="1" dirty="0">
                <a:solidFill>
                  <a:schemeClr val="bg1">
                    <a:lumMod val="75000"/>
                  </a:schemeClr>
                </a:solidFill>
              </a:rPr>
              <a:t> </a:t>
            </a:r>
            <a:r>
              <a:rPr lang="en-US" altLang="ja-JP" sz="2800" b="1" dirty="0" smtClean="0">
                <a:solidFill>
                  <a:schemeClr val="bg1">
                    <a:lumMod val="75000"/>
                  </a:schemeClr>
                </a:solidFill>
              </a:rPr>
              <a:t>for Cervical Cancer</a:t>
            </a:r>
            <a:endParaRPr lang="en-US" altLang="ja-JP" sz="2800" b="1" dirty="0">
              <a:solidFill>
                <a:schemeClr val="bg1">
                  <a:lumMod val="75000"/>
                </a:schemeClr>
              </a:solidFill>
            </a:endParaRPr>
          </a:p>
        </p:txBody>
      </p:sp>
      <p:cxnSp>
        <p:nvCxnSpPr>
          <p:cNvPr id="9" name="直線コネクタ 8"/>
          <p:cNvCxnSpPr/>
          <p:nvPr/>
        </p:nvCxnSpPr>
        <p:spPr>
          <a:xfrm>
            <a:off x="335360" y="1792412"/>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35360" y="5445224"/>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69194248"/>
      </p:ext>
    </p:extLst>
  </p:cSld>
  <p:clrMapOvr>
    <a:masterClrMapping/>
  </p:clrMapOvr>
  <mc:AlternateContent xmlns:mc="http://schemas.openxmlformats.org/markup-compatibility/2006" xmlns:p14="http://schemas.microsoft.com/office/powerpoint/2010/main">
    <mc:Choice Requires="p14">
      <p:transition spd="slow" p14:dur="2000" advTm="6064"/>
    </mc:Choice>
    <mc:Fallback xmlns="">
      <p:transition spd="slow" advTm="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ChangeArrowheads="1"/>
          </p:cNvSpPr>
          <p:nvPr/>
        </p:nvSpPr>
        <p:spPr bwMode="auto">
          <a:xfrm>
            <a:off x="2103438" y="1295401"/>
            <a:ext cx="2048346" cy="498475"/>
          </a:xfrm>
          <a:prstGeom prst="rect">
            <a:avLst/>
          </a:prstGeom>
          <a:solidFill>
            <a:schemeClr val="accent1"/>
          </a:solidFill>
          <a:ln w="9525">
            <a:noFill/>
            <a:miter lim="800000"/>
            <a:headEnd/>
            <a:tailEnd/>
          </a:ln>
          <a:effectLst>
            <a:outerShdw dist="35921" dir="2700000" algn="ctr" rotWithShape="0">
              <a:schemeClr val="bg2"/>
            </a:outerShdw>
          </a:effectLst>
        </p:spPr>
        <p:txBody>
          <a:bodyPr wrap="square" lIns="91433" tIns="45716" rIns="91433" bIns="45716">
            <a:spAutoFit/>
          </a:bodyPr>
          <a:lstStyle/>
          <a:p>
            <a:pPr>
              <a:lnSpc>
                <a:spcPct val="110000"/>
              </a:lnSpc>
              <a:defRPr/>
            </a:pPr>
            <a:r>
              <a:rPr lang="en-US" altLang="ja-JP" sz="2400" b="1" dirty="0">
                <a:solidFill>
                  <a:srgbClr val="000000"/>
                </a:solidFill>
                <a:latin typeface="Arial" charset="0"/>
              </a:rPr>
              <a:t>Stage </a:t>
            </a:r>
            <a:r>
              <a:rPr lang="en-US" altLang="ja-JP" sz="2400" b="1" dirty="0" smtClean="0">
                <a:solidFill>
                  <a:srgbClr val="000000"/>
                </a:solidFill>
                <a:latin typeface="Arial" charset="0"/>
              </a:rPr>
              <a:t>IB, IIA</a:t>
            </a:r>
            <a:endParaRPr lang="en-US" altLang="ja-JP" sz="2400" b="1" dirty="0">
              <a:solidFill>
                <a:srgbClr val="000000"/>
              </a:solidFill>
              <a:latin typeface="Arial" charset="0"/>
            </a:endParaRPr>
          </a:p>
        </p:txBody>
      </p:sp>
      <p:sp>
        <p:nvSpPr>
          <p:cNvPr id="121859" name="Rectangle 6"/>
          <p:cNvSpPr>
            <a:spLocks noChangeArrowheads="1"/>
          </p:cNvSpPr>
          <p:nvPr/>
        </p:nvSpPr>
        <p:spPr bwMode="auto">
          <a:xfrm>
            <a:off x="1884364" y="1825625"/>
            <a:ext cx="8275637" cy="197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marL="284163" indent="-2841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pPr>
            <a:r>
              <a:rPr lang="en-US" altLang="ja-JP" sz="2400" b="1" dirty="0">
                <a:solidFill>
                  <a:srgbClr val="FF0000"/>
                </a:solidFill>
              </a:rPr>
              <a:t>1) Radiotherapy</a:t>
            </a:r>
            <a:endParaRPr lang="ja-JP" altLang="en-US" sz="2400" b="1" dirty="0">
              <a:solidFill>
                <a:srgbClr val="FF0000"/>
              </a:solidFill>
            </a:endParaRPr>
          </a:p>
          <a:p>
            <a:pPr eaLnBrk="1" hangingPunct="1"/>
            <a:r>
              <a:rPr lang="en-US" altLang="ja-JP" sz="2400" dirty="0"/>
              <a:t>2) Surgery (Radical hysterectomy + PLA)</a:t>
            </a:r>
            <a:endParaRPr lang="ja-JP" altLang="en-US" sz="2400" dirty="0"/>
          </a:p>
          <a:p>
            <a:pPr eaLnBrk="1" hangingPunct="1"/>
            <a:r>
              <a:rPr lang="en-US" altLang="ja-JP" sz="2400" dirty="0">
                <a:solidFill>
                  <a:srgbClr val="000000"/>
                </a:solidFill>
              </a:rPr>
              <a:t>3) Surgery + adjuvant chemoradiotherapy </a:t>
            </a:r>
          </a:p>
          <a:p>
            <a:pPr eaLnBrk="1" hangingPunct="1"/>
            <a:r>
              <a:rPr lang="en-US" altLang="ja-JP" sz="2400" dirty="0">
                <a:solidFill>
                  <a:srgbClr val="000000"/>
                </a:solidFill>
              </a:rPr>
              <a:t>       for postoperative high-risk group</a:t>
            </a:r>
            <a:endParaRPr lang="ja-JP" altLang="en-US" sz="2400" dirty="0">
              <a:solidFill>
                <a:srgbClr val="000000"/>
              </a:solidFill>
            </a:endParaRPr>
          </a:p>
          <a:p>
            <a:pPr eaLnBrk="1" hangingPunct="1"/>
            <a:r>
              <a:rPr lang="en-US" altLang="ja-JP" sz="2400" b="1" dirty="0">
                <a:solidFill>
                  <a:srgbClr val="FF0000"/>
                </a:solidFill>
              </a:rPr>
              <a:t>4) </a:t>
            </a:r>
            <a:r>
              <a:rPr lang="en-US" altLang="ja-JP" sz="2400" b="1" dirty="0" smtClean="0">
                <a:solidFill>
                  <a:srgbClr val="FF0000"/>
                </a:solidFill>
              </a:rPr>
              <a:t>Concurrent Chemoradiotherapy for </a:t>
            </a:r>
            <a:r>
              <a:rPr lang="en-US" altLang="ja-JP" sz="2400" b="1" dirty="0">
                <a:solidFill>
                  <a:srgbClr val="FF0000"/>
                </a:solidFill>
              </a:rPr>
              <a:t>large tumor</a:t>
            </a:r>
          </a:p>
        </p:txBody>
      </p:sp>
      <p:sp>
        <p:nvSpPr>
          <p:cNvPr id="83972" name="Rectangle 7"/>
          <p:cNvSpPr>
            <a:spLocks noChangeArrowheads="1"/>
          </p:cNvSpPr>
          <p:nvPr/>
        </p:nvSpPr>
        <p:spPr bwMode="auto">
          <a:xfrm>
            <a:off x="2095500" y="4575225"/>
            <a:ext cx="2642442" cy="498475"/>
          </a:xfrm>
          <a:prstGeom prst="rect">
            <a:avLst/>
          </a:prstGeom>
          <a:solidFill>
            <a:schemeClr val="accent1"/>
          </a:solidFill>
          <a:ln w="9525">
            <a:noFill/>
            <a:miter lim="800000"/>
            <a:headEnd/>
            <a:tailEnd/>
          </a:ln>
          <a:effectLst>
            <a:outerShdw dist="35921" dir="2700000" algn="ctr" rotWithShape="0">
              <a:schemeClr val="bg2"/>
            </a:outerShdw>
          </a:effectLst>
        </p:spPr>
        <p:txBody>
          <a:bodyPr wrap="square" lIns="91433" tIns="45716" rIns="91433" bIns="45716">
            <a:spAutoFit/>
          </a:bodyPr>
          <a:lstStyle/>
          <a:p>
            <a:pPr>
              <a:lnSpc>
                <a:spcPct val="110000"/>
              </a:lnSpc>
              <a:defRPr/>
            </a:pPr>
            <a:r>
              <a:rPr lang="en-US" altLang="ja-JP" sz="2400" b="1" dirty="0">
                <a:solidFill>
                  <a:srgbClr val="000000"/>
                </a:solidFill>
                <a:latin typeface="Arial" charset="0"/>
              </a:rPr>
              <a:t>Stage </a:t>
            </a:r>
            <a:r>
              <a:rPr lang="en-US" altLang="ja-JP" sz="2400" b="1" dirty="0" smtClean="0">
                <a:solidFill>
                  <a:srgbClr val="000000"/>
                </a:solidFill>
                <a:latin typeface="Arial" charset="0"/>
              </a:rPr>
              <a:t>IIB, III, IVA</a:t>
            </a:r>
            <a:endParaRPr lang="en-US" altLang="ja-JP" sz="2400" b="1" dirty="0">
              <a:solidFill>
                <a:srgbClr val="000000"/>
              </a:solidFill>
              <a:latin typeface="Arial" charset="0"/>
            </a:endParaRPr>
          </a:p>
        </p:txBody>
      </p:sp>
      <p:sp>
        <p:nvSpPr>
          <p:cNvPr id="121861" name="Rectangle 8"/>
          <p:cNvSpPr>
            <a:spLocks noChangeArrowheads="1"/>
          </p:cNvSpPr>
          <p:nvPr/>
        </p:nvSpPr>
        <p:spPr bwMode="auto">
          <a:xfrm>
            <a:off x="1884364" y="5234038"/>
            <a:ext cx="6396309" cy="49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16" rIns="91433" bIns="45716">
            <a:spAutoFit/>
          </a:bodyPr>
          <a:lstStyle>
            <a:lvl1pPr marL="284163" indent="-2841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pPr>
            <a:r>
              <a:rPr lang="en-US" altLang="ja-JP" sz="2400" b="1" dirty="0">
                <a:solidFill>
                  <a:srgbClr val="FF0000"/>
                </a:solidFill>
              </a:rPr>
              <a:t>1) </a:t>
            </a:r>
            <a:r>
              <a:rPr lang="en-US" altLang="ja-JP" sz="2400" b="1" dirty="0" smtClean="0">
                <a:solidFill>
                  <a:srgbClr val="FF0000"/>
                </a:solidFill>
              </a:rPr>
              <a:t>Concurrent Chemoradiotherapy</a:t>
            </a:r>
            <a:endParaRPr lang="en-US" altLang="ja-JP" sz="2400" b="1" dirty="0">
              <a:solidFill>
                <a:srgbClr val="FF0000"/>
              </a:solidFill>
            </a:endParaRPr>
          </a:p>
        </p:txBody>
      </p:sp>
      <p:sp>
        <p:nvSpPr>
          <p:cNvPr id="121862" name="Rectangle 9"/>
          <p:cNvSpPr>
            <a:spLocks noChangeArrowheads="1"/>
          </p:cNvSpPr>
          <p:nvPr/>
        </p:nvSpPr>
        <p:spPr bwMode="auto">
          <a:xfrm>
            <a:off x="1847850" y="1143001"/>
            <a:ext cx="8280400" cy="27900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3" tIns="45716" rIns="91433" bIns="45716"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400">
              <a:solidFill>
                <a:srgbClr val="000000"/>
              </a:solidFill>
            </a:endParaRPr>
          </a:p>
        </p:txBody>
      </p:sp>
      <p:sp>
        <p:nvSpPr>
          <p:cNvPr id="121863" name="Rectangle 10"/>
          <p:cNvSpPr>
            <a:spLocks noChangeArrowheads="1"/>
          </p:cNvSpPr>
          <p:nvPr/>
        </p:nvSpPr>
        <p:spPr bwMode="auto">
          <a:xfrm>
            <a:off x="1847849" y="4437112"/>
            <a:ext cx="8312151" cy="14525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3" tIns="45716" rIns="91433" bIns="45716"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400">
              <a:solidFill>
                <a:srgbClr val="000000"/>
              </a:solidFill>
            </a:endParaRPr>
          </a:p>
        </p:txBody>
      </p:sp>
      <p:sp>
        <p:nvSpPr>
          <p:cNvPr id="121864" name="Rectangle 11"/>
          <p:cNvSpPr>
            <a:spLocks noChangeArrowheads="1"/>
          </p:cNvSpPr>
          <p:nvPr/>
        </p:nvSpPr>
        <p:spPr bwMode="auto">
          <a:xfrm>
            <a:off x="4260851" y="6256339"/>
            <a:ext cx="519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0000"/>
                </a:solidFill>
              </a:rPr>
              <a:t>(http://www.cancer.gov/cancerinfo/pdq/treatment)</a:t>
            </a:r>
          </a:p>
        </p:txBody>
      </p:sp>
      <p:sp>
        <p:nvSpPr>
          <p:cNvPr id="121865" name="Rectangle 2"/>
          <p:cNvSpPr>
            <a:spLocks noGrp="1" noChangeArrowheads="1"/>
          </p:cNvSpPr>
          <p:nvPr>
            <p:ph type="title" idx="4294967295"/>
          </p:nvPr>
        </p:nvSpPr>
        <p:spPr>
          <a:xfrm>
            <a:off x="2152650" y="152400"/>
            <a:ext cx="7886701" cy="685800"/>
          </a:xfrm>
          <a:noFill/>
          <a:ln>
            <a:noFill/>
            <a:miter lim="800000"/>
            <a:headEnd/>
            <a:tailEnd/>
          </a:ln>
        </p:spPr>
        <p:txBody>
          <a:bodyPr/>
          <a:lstStyle/>
          <a:p>
            <a:pPr eaLnBrk="1" hangingPunct="1"/>
            <a:r>
              <a:rPr lang="en-US" altLang="ja-JP" sz="3200" b="1" i="1" dirty="0"/>
              <a:t>NCI-USA </a:t>
            </a:r>
            <a:r>
              <a:rPr lang="en-US" altLang="ja-JP" sz="3200" b="1" i="1" dirty="0" smtClean="0"/>
              <a:t>Guideline for Cervical cancer</a:t>
            </a:r>
            <a:endParaRPr lang="en-US" altLang="ja-JP" sz="3200" b="1" i="1"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8364930"/>
      </p:ext>
    </p:extLst>
  </p:cSld>
  <p:clrMapOvr>
    <a:masterClrMapping/>
  </p:clrMapOvr>
  <mc:AlternateContent xmlns:mc="http://schemas.openxmlformats.org/markup-compatibility/2006" xmlns:p14="http://schemas.microsoft.com/office/powerpoint/2010/main">
    <mc:Choice Requires="p14">
      <p:transition spd="slow" p14:dur="2000" advTm="29619"/>
    </mc:Choice>
    <mc:Fallback xmlns="">
      <p:transition spd="slow" advTm="2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57" name="Text Box 84"/>
          <p:cNvSpPr txBox="1">
            <a:spLocks noChangeArrowheads="1"/>
          </p:cNvSpPr>
          <p:nvPr/>
        </p:nvSpPr>
        <p:spPr bwMode="auto">
          <a:xfrm>
            <a:off x="7023642" y="5655885"/>
            <a:ext cx="3155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hangingPunct="0">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290513" algn="l"/>
                <a:tab pos="1814513" algn="l"/>
                <a:tab pos="2386013" algn="l"/>
              </a:tabLs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b="1">
                <a:solidFill>
                  <a:srgbClr val="0000FF"/>
                </a:solidFill>
              </a:rPr>
              <a:t>Liniac      →      </a:t>
            </a:r>
            <a:r>
              <a:rPr lang="en-US" altLang="ja-JP" sz="2000" b="1">
                <a:solidFill>
                  <a:srgbClr val="804000"/>
                </a:solidFill>
              </a:rPr>
              <a:t>X - ray</a:t>
            </a:r>
          </a:p>
          <a:p>
            <a:pPr eaLnBrk="1" hangingPunct="1"/>
            <a:r>
              <a:rPr lang="en-US" altLang="ja-JP" sz="2000" b="1">
                <a:solidFill>
                  <a:srgbClr val="0000FF"/>
                </a:solidFill>
              </a:rPr>
              <a:t>Cobalt     </a:t>
            </a:r>
            <a:r>
              <a:rPr lang="en-US" altLang="ja-JP" sz="1000" b="1">
                <a:solidFill>
                  <a:srgbClr val="0000FF"/>
                </a:solidFill>
              </a:rPr>
              <a:t> </a:t>
            </a:r>
            <a:r>
              <a:rPr lang="en-US" altLang="ja-JP" sz="2000" b="1">
                <a:solidFill>
                  <a:srgbClr val="0000FF"/>
                </a:solidFill>
              </a:rPr>
              <a:t>→ </a:t>
            </a:r>
            <a:r>
              <a:rPr lang="ja-JP" altLang="en-US" b="1">
                <a:solidFill>
                  <a:srgbClr val="0000FF"/>
                </a:solidFill>
              </a:rPr>
              <a:t>　　  </a:t>
            </a:r>
            <a:r>
              <a:rPr lang="en-US" altLang="ja-JP" sz="2000" b="1">
                <a:solidFill>
                  <a:srgbClr val="804000"/>
                </a:solidFill>
                <a:latin typeface="Times" panose="02020603050405020304" pitchFamily="18" charset="0"/>
              </a:rPr>
              <a:t>γ </a:t>
            </a:r>
            <a:r>
              <a:rPr lang="en-US" altLang="ja-JP" sz="2000" b="1">
                <a:solidFill>
                  <a:srgbClr val="804000"/>
                </a:solidFill>
              </a:rPr>
              <a:t>- ray</a:t>
            </a:r>
            <a:endParaRPr lang="en-US" altLang="ja-JP" sz="2000" b="1">
              <a:solidFill>
                <a:srgbClr val="804000"/>
              </a:solidFill>
              <a:latin typeface="Times" panose="02020603050405020304" pitchFamily="18" charset="0"/>
            </a:endParaRPr>
          </a:p>
        </p:txBody>
      </p:sp>
      <p:sp>
        <p:nvSpPr>
          <p:cNvPr id="124992" name="Text Box 51"/>
          <p:cNvSpPr txBox="1">
            <a:spLocks noChangeArrowheads="1"/>
          </p:cNvSpPr>
          <p:nvPr/>
        </p:nvSpPr>
        <p:spPr bwMode="auto">
          <a:xfrm>
            <a:off x="6282699" y="1196752"/>
            <a:ext cx="4637837" cy="461665"/>
          </a:xfrm>
          <a:prstGeom prst="rect">
            <a:avLst/>
          </a:prstGeom>
          <a:solidFill>
            <a:srgbClr val="FF99FF"/>
          </a:solidFill>
          <a:ln>
            <a:noFill/>
          </a:ln>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400" b="1" i="1" dirty="0">
                <a:solidFill>
                  <a:srgbClr val="000000"/>
                </a:solidFill>
              </a:rPr>
              <a:t>External Beam Radiotherapy</a:t>
            </a:r>
          </a:p>
        </p:txBody>
      </p:sp>
      <p:grpSp>
        <p:nvGrpSpPr>
          <p:cNvPr id="4" name="グループ化 3"/>
          <p:cNvGrpSpPr/>
          <p:nvPr/>
        </p:nvGrpSpPr>
        <p:grpSpPr>
          <a:xfrm>
            <a:off x="479376" y="2204864"/>
            <a:ext cx="5276850" cy="3482975"/>
            <a:chOff x="479376" y="2204864"/>
            <a:chExt cx="5276850" cy="3482975"/>
          </a:xfrm>
        </p:grpSpPr>
        <p:grpSp>
          <p:nvGrpSpPr>
            <p:cNvPr id="124930" name="Group 4"/>
            <p:cNvGrpSpPr>
              <a:grpSpLocks/>
            </p:cNvGrpSpPr>
            <p:nvPr/>
          </p:nvGrpSpPr>
          <p:grpSpPr bwMode="auto">
            <a:xfrm>
              <a:off x="1874789" y="2204864"/>
              <a:ext cx="3233737" cy="3282950"/>
              <a:chOff x="384" y="3264"/>
              <a:chExt cx="1615" cy="1776"/>
            </a:xfrm>
          </p:grpSpPr>
          <p:sp>
            <p:nvSpPr>
              <p:cNvPr id="124993" name="Arc 5"/>
              <p:cNvSpPr>
                <a:spLocks/>
              </p:cNvSpPr>
              <p:nvPr/>
            </p:nvSpPr>
            <p:spPr bwMode="auto">
              <a:xfrm flipH="1">
                <a:off x="384" y="3360"/>
                <a:ext cx="48" cy="12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4994" name="Freeform 6"/>
              <p:cNvSpPr>
                <a:spLocks/>
              </p:cNvSpPr>
              <p:nvPr/>
            </p:nvSpPr>
            <p:spPr bwMode="auto">
              <a:xfrm>
                <a:off x="1488" y="3264"/>
                <a:ext cx="511" cy="1776"/>
              </a:xfrm>
              <a:custGeom>
                <a:avLst/>
                <a:gdLst>
                  <a:gd name="T0" fmla="*/ 240 w 511"/>
                  <a:gd name="T1" fmla="*/ 0 h 1776"/>
                  <a:gd name="T2" fmla="*/ 336 w 511"/>
                  <a:gd name="T3" fmla="*/ 432 h 1776"/>
                  <a:gd name="T4" fmla="*/ 432 w 511"/>
                  <a:gd name="T5" fmla="*/ 768 h 1776"/>
                  <a:gd name="T6" fmla="*/ 480 w 511"/>
                  <a:gd name="T7" fmla="*/ 1008 h 1776"/>
                  <a:gd name="T8" fmla="*/ 432 w 511"/>
                  <a:gd name="T9" fmla="*/ 1392 h 1776"/>
                  <a:gd name="T10" fmla="*/ 0 w 511"/>
                  <a:gd name="T11" fmla="*/ 1776 h 1776"/>
                  <a:gd name="T12" fmla="*/ 0 60000 65536"/>
                  <a:gd name="T13" fmla="*/ 0 60000 65536"/>
                  <a:gd name="T14" fmla="*/ 0 60000 65536"/>
                  <a:gd name="T15" fmla="*/ 0 60000 65536"/>
                  <a:gd name="T16" fmla="*/ 0 60000 65536"/>
                  <a:gd name="T17" fmla="*/ 0 60000 65536"/>
                  <a:gd name="T18" fmla="*/ 0 w 511"/>
                  <a:gd name="T19" fmla="*/ 0 h 1776"/>
                  <a:gd name="T20" fmla="*/ 511 w 511"/>
                  <a:gd name="T21" fmla="*/ 1776 h 1776"/>
                </a:gdLst>
                <a:ahLst/>
                <a:cxnLst>
                  <a:cxn ang="T12">
                    <a:pos x="T0" y="T1"/>
                  </a:cxn>
                  <a:cxn ang="T13">
                    <a:pos x="T2" y="T3"/>
                  </a:cxn>
                  <a:cxn ang="T14">
                    <a:pos x="T4" y="T5"/>
                  </a:cxn>
                  <a:cxn ang="T15">
                    <a:pos x="T6" y="T7"/>
                  </a:cxn>
                  <a:cxn ang="T16">
                    <a:pos x="T8" y="T9"/>
                  </a:cxn>
                  <a:cxn ang="T17">
                    <a:pos x="T10" y="T11"/>
                  </a:cxn>
                </a:cxnLst>
                <a:rect l="T18" t="T19" r="T20" b="T21"/>
                <a:pathLst>
                  <a:path w="511" h="1776">
                    <a:moveTo>
                      <a:pt x="240" y="0"/>
                    </a:moveTo>
                    <a:cubicBezTo>
                      <a:pt x="272" y="152"/>
                      <a:pt x="304" y="304"/>
                      <a:pt x="336" y="432"/>
                    </a:cubicBezTo>
                    <a:cubicBezTo>
                      <a:pt x="368" y="560"/>
                      <a:pt x="408" y="672"/>
                      <a:pt x="432" y="768"/>
                    </a:cubicBezTo>
                    <a:cubicBezTo>
                      <a:pt x="455" y="863"/>
                      <a:pt x="480" y="904"/>
                      <a:pt x="480" y="1008"/>
                    </a:cubicBezTo>
                    <a:cubicBezTo>
                      <a:pt x="480" y="1112"/>
                      <a:pt x="511" y="1264"/>
                      <a:pt x="432" y="1392"/>
                    </a:cubicBezTo>
                    <a:cubicBezTo>
                      <a:pt x="352" y="1519"/>
                      <a:pt x="72" y="1711"/>
                      <a:pt x="0" y="177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4995" name="Freeform 7"/>
              <p:cNvSpPr>
                <a:spLocks/>
              </p:cNvSpPr>
              <p:nvPr/>
            </p:nvSpPr>
            <p:spPr bwMode="auto">
              <a:xfrm>
                <a:off x="912" y="3936"/>
                <a:ext cx="455" cy="496"/>
              </a:xfrm>
              <a:custGeom>
                <a:avLst/>
                <a:gdLst>
                  <a:gd name="T0" fmla="*/ 248 w 455"/>
                  <a:gd name="T1" fmla="*/ 448 h 496"/>
                  <a:gd name="T2" fmla="*/ 56 w 455"/>
                  <a:gd name="T3" fmla="*/ 304 h 496"/>
                  <a:gd name="T4" fmla="*/ 8 w 455"/>
                  <a:gd name="T5" fmla="*/ 112 h 496"/>
                  <a:gd name="T6" fmla="*/ 104 w 455"/>
                  <a:gd name="T7" fmla="*/ 16 h 496"/>
                  <a:gd name="T8" fmla="*/ 296 w 455"/>
                  <a:gd name="T9" fmla="*/ 64 h 496"/>
                  <a:gd name="T10" fmla="*/ 440 w 455"/>
                  <a:gd name="T11" fmla="*/ 400 h 496"/>
                  <a:gd name="T12" fmla="*/ 392 w 455"/>
                  <a:gd name="T13" fmla="*/ 448 h 496"/>
                  <a:gd name="T14" fmla="*/ 296 w 455"/>
                  <a:gd name="T15" fmla="*/ 496 h 496"/>
                  <a:gd name="T16" fmla="*/ 248 w 455"/>
                  <a:gd name="T17" fmla="*/ 448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5"/>
                  <a:gd name="T28" fmla="*/ 0 h 496"/>
                  <a:gd name="T29" fmla="*/ 455 w 455"/>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5" h="496">
                    <a:moveTo>
                      <a:pt x="248" y="448"/>
                    </a:moveTo>
                    <a:cubicBezTo>
                      <a:pt x="208" y="416"/>
                      <a:pt x="95" y="359"/>
                      <a:pt x="56" y="304"/>
                    </a:cubicBezTo>
                    <a:cubicBezTo>
                      <a:pt x="16" y="248"/>
                      <a:pt x="0" y="160"/>
                      <a:pt x="8" y="112"/>
                    </a:cubicBezTo>
                    <a:cubicBezTo>
                      <a:pt x="16" y="64"/>
                      <a:pt x="56" y="24"/>
                      <a:pt x="104" y="16"/>
                    </a:cubicBezTo>
                    <a:cubicBezTo>
                      <a:pt x="152" y="8"/>
                      <a:pt x="240" y="0"/>
                      <a:pt x="296" y="64"/>
                    </a:cubicBezTo>
                    <a:cubicBezTo>
                      <a:pt x="352" y="128"/>
                      <a:pt x="424" y="336"/>
                      <a:pt x="440" y="400"/>
                    </a:cubicBezTo>
                    <a:cubicBezTo>
                      <a:pt x="455" y="463"/>
                      <a:pt x="416" y="432"/>
                      <a:pt x="392" y="448"/>
                    </a:cubicBezTo>
                    <a:cubicBezTo>
                      <a:pt x="368" y="464"/>
                      <a:pt x="320" y="496"/>
                      <a:pt x="296" y="496"/>
                    </a:cubicBezTo>
                    <a:cubicBezTo>
                      <a:pt x="272" y="496"/>
                      <a:pt x="288" y="480"/>
                      <a:pt x="248" y="448"/>
                    </a:cubicBez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4996" name="Freeform 8"/>
              <p:cNvSpPr>
                <a:spLocks/>
              </p:cNvSpPr>
              <p:nvPr/>
            </p:nvSpPr>
            <p:spPr bwMode="auto">
              <a:xfrm>
                <a:off x="1008" y="4320"/>
                <a:ext cx="391" cy="432"/>
              </a:xfrm>
              <a:custGeom>
                <a:avLst/>
                <a:gdLst>
                  <a:gd name="T0" fmla="*/ 9880 w 343"/>
                  <a:gd name="T1" fmla="*/ 0 h 480"/>
                  <a:gd name="T2" fmla="*/ 11550 w 343"/>
                  <a:gd name="T3" fmla="*/ 5 h 480"/>
                  <a:gd name="T4" fmla="*/ 8265 w 343"/>
                  <a:gd name="T5" fmla="*/ 14 h 480"/>
                  <a:gd name="T6" fmla="*/ 1663 w 343"/>
                  <a:gd name="T7" fmla="*/ 26 h 480"/>
                  <a:gd name="T8" fmla="*/ 0 w 343"/>
                  <a:gd name="T9" fmla="*/ 29 h 480"/>
                  <a:gd name="T10" fmla="*/ 0 60000 65536"/>
                  <a:gd name="T11" fmla="*/ 0 60000 65536"/>
                  <a:gd name="T12" fmla="*/ 0 60000 65536"/>
                  <a:gd name="T13" fmla="*/ 0 60000 65536"/>
                  <a:gd name="T14" fmla="*/ 0 60000 65536"/>
                  <a:gd name="T15" fmla="*/ 0 w 343"/>
                  <a:gd name="T16" fmla="*/ 0 h 480"/>
                  <a:gd name="T17" fmla="*/ 343 w 343"/>
                  <a:gd name="T18" fmla="*/ 480 h 480"/>
                </a:gdLst>
                <a:ahLst/>
                <a:cxnLst>
                  <a:cxn ang="T10">
                    <a:pos x="T0" y="T1"/>
                  </a:cxn>
                  <a:cxn ang="T11">
                    <a:pos x="T2" y="T3"/>
                  </a:cxn>
                  <a:cxn ang="T12">
                    <a:pos x="T4" y="T5"/>
                  </a:cxn>
                  <a:cxn ang="T13">
                    <a:pos x="T6" y="T7"/>
                  </a:cxn>
                  <a:cxn ang="T14">
                    <a:pos x="T8" y="T9"/>
                  </a:cxn>
                </a:cxnLst>
                <a:rect l="T15" t="T16" r="T17" b="T18"/>
                <a:pathLst>
                  <a:path w="343" h="480">
                    <a:moveTo>
                      <a:pt x="288" y="0"/>
                    </a:moveTo>
                    <a:cubicBezTo>
                      <a:pt x="315" y="4"/>
                      <a:pt x="343" y="8"/>
                      <a:pt x="336" y="48"/>
                    </a:cubicBezTo>
                    <a:cubicBezTo>
                      <a:pt x="328" y="87"/>
                      <a:pt x="288" y="175"/>
                      <a:pt x="240" y="240"/>
                    </a:cubicBezTo>
                    <a:cubicBezTo>
                      <a:pt x="191" y="304"/>
                      <a:pt x="88" y="392"/>
                      <a:pt x="48" y="432"/>
                    </a:cubicBezTo>
                    <a:cubicBezTo>
                      <a:pt x="8" y="472"/>
                      <a:pt x="8" y="472"/>
                      <a:pt x="0" y="48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4997" name="Freeform 9"/>
              <p:cNvSpPr>
                <a:spLocks/>
              </p:cNvSpPr>
              <p:nvPr/>
            </p:nvSpPr>
            <p:spPr bwMode="auto">
              <a:xfrm>
                <a:off x="912" y="4416"/>
                <a:ext cx="288" cy="336"/>
              </a:xfrm>
              <a:custGeom>
                <a:avLst/>
                <a:gdLst>
                  <a:gd name="T0" fmla="*/ 33041 w 240"/>
                  <a:gd name="T1" fmla="*/ 0 h 336"/>
                  <a:gd name="T2" fmla="*/ 26260 w 240"/>
                  <a:gd name="T3" fmla="*/ 144 h 336"/>
                  <a:gd name="T4" fmla="*/ 0 w 240"/>
                  <a:gd name="T5" fmla="*/ 336 h 336"/>
                  <a:gd name="T6" fmla="*/ 0 60000 65536"/>
                  <a:gd name="T7" fmla="*/ 0 60000 65536"/>
                  <a:gd name="T8" fmla="*/ 0 60000 65536"/>
                  <a:gd name="T9" fmla="*/ 0 w 240"/>
                  <a:gd name="T10" fmla="*/ 0 h 336"/>
                  <a:gd name="T11" fmla="*/ 240 w 240"/>
                  <a:gd name="T12" fmla="*/ 336 h 336"/>
                </a:gdLst>
                <a:ahLst/>
                <a:cxnLst>
                  <a:cxn ang="T6">
                    <a:pos x="T0" y="T1"/>
                  </a:cxn>
                  <a:cxn ang="T7">
                    <a:pos x="T2" y="T3"/>
                  </a:cxn>
                  <a:cxn ang="T8">
                    <a:pos x="T4" y="T5"/>
                  </a:cxn>
                </a:cxnLst>
                <a:rect l="T9" t="T10" r="T11" b="T12"/>
                <a:pathLst>
                  <a:path w="240" h="336">
                    <a:moveTo>
                      <a:pt x="240" y="0"/>
                    </a:moveTo>
                    <a:cubicBezTo>
                      <a:pt x="235" y="44"/>
                      <a:pt x="231" y="88"/>
                      <a:pt x="192" y="144"/>
                    </a:cubicBezTo>
                    <a:cubicBezTo>
                      <a:pt x="152" y="199"/>
                      <a:pt x="76" y="267"/>
                      <a:pt x="0" y="3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4998" name="Freeform 10"/>
              <p:cNvSpPr>
                <a:spLocks/>
              </p:cNvSpPr>
              <p:nvPr/>
            </p:nvSpPr>
            <p:spPr bwMode="auto">
              <a:xfrm>
                <a:off x="1056" y="4064"/>
                <a:ext cx="240" cy="320"/>
              </a:xfrm>
              <a:custGeom>
                <a:avLst/>
                <a:gdLst>
                  <a:gd name="T0" fmla="*/ 240 w 240"/>
                  <a:gd name="T1" fmla="*/ 304 h 320"/>
                  <a:gd name="T2" fmla="*/ 96 w 240"/>
                  <a:gd name="T3" fmla="*/ 64 h 320"/>
                  <a:gd name="T4" fmla="*/ 0 w 240"/>
                  <a:gd name="T5" fmla="*/ 16 h 320"/>
                  <a:gd name="T6" fmla="*/ 96 w 240"/>
                  <a:gd name="T7" fmla="*/ 160 h 320"/>
                  <a:gd name="T8" fmla="*/ 240 w 240"/>
                  <a:gd name="T9" fmla="*/ 304 h 320"/>
                  <a:gd name="T10" fmla="*/ 0 60000 65536"/>
                  <a:gd name="T11" fmla="*/ 0 60000 65536"/>
                  <a:gd name="T12" fmla="*/ 0 60000 65536"/>
                  <a:gd name="T13" fmla="*/ 0 60000 65536"/>
                  <a:gd name="T14" fmla="*/ 0 60000 65536"/>
                  <a:gd name="T15" fmla="*/ 0 w 240"/>
                  <a:gd name="T16" fmla="*/ 0 h 320"/>
                  <a:gd name="T17" fmla="*/ 240 w 240"/>
                  <a:gd name="T18" fmla="*/ 320 h 320"/>
                </a:gdLst>
                <a:ahLst/>
                <a:cxnLst>
                  <a:cxn ang="T10">
                    <a:pos x="T0" y="T1"/>
                  </a:cxn>
                  <a:cxn ang="T11">
                    <a:pos x="T2" y="T3"/>
                  </a:cxn>
                  <a:cxn ang="T12">
                    <a:pos x="T4" y="T5"/>
                  </a:cxn>
                  <a:cxn ang="T13">
                    <a:pos x="T6" y="T7"/>
                  </a:cxn>
                  <a:cxn ang="T14">
                    <a:pos x="T8" y="T9"/>
                  </a:cxn>
                </a:cxnLst>
                <a:rect l="T15" t="T16" r="T17" b="T18"/>
                <a:pathLst>
                  <a:path w="240" h="320">
                    <a:moveTo>
                      <a:pt x="240" y="304"/>
                    </a:moveTo>
                    <a:cubicBezTo>
                      <a:pt x="240" y="288"/>
                      <a:pt x="136" y="112"/>
                      <a:pt x="96" y="64"/>
                    </a:cubicBezTo>
                    <a:cubicBezTo>
                      <a:pt x="56" y="16"/>
                      <a:pt x="0" y="0"/>
                      <a:pt x="0" y="16"/>
                    </a:cubicBezTo>
                    <a:cubicBezTo>
                      <a:pt x="0" y="32"/>
                      <a:pt x="56" y="104"/>
                      <a:pt x="96" y="160"/>
                    </a:cubicBezTo>
                    <a:cubicBezTo>
                      <a:pt x="135" y="215"/>
                      <a:pt x="240" y="320"/>
                      <a:pt x="240" y="304"/>
                    </a:cubicBez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4999" name="Freeform 11"/>
              <p:cNvSpPr>
                <a:spLocks/>
              </p:cNvSpPr>
              <p:nvPr/>
            </p:nvSpPr>
            <p:spPr bwMode="auto">
              <a:xfrm>
                <a:off x="672" y="4176"/>
                <a:ext cx="400" cy="424"/>
              </a:xfrm>
              <a:custGeom>
                <a:avLst/>
                <a:gdLst>
                  <a:gd name="T0" fmla="*/ 56 w 400"/>
                  <a:gd name="T1" fmla="*/ 24 h 424"/>
                  <a:gd name="T2" fmla="*/ 152 w 400"/>
                  <a:gd name="T3" fmla="*/ 24 h 424"/>
                  <a:gd name="T4" fmla="*/ 296 w 400"/>
                  <a:gd name="T5" fmla="*/ 168 h 424"/>
                  <a:gd name="T6" fmla="*/ 392 w 400"/>
                  <a:gd name="T7" fmla="*/ 264 h 424"/>
                  <a:gd name="T8" fmla="*/ 344 w 400"/>
                  <a:gd name="T9" fmla="*/ 360 h 424"/>
                  <a:gd name="T10" fmla="*/ 248 w 400"/>
                  <a:gd name="T11" fmla="*/ 408 h 424"/>
                  <a:gd name="T12" fmla="*/ 56 w 400"/>
                  <a:gd name="T13" fmla="*/ 408 h 424"/>
                  <a:gd name="T14" fmla="*/ 8 w 400"/>
                  <a:gd name="T15" fmla="*/ 312 h 424"/>
                  <a:gd name="T16" fmla="*/ 8 w 400"/>
                  <a:gd name="T17" fmla="*/ 168 h 424"/>
                  <a:gd name="T18" fmla="*/ 56 w 400"/>
                  <a:gd name="T19" fmla="*/ 24 h 4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0"/>
                  <a:gd name="T31" fmla="*/ 0 h 424"/>
                  <a:gd name="T32" fmla="*/ 400 w 400"/>
                  <a:gd name="T33" fmla="*/ 424 h 4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0" h="424">
                    <a:moveTo>
                      <a:pt x="56" y="24"/>
                    </a:moveTo>
                    <a:cubicBezTo>
                      <a:pt x="80" y="0"/>
                      <a:pt x="112" y="0"/>
                      <a:pt x="152" y="24"/>
                    </a:cubicBezTo>
                    <a:cubicBezTo>
                      <a:pt x="191" y="47"/>
                      <a:pt x="256" y="128"/>
                      <a:pt x="296" y="168"/>
                    </a:cubicBezTo>
                    <a:cubicBezTo>
                      <a:pt x="336" y="208"/>
                      <a:pt x="383" y="231"/>
                      <a:pt x="392" y="264"/>
                    </a:cubicBezTo>
                    <a:cubicBezTo>
                      <a:pt x="400" y="296"/>
                      <a:pt x="368" y="336"/>
                      <a:pt x="344" y="360"/>
                    </a:cubicBezTo>
                    <a:cubicBezTo>
                      <a:pt x="320" y="384"/>
                      <a:pt x="296" y="400"/>
                      <a:pt x="248" y="408"/>
                    </a:cubicBezTo>
                    <a:cubicBezTo>
                      <a:pt x="200" y="416"/>
                      <a:pt x="96" y="424"/>
                      <a:pt x="56" y="408"/>
                    </a:cubicBezTo>
                    <a:cubicBezTo>
                      <a:pt x="16" y="392"/>
                      <a:pt x="15" y="351"/>
                      <a:pt x="8" y="312"/>
                    </a:cubicBezTo>
                    <a:cubicBezTo>
                      <a:pt x="0" y="272"/>
                      <a:pt x="0" y="216"/>
                      <a:pt x="8" y="168"/>
                    </a:cubicBezTo>
                    <a:cubicBezTo>
                      <a:pt x="16" y="120"/>
                      <a:pt x="32" y="48"/>
                      <a:pt x="56" y="24"/>
                    </a:cubicBez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0" name="Freeform 12"/>
              <p:cNvSpPr>
                <a:spLocks/>
              </p:cNvSpPr>
              <p:nvPr/>
            </p:nvSpPr>
            <p:spPr bwMode="auto">
              <a:xfrm>
                <a:off x="864" y="4512"/>
                <a:ext cx="144" cy="240"/>
              </a:xfrm>
              <a:custGeom>
                <a:avLst/>
                <a:gdLst>
                  <a:gd name="T0" fmla="*/ 144 w 144"/>
                  <a:gd name="T1" fmla="*/ 0 h 240"/>
                  <a:gd name="T2" fmla="*/ 0 w 144"/>
                  <a:gd name="T3" fmla="*/ 240 h 240"/>
                  <a:gd name="T4" fmla="*/ 0 60000 65536"/>
                  <a:gd name="T5" fmla="*/ 0 60000 65536"/>
                  <a:gd name="T6" fmla="*/ 0 w 144"/>
                  <a:gd name="T7" fmla="*/ 0 h 240"/>
                  <a:gd name="T8" fmla="*/ 144 w 144"/>
                  <a:gd name="T9" fmla="*/ 240 h 240"/>
                </a:gdLst>
                <a:ahLst/>
                <a:cxnLst>
                  <a:cxn ang="T4">
                    <a:pos x="T0" y="T1"/>
                  </a:cxn>
                  <a:cxn ang="T5">
                    <a:pos x="T2" y="T3"/>
                  </a:cxn>
                </a:cxnLst>
                <a:rect l="T6" t="T7" r="T8" b="T9"/>
                <a:pathLst>
                  <a:path w="144" h="240">
                    <a:moveTo>
                      <a:pt x="144" y="0"/>
                    </a:moveTo>
                    <a:cubicBezTo>
                      <a:pt x="83" y="100"/>
                      <a:pt x="23" y="200"/>
                      <a:pt x="0" y="2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1" name="Freeform 13"/>
              <p:cNvSpPr>
                <a:spLocks/>
              </p:cNvSpPr>
              <p:nvPr/>
            </p:nvSpPr>
            <p:spPr bwMode="auto">
              <a:xfrm>
                <a:off x="384" y="4560"/>
                <a:ext cx="576" cy="223"/>
              </a:xfrm>
              <a:custGeom>
                <a:avLst/>
                <a:gdLst>
                  <a:gd name="T0" fmla="*/ 576 w 576"/>
                  <a:gd name="T1" fmla="*/ 0 h 223"/>
                  <a:gd name="T2" fmla="*/ 432 w 576"/>
                  <a:gd name="T3" fmla="*/ 192 h 223"/>
                  <a:gd name="T4" fmla="*/ 192 w 576"/>
                  <a:gd name="T5" fmla="*/ 192 h 223"/>
                  <a:gd name="T6" fmla="*/ 0 w 576"/>
                  <a:gd name="T7" fmla="*/ 48 h 223"/>
                  <a:gd name="T8" fmla="*/ 0 60000 65536"/>
                  <a:gd name="T9" fmla="*/ 0 60000 65536"/>
                  <a:gd name="T10" fmla="*/ 0 60000 65536"/>
                  <a:gd name="T11" fmla="*/ 0 60000 65536"/>
                  <a:gd name="T12" fmla="*/ 0 w 576"/>
                  <a:gd name="T13" fmla="*/ 0 h 223"/>
                  <a:gd name="T14" fmla="*/ 576 w 576"/>
                  <a:gd name="T15" fmla="*/ 223 h 223"/>
                </a:gdLst>
                <a:ahLst/>
                <a:cxnLst>
                  <a:cxn ang="T8">
                    <a:pos x="T0" y="T1"/>
                  </a:cxn>
                  <a:cxn ang="T9">
                    <a:pos x="T2" y="T3"/>
                  </a:cxn>
                  <a:cxn ang="T10">
                    <a:pos x="T4" y="T5"/>
                  </a:cxn>
                  <a:cxn ang="T11">
                    <a:pos x="T6" y="T7"/>
                  </a:cxn>
                </a:cxnLst>
                <a:rect l="T12" t="T13" r="T14" b="T15"/>
                <a:pathLst>
                  <a:path w="576" h="223">
                    <a:moveTo>
                      <a:pt x="576" y="0"/>
                    </a:moveTo>
                    <a:cubicBezTo>
                      <a:pt x="535" y="80"/>
                      <a:pt x="495" y="160"/>
                      <a:pt x="432" y="192"/>
                    </a:cubicBezTo>
                    <a:cubicBezTo>
                      <a:pt x="368" y="223"/>
                      <a:pt x="263" y="215"/>
                      <a:pt x="192" y="192"/>
                    </a:cubicBezTo>
                    <a:cubicBezTo>
                      <a:pt x="120" y="168"/>
                      <a:pt x="32" y="72"/>
                      <a:pt x="0" y="4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2" name="Freeform 14"/>
              <p:cNvSpPr>
                <a:spLocks/>
              </p:cNvSpPr>
              <p:nvPr/>
            </p:nvSpPr>
            <p:spPr bwMode="auto">
              <a:xfrm>
                <a:off x="1056" y="3840"/>
                <a:ext cx="384" cy="960"/>
              </a:xfrm>
              <a:custGeom>
                <a:avLst/>
                <a:gdLst>
                  <a:gd name="T0" fmla="*/ 192 w 384"/>
                  <a:gd name="T1" fmla="*/ 0 h 1008"/>
                  <a:gd name="T2" fmla="*/ 336 w 384"/>
                  <a:gd name="T3" fmla="*/ 64 h 1008"/>
                  <a:gd name="T4" fmla="*/ 384 w 384"/>
                  <a:gd name="T5" fmla="*/ 115 h 1008"/>
                  <a:gd name="T6" fmla="*/ 336 w 384"/>
                  <a:gd name="T7" fmla="*/ 180 h 1008"/>
                  <a:gd name="T8" fmla="*/ 192 w 384"/>
                  <a:gd name="T9" fmla="*/ 231 h 1008"/>
                  <a:gd name="T10" fmla="*/ 0 w 384"/>
                  <a:gd name="T11" fmla="*/ 271 h 1008"/>
                  <a:gd name="T12" fmla="*/ 0 60000 65536"/>
                  <a:gd name="T13" fmla="*/ 0 60000 65536"/>
                  <a:gd name="T14" fmla="*/ 0 60000 65536"/>
                  <a:gd name="T15" fmla="*/ 0 60000 65536"/>
                  <a:gd name="T16" fmla="*/ 0 60000 65536"/>
                  <a:gd name="T17" fmla="*/ 0 60000 65536"/>
                  <a:gd name="T18" fmla="*/ 0 w 384"/>
                  <a:gd name="T19" fmla="*/ 0 h 1008"/>
                  <a:gd name="T20" fmla="*/ 384 w 384"/>
                  <a:gd name="T21" fmla="*/ 1008 h 1008"/>
                </a:gdLst>
                <a:ahLst/>
                <a:cxnLst>
                  <a:cxn ang="T12">
                    <a:pos x="T0" y="T1"/>
                  </a:cxn>
                  <a:cxn ang="T13">
                    <a:pos x="T2" y="T3"/>
                  </a:cxn>
                  <a:cxn ang="T14">
                    <a:pos x="T4" y="T5"/>
                  </a:cxn>
                  <a:cxn ang="T15">
                    <a:pos x="T6" y="T7"/>
                  </a:cxn>
                  <a:cxn ang="T16">
                    <a:pos x="T8" y="T9"/>
                  </a:cxn>
                  <a:cxn ang="T17">
                    <a:pos x="T10" y="T11"/>
                  </a:cxn>
                </a:cxnLst>
                <a:rect l="T18" t="T19" r="T20" b="T21"/>
                <a:pathLst>
                  <a:path w="384" h="1008">
                    <a:moveTo>
                      <a:pt x="192" y="0"/>
                    </a:moveTo>
                    <a:cubicBezTo>
                      <a:pt x="247" y="83"/>
                      <a:pt x="303" y="167"/>
                      <a:pt x="336" y="240"/>
                    </a:cubicBezTo>
                    <a:cubicBezTo>
                      <a:pt x="368" y="312"/>
                      <a:pt x="384" y="360"/>
                      <a:pt x="384" y="432"/>
                    </a:cubicBezTo>
                    <a:cubicBezTo>
                      <a:pt x="384" y="504"/>
                      <a:pt x="368" y="599"/>
                      <a:pt x="336" y="672"/>
                    </a:cubicBezTo>
                    <a:cubicBezTo>
                      <a:pt x="303" y="744"/>
                      <a:pt x="248" y="808"/>
                      <a:pt x="192" y="864"/>
                    </a:cubicBezTo>
                    <a:cubicBezTo>
                      <a:pt x="136" y="920"/>
                      <a:pt x="32" y="992"/>
                      <a:pt x="0" y="100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3" name="Freeform 15"/>
              <p:cNvSpPr>
                <a:spLocks/>
              </p:cNvSpPr>
              <p:nvPr/>
            </p:nvSpPr>
            <p:spPr bwMode="auto">
              <a:xfrm>
                <a:off x="1104" y="3648"/>
                <a:ext cx="640" cy="1296"/>
              </a:xfrm>
              <a:custGeom>
                <a:avLst/>
                <a:gdLst>
                  <a:gd name="T0" fmla="*/ 336 w 640"/>
                  <a:gd name="T1" fmla="*/ 0 h 1296"/>
                  <a:gd name="T2" fmla="*/ 624 w 640"/>
                  <a:gd name="T3" fmla="*/ 528 h 1296"/>
                  <a:gd name="T4" fmla="*/ 432 w 640"/>
                  <a:gd name="T5" fmla="*/ 1104 h 1296"/>
                  <a:gd name="T6" fmla="*/ 0 w 640"/>
                  <a:gd name="T7" fmla="*/ 1296 h 1296"/>
                  <a:gd name="T8" fmla="*/ 0 60000 65536"/>
                  <a:gd name="T9" fmla="*/ 0 60000 65536"/>
                  <a:gd name="T10" fmla="*/ 0 60000 65536"/>
                  <a:gd name="T11" fmla="*/ 0 60000 65536"/>
                  <a:gd name="T12" fmla="*/ 0 w 640"/>
                  <a:gd name="T13" fmla="*/ 0 h 1296"/>
                  <a:gd name="T14" fmla="*/ 640 w 640"/>
                  <a:gd name="T15" fmla="*/ 1296 h 1296"/>
                </a:gdLst>
                <a:ahLst/>
                <a:cxnLst>
                  <a:cxn ang="T8">
                    <a:pos x="T0" y="T1"/>
                  </a:cxn>
                  <a:cxn ang="T9">
                    <a:pos x="T2" y="T3"/>
                  </a:cxn>
                  <a:cxn ang="T10">
                    <a:pos x="T4" y="T5"/>
                  </a:cxn>
                  <a:cxn ang="T11">
                    <a:pos x="T6" y="T7"/>
                  </a:cxn>
                </a:cxnLst>
                <a:rect l="T12" t="T13" r="T14" b="T15"/>
                <a:pathLst>
                  <a:path w="640" h="1296">
                    <a:moveTo>
                      <a:pt x="336" y="0"/>
                    </a:moveTo>
                    <a:cubicBezTo>
                      <a:pt x="472" y="172"/>
                      <a:pt x="608" y="344"/>
                      <a:pt x="624" y="528"/>
                    </a:cubicBezTo>
                    <a:cubicBezTo>
                      <a:pt x="640" y="712"/>
                      <a:pt x="535" y="976"/>
                      <a:pt x="432" y="1104"/>
                    </a:cubicBezTo>
                    <a:cubicBezTo>
                      <a:pt x="328" y="1231"/>
                      <a:pt x="72" y="1263"/>
                      <a:pt x="0" y="129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4" name="Freeform 16"/>
              <p:cNvSpPr>
                <a:spLocks/>
              </p:cNvSpPr>
              <p:nvPr/>
            </p:nvSpPr>
            <p:spPr bwMode="auto">
              <a:xfrm>
                <a:off x="490" y="3663"/>
                <a:ext cx="80" cy="164"/>
              </a:xfrm>
              <a:custGeom>
                <a:avLst/>
                <a:gdLst>
                  <a:gd name="T0" fmla="*/ 80 w 80"/>
                  <a:gd name="T1" fmla="*/ 17 h 164"/>
                  <a:gd name="T2" fmla="*/ 0 w 80"/>
                  <a:gd name="T3" fmla="*/ 57 h 164"/>
                  <a:gd name="T4" fmla="*/ 10 w 80"/>
                  <a:gd name="T5" fmla="*/ 107 h 164"/>
                  <a:gd name="T6" fmla="*/ 40 w 80"/>
                  <a:gd name="T7" fmla="*/ 137 h 164"/>
                  <a:gd name="T8" fmla="*/ 0 60000 65536"/>
                  <a:gd name="T9" fmla="*/ 0 60000 65536"/>
                  <a:gd name="T10" fmla="*/ 0 60000 65536"/>
                  <a:gd name="T11" fmla="*/ 0 60000 65536"/>
                  <a:gd name="T12" fmla="*/ 0 w 80"/>
                  <a:gd name="T13" fmla="*/ 0 h 164"/>
                  <a:gd name="T14" fmla="*/ 80 w 80"/>
                  <a:gd name="T15" fmla="*/ 164 h 164"/>
                </a:gdLst>
                <a:ahLst/>
                <a:cxnLst>
                  <a:cxn ang="T8">
                    <a:pos x="T0" y="T1"/>
                  </a:cxn>
                  <a:cxn ang="T9">
                    <a:pos x="T2" y="T3"/>
                  </a:cxn>
                  <a:cxn ang="T10">
                    <a:pos x="T4" y="T5"/>
                  </a:cxn>
                  <a:cxn ang="T11">
                    <a:pos x="T6" y="T7"/>
                  </a:cxn>
                </a:cxnLst>
                <a:rect l="T12" t="T13" r="T14" b="T15"/>
                <a:pathLst>
                  <a:path w="80" h="164">
                    <a:moveTo>
                      <a:pt x="80" y="17"/>
                    </a:moveTo>
                    <a:cubicBezTo>
                      <a:pt x="29" y="0"/>
                      <a:pt x="27" y="16"/>
                      <a:pt x="0" y="57"/>
                    </a:cubicBezTo>
                    <a:cubicBezTo>
                      <a:pt x="3" y="73"/>
                      <a:pt x="1" y="92"/>
                      <a:pt x="10" y="107"/>
                    </a:cubicBezTo>
                    <a:cubicBezTo>
                      <a:pt x="42" y="164"/>
                      <a:pt x="40" y="105"/>
                      <a:pt x="40" y="137"/>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5" name="Freeform 17"/>
              <p:cNvSpPr>
                <a:spLocks/>
              </p:cNvSpPr>
              <p:nvPr/>
            </p:nvSpPr>
            <p:spPr bwMode="auto">
              <a:xfrm>
                <a:off x="459" y="3809"/>
                <a:ext cx="71" cy="161"/>
              </a:xfrm>
              <a:custGeom>
                <a:avLst/>
                <a:gdLst>
                  <a:gd name="T0" fmla="*/ 71 w 71"/>
                  <a:gd name="T1" fmla="*/ 1 h 161"/>
                  <a:gd name="T2" fmla="*/ 1 w 71"/>
                  <a:gd name="T3" fmla="*/ 51 h 161"/>
                  <a:gd name="T4" fmla="*/ 71 w 71"/>
                  <a:gd name="T5" fmla="*/ 161 h 161"/>
                  <a:gd name="T6" fmla="*/ 0 60000 65536"/>
                  <a:gd name="T7" fmla="*/ 0 60000 65536"/>
                  <a:gd name="T8" fmla="*/ 0 60000 65536"/>
                  <a:gd name="T9" fmla="*/ 0 w 71"/>
                  <a:gd name="T10" fmla="*/ 0 h 161"/>
                  <a:gd name="T11" fmla="*/ 71 w 71"/>
                  <a:gd name="T12" fmla="*/ 161 h 161"/>
                </a:gdLst>
                <a:ahLst/>
                <a:cxnLst>
                  <a:cxn ang="T6">
                    <a:pos x="T0" y="T1"/>
                  </a:cxn>
                  <a:cxn ang="T7">
                    <a:pos x="T2" y="T3"/>
                  </a:cxn>
                  <a:cxn ang="T8">
                    <a:pos x="T4" y="T5"/>
                  </a:cxn>
                </a:cxnLst>
                <a:rect l="T9" t="T10" r="T11" b="T12"/>
                <a:pathLst>
                  <a:path w="71" h="161">
                    <a:moveTo>
                      <a:pt x="71" y="1"/>
                    </a:moveTo>
                    <a:cubicBezTo>
                      <a:pt x="0" y="24"/>
                      <a:pt x="17" y="0"/>
                      <a:pt x="1" y="51"/>
                    </a:cubicBezTo>
                    <a:cubicBezTo>
                      <a:pt x="7" y="89"/>
                      <a:pt x="14" y="161"/>
                      <a:pt x="71" y="16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6" name="Freeform 18"/>
              <p:cNvSpPr>
                <a:spLocks/>
              </p:cNvSpPr>
              <p:nvPr/>
            </p:nvSpPr>
            <p:spPr bwMode="auto">
              <a:xfrm>
                <a:off x="590" y="3690"/>
                <a:ext cx="96" cy="110"/>
              </a:xfrm>
              <a:custGeom>
                <a:avLst/>
                <a:gdLst>
                  <a:gd name="T0" fmla="*/ 70 w 96"/>
                  <a:gd name="T1" fmla="*/ 0 h 110"/>
                  <a:gd name="T2" fmla="*/ 90 w 96"/>
                  <a:gd name="T3" fmla="*/ 40 h 110"/>
                  <a:gd name="T4" fmla="*/ 0 w 96"/>
                  <a:gd name="T5" fmla="*/ 110 h 110"/>
                  <a:gd name="T6" fmla="*/ 0 60000 65536"/>
                  <a:gd name="T7" fmla="*/ 0 60000 65536"/>
                  <a:gd name="T8" fmla="*/ 0 60000 65536"/>
                  <a:gd name="T9" fmla="*/ 0 w 96"/>
                  <a:gd name="T10" fmla="*/ 0 h 110"/>
                  <a:gd name="T11" fmla="*/ 96 w 96"/>
                  <a:gd name="T12" fmla="*/ 110 h 110"/>
                </a:gdLst>
                <a:ahLst/>
                <a:cxnLst>
                  <a:cxn ang="T6">
                    <a:pos x="T0" y="T1"/>
                  </a:cxn>
                  <a:cxn ang="T7">
                    <a:pos x="T2" y="T3"/>
                  </a:cxn>
                  <a:cxn ang="T8">
                    <a:pos x="T4" y="T5"/>
                  </a:cxn>
                </a:cxnLst>
                <a:rect l="T9" t="T10" r="T11" b="T12"/>
                <a:pathLst>
                  <a:path w="96" h="110">
                    <a:moveTo>
                      <a:pt x="70" y="0"/>
                    </a:moveTo>
                    <a:cubicBezTo>
                      <a:pt x="76" y="13"/>
                      <a:pt x="87" y="25"/>
                      <a:pt x="90" y="40"/>
                    </a:cubicBezTo>
                    <a:cubicBezTo>
                      <a:pt x="96" y="85"/>
                      <a:pt x="28" y="95"/>
                      <a:pt x="0" y="11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7" name="Freeform 19"/>
              <p:cNvSpPr>
                <a:spLocks/>
              </p:cNvSpPr>
              <p:nvPr/>
            </p:nvSpPr>
            <p:spPr bwMode="auto">
              <a:xfrm>
                <a:off x="600" y="3810"/>
                <a:ext cx="96" cy="140"/>
              </a:xfrm>
              <a:custGeom>
                <a:avLst/>
                <a:gdLst>
                  <a:gd name="T0" fmla="*/ 0 w 96"/>
                  <a:gd name="T1" fmla="*/ 0 h 140"/>
                  <a:gd name="T2" fmla="*/ 60 w 96"/>
                  <a:gd name="T3" fmla="*/ 100 h 140"/>
                  <a:gd name="T4" fmla="*/ 10 w 96"/>
                  <a:gd name="T5" fmla="*/ 140 h 140"/>
                  <a:gd name="T6" fmla="*/ 0 60000 65536"/>
                  <a:gd name="T7" fmla="*/ 0 60000 65536"/>
                  <a:gd name="T8" fmla="*/ 0 60000 65536"/>
                  <a:gd name="T9" fmla="*/ 0 w 96"/>
                  <a:gd name="T10" fmla="*/ 0 h 140"/>
                  <a:gd name="T11" fmla="*/ 96 w 96"/>
                  <a:gd name="T12" fmla="*/ 140 h 140"/>
                </a:gdLst>
                <a:ahLst/>
                <a:cxnLst>
                  <a:cxn ang="T6">
                    <a:pos x="T0" y="T1"/>
                  </a:cxn>
                  <a:cxn ang="T7">
                    <a:pos x="T2" y="T3"/>
                  </a:cxn>
                  <a:cxn ang="T8">
                    <a:pos x="T4" y="T5"/>
                  </a:cxn>
                </a:cxnLst>
                <a:rect l="T9" t="T10" r="T11" b="T12"/>
                <a:pathLst>
                  <a:path w="96" h="140">
                    <a:moveTo>
                      <a:pt x="0" y="0"/>
                    </a:moveTo>
                    <a:cubicBezTo>
                      <a:pt x="56" y="11"/>
                      <a:pt x="96" y="26"/>
                      <a:pt x="60" y="100"/>
                    </a:cubicBezTo>
                    <a:cubicBezTo>
                      <a:pt x="50" y="119"/>
                      <a:pt x="25" y="124"/>
                      <a:pt x="10" y="1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8" name="Freeform 20"/>
              <p:cNvSpPr>
                <a:spLocks/>
              </p:cNvSpPr>
              <p:nvPr/>
            </p:nvSpPr>
            <p:spPr bwMode="auto">
              <a:xfrm>
                <a:off x="437" y="3980"/>
                <a:ext cx="323" cy="140"/>
              </a:xfrm>
              <a:custGeom>
                <a:avLst/>
                <a:gdLst>
                  <a:gd name="T0" fmla="*/ 93 w 323"/>
                  <a:gd name="T1" fmla="*/ 0 h 140"/>
                  <a:gd name="T2" fmla="*/ 13 w 323"/>
                  <a:gd name="T3" fmla="*/ 30 h 140"/>
                  <a:gd name="T4" fmla="*/ 73 w 323"/>
                  <a:gd name="T5" fmla="*/ 140 h 140"/>
                  <a:gd name="T6" fmla="*/ 253 w 323"/>
                  <a:gd name="T7" fmla="*/ 90 h 140"/>
                  <a:gd name="T8" fmla="*/ 323 w 323"/>
                  <a:gd name="T9" fmla="*/ 40 h 140"/>
                  <a:gd name="T10" fmla="*/ 0 60000 65536"/>
                  <a:gd name="T11" fmla="*/ 0 60000 65536"/>
                  <a:gd name="T12" fmla="*/ 0 60000 65536"/>
                  <a:gd name="T13" fmla="*/ 0 60000 65536"/>
                  <a:gd name="T14" fmla="*/ 0 60000 65536"/>
                  <a:gd name="T15" fmla="*/ 0 w 323"/>
                  <a:gd name="T16" fmla="*/ 0 h 140"/>
                  <a:gd name="T17" fmla="*/ 323 w 323"/>
                  <a:gd name="T18" fmla="*/ 140 h 140"/>
                </a:gdLst>
                <a:ahLst/>
                <a:cxnLst>
                  <a:cxn ang="T10">
                    <a:pos x="T0" y="T1"/>
                  </a:cxn>
                  <a:cxn ang="T11">
                    <a:pos x="T2" y="T3"/>
                  </a:cxn>
                  <a:cxn ang="T12">
                    <a:pos x="T4" y="T5"/>
                  </a:cxn>
                  <a:cxn ang="T13">
                    <a:pos x="T6" y="T7"/>
                  </a:cxn>
                  <a:cxn ang="T14">
                    <a:pos x="T8" y="T9"/>
                  </a:cxn>
                </a:cxnLst>
                <a:rect l="T15" t="T16" r="T17" b="T18"/>
                <a:pathLst>
                  <a:path w="323" h="140">
                    <a:moveTo>
                      <a:pt x="93" y="0"/>
                    </a:moveTo>
                    <a:cubicBezTo>
                      <a:pt x="86" y="1"/>
                      <a:pt x="17" y="8"/>
                      <a:pt x="13" y="30"/>
                    </a:cubicBezTo>
                    <a:cubicBezTo>
                      <a:pt x="0" y="85"/>
                      <a:pt x="27" y="124"/>
                      <a:pt x="73" y="140"/>
                    </a:cubicBezTo>
                    <a:cubicBezTo>
                      <a:pt x="202" y="118"/>
                      <a:pt x="167" y="132"/>
                      <a:pt x="253" y="90"/>
                    </a:cubicBezTo>
                    <a:cubicBezTo>
                      <a:pt x="284" y="74"/>
                      <a:pt x="306" y="73"/>
                      <a:pt x="323" y="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09" name="Freeform 21"/>
              <p:cNvSpPr>
                <a:spLocks/>
              </p:cNvSpPr>
              <p:nvPr/>
            </p:nvSpPr>
            <p:spPr bwMode="auto">
              <a:xfrm>
                <a:off x="672" y="3888"/>
                <a:ext cx="110" cy="45"/>
              </a:xfrm>
              <a:custGeom>
                <a:avLst/>
                <a:gdLst>
                  <a:gd name="T0" fmla="*/ 0 w 110"/>
                  <a:gd name="T1" fmla="*/ 45 h 45"/>
                  <a:gd name="T2" fmla="*/ 60 w 110"/>
                  <a:gd name="T3" fmla="*/ 5 h 45"/>
                  <a:gd name="T4" fmla="*/ 110 w 110"/>
                  <a:gd name="T5" fmla="*/ 15 h 45"/>
                  <a:gd name="T6" fmla="*/ 0 60000 65536"/>
                  <a:gd name="T7" fmla="*/ 0 60000 65536"/>
                  <a:gd name="T8" fmla="*/ 0 60000 65536"/>
                  <a:gd name="T9" fmla="*/ 0 w 110"/>
                  <a:gd name="T10" fmla="*/ 0 h 45"/>
                  <a:gd name="T11" fmla="*/ 110 w 110"/>
                  <a:gd name="T12" fmla="*/ 45 h 45"/>
                </a:gdLst>
                <a:ahLst/>
                <a:cxnLst>
                  <a:cxn ang="T6">
                    <a:pos x="T0" y="T1"/>
                  </a:cxn>
                  <a:cxn ang="T7">
                    <a:pos x="T2" y="T3"/>
                  </a:cxn>
                  <a:cxn ang="T8">
                    <a:pos x="T4" y="T5"/>
                  </a:cxn>
                </a:cxnLst>
                <a:rect l="T9" t="T10" r="T11" b="T12"/>
                <a:pathLst>
                  <a:path w="110" h="45">
                    <a:moveTo>
                      <a:pt x="0" y="45"/>
                    </a:moveTo>
                    <a:cubicBezTo>
                      <a:pt x="20" y="31"/>
                      <a:pt x="36" y="0"/>
                      <a:pt x="60" y="5"/>
                    </a:cubicBezTo>
                    <a:cubicBezTo>
                      <a:pt x="76" y="8"/>
                      <a:pt x="110" y="15"/>
                      <a:pt x="110" y="1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10" name="Freeform 22"/>
              <p:cNvSpPr>
                <a:spLocks/>
              </p:cNvSpPr>
              <p:nvPr/>
            </p:nvSpPr>
            <p:spPr bwMode="auto">
              <a:xfrm>
                <a:off x="780" y="3870"/>
                <a:ext cx="157" cy="133"/>
              </a:xfrm>
              <a:custGeom>
                <a:avLst/>
                <a:gdLst>
                  <a:gd name="T0" fmla="*/ 0 w 157"/>
                  <a:gd name="T1" fmla="*/ 130 h 133"/>
                  <a:gd name="T2" fmla="*/ 110 w 157"/>
                  <a:gd name="T3" fmla="*/ 110 h 133"/>
                  <a:gd name="T4" fmla="*/ 140 w 157"/>
                  <a:gd name="T5" fmla="*/ 0 h 133"/>
                  <a:gd name="T6" fmla="*/ 0 60000 65536"/>
                  <a:gd name="T7" fmla="*/ 0 60000 65536"/>
                  <a:gd name="T8" fmla="*/ 0 60000 65536"/>
                  <a:gd name="T9" fmla="*/ 0 w 157"/>
                  <a:gd name="T10" fmla="*/ 0 h 133"/>
                  <a:gd name="T11" fmla="*/ 157 w 157"/>
                  <a:gd name="T12" fmla="*/ 133 h 133"/>
                </a:gdLst>
                <a:ahLst/>
                <a:cxnLst>
                  <a:cxn ang="T6">
                    <a:pos x="T0" y="T1"/>
                  </a:cxn>
                  <a:cxn ang="T7">
                    <a:pos x="T2" y="T3"/>
                  </a:cxn>
                  <a:cxn ang="T8">
                    <a:pos x="T4" y="T5"/>
                  </a:cxn>
                </a:cxnLst>
                <a:rect l="T9" t="T10" r="T11" b="T12"/>
                <a:pathLst>
                  <a:path w="157" h="133">
                    <a:moveTo>
                      <a:pt x="0" y="130"/>
                    </a:moveTo>
                    <a:cubicBezTo>
                      <a:pt x="36" y="125"/>
                      <a:pt x="80" y="133"/>
                      <a:pt x="110" y="110"/>
                    </a:cubicBezTo>
                    <a:cubicBezTo>
                      <a:pt x="141" y="84"/>
                      <a:pt x="157" y="35"/>
                      <a:pt x="14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11" name="Freeform 23"/>
              <p:cNvSpPr>
                <a:spLocks/>
              </p:cNvSpPr>
              <p:nvPr/>
            </p:nvSpPr>
            <p:spPr bwMode="auto">
              <a:xfrm>
                <a:off x="768" y="3840"/>
                <a:ext cx="110" cy="80"/>
              </a:xfrm>
              <a:custGeom>
                <a:avLst/>
                <a:gdLst>
                  <a:gd name="T0" fmla="*/ 0 w 110"/>
                  <a:gd name="T1" fmla="*/ 80 h 80"/>
                  <a:gd name="T2" fmla="*/ 110 w 110"/>
                  <a:gd name="T3" fmla="*/ 0 h 80"/>
                  <a:gd name="T4" fmla="*/ 0 60000 65536"/>
                  <a:gd name="T5" fmla="*/ 0 60000 65536"/>
                  <a:gd name="T6" fmla="*/ 0 w 110"/>
                  <a:gd name="T7" fmla="*/ 0 h 80"/>
                  <a:gd name="T8" fmla="*/ 110 w 110"/>
                  <a:gd name="T9" fmla="*/ 80 h 80"/>
                </a:gdLst>
                <a:ahLst/>
                <a:cxnLst>
                  <a:cxn ang="T4">
                    <a:pos x="T0" y="T1"/>
                  </a:cxn>
                  <a:cxn ang="T5">
                    <a:pos x="T2" y="T3"/>
                  </a:cxn>
                </a:cxnLst>
                <a:rect l="T6" t="T7" r="T8" b="T9"/>
                <a:pathLst>
                  <a:path w="110" h="80">
                    <a:moveTo>
                      <a:pt x="0" y="80"/>
                    </a:moveTo>
                    <a:cubicBezTo>
                      <a:pt x="18" y="23"/>
                      <a:pt x="48" y="0"/>
                      <a:pt x="11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12" name="Freeform 24"/>
              <p:cNvSpPr>
                <a:spLocks/>
              </p:cNvSpPr>
              <p:nvPr/>
            </p:nvSpPr>
            <p:spPr bwMode="auto">
              <a:xfrm>
                <a:off x="920" y="3760"/>
                <a:ext cx="193" cy="128"/>
              </a:xfrm>
              <a:custGeom>
                <a:avLst/>
                <a:gdLst>
                  <a:gd name="T0" fmla="*/ 0 w 193"/>
                  <a:gd name="T1" fmla="*/ 110 h 128"/>
                  <a:gd name="T2" fmla="*/ 150 w 193"/>
                  <a:gd name="T3" fmla="*/ 80 h 128"/>
                  <a:gd name="T4" fmla="*/ 190 w 193"/>
                  <a:gd name="T5" fmla="*/ 0 h 128"/>
                  <a:gd name="T6" fmla="*/ 0 60000 65536"/>
                  <a:gd name="T7" fmla="*/ 0 60000 65536"/>
                  <a:gd name="T8" fmla="*/ 0 60000 65536"/>
                  <a:gd name="T9" fmla="*/ 0 w 193"/>
                  <a:gd name="T10" fmla="*/ 0 h 128"/>
                  <a:gd name="T11" fmla="*/ 193 w 193"/>
                  <a:gd name="T12" fmla="*/ 128 h 128"/>
                </a:gdLst>
                <a:ahLst/>
                <a:cxnLst>
                  <a:cxn ang="T6">
                    <a:pos x="T0" y="T1"/>
                  </a:cxn>
                  <a:cxn ang="T7">
                    <a:pos x="T2" y="T3"/>
                  </a:cxn>
                  <a:cxn ang="T8">
                    <a:pos x="T4" y="T5"/>
                  </a:cxn>
                </a:cxnLst>
                <a:rect l="T9" t="T10" r="T11" b="T12"/>
                <a:pathLst>
                  <a:path w="193" h="128">
                    <a:moveTo>
                      <a:pt x="0" y="110"/>
                    </a:moveTo>
                    <a:cubicBezTo>
                      <a:pt x="54" y="128"/>
                      <a:pt x="103" y="110"/>
                      <a:pt x="150" y="80"/>
                    </a:cubicBezTo>
                    <a:cubicBezTo>
                      <a:pt x="193" y="14"/>
                      <a:pt x="190" y="44"/>
                      <a:pt x="19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
            <p:nvSpPr>
              <p:cNvPr id="125013" name="Freeform 25"/>
              <p:cNvSpPr>
                <a:spLocks/>
              </p:cNvSpPr>
              <p:nvPr/>
            </p:nvSpPr>
            <p:spPr bwMode="auto">
              <a:xfrm>
                <a:off x="890" y="3740"/>
                <a:ext cx="140" cy="100"/>
              </a:xfrm>
              <a:custGeom>
                <a:avLst/>
                <a:gdLst>
                  <a:gd name="T0" fmla="*/ 0 w 140"/>
                  <a:gd name="T1" fmla="*/ 100 h 100"/>
                  <a:gd name="T2" fmla="*/ 20 w 140"/>
                  <a:gd name="T3" fmla="*/ 40 h 100"/>
                  <a:gd name="T4" fmla="*/ 140 w 140"/>
                  <a:gd name="T5" fmla="*/ 0 h 100"/>
                  <a:gd name="T6" fmla="*/ 0 60000 65536"/>
                  <a:gd name="T7" fmla="*/ 0 60000 65536"/>
                  <a:gd name="T8" fmla="*/ 0 60000 65536"/>
                  <a:gd name="T9" fmla="*/ 0 w 140"/>
                  <a:gd name="T10" fmla="*/ 0 h 100"/>
                  <a:gd name="T11" fmla="*/ 140 w 140"/>
                  <a:gd name="T12" fmla="*/ 100 h 100"/>
                </a:gdLst>
                <a:ahLst/>
                <a:cxnLst>
                  <a:cxn ang="T6">
                    <a:pos x="T0" y="T1"/>
                  </a:cxn>
                  <a:cxn ang="T7">
                    <a:pos x="T2" y="T3"/>
                  </a:cxn>
                  <a:cxn ang="T8">
                    <a:pos x="T4" y="T5"/>
                  </a:cxn>
                </a:cxnLst>
                <a:rect l="T9" t="T10" r="T11" b="T12"/>
                <a:pathLst>
                  <a:path w="140" h="100">
                    <a:moveTo>
                      <a:pt x="0" y="100"/>
                    </a:moveTo>
                    <a:cubicBezTo>
                      <a:pt x="6" y="80"/>
                      <a:pt x="2" y="51"/>
                      <a:pt x="20" y="40"/>
                    </a:cubicBezTo>
                    <a:cubicBezTo>
                      <a:pt x="58" y="14"/>
                      <a:pt x="94" y="0"/>
                      <a:pt x="14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grpSp>
        <p:sp>
          <p:nvSpPr>
            <p:cNvPr id="124932" name="Text Box 29"/>
            <p:cNvSpPr txBox="1">
              <a:spLocks noChangeArrowheads="1"/>
            </p:cNvSpPr>
            <p:nvPr/>
          </p:nvSpPr>
          <p:spPr bwMode="auto">
            <a:xfrm>
              <a:off x="4392564" y="5163964"/>
              <a:ext cx="103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222222"/>
                  </a:solidFill>
                </a:rPr>
                <a:t>Rectum</a:t>
              </a:r>
            </a:p>
          </p:txBody>
        </p:sp>
        <p:sp>
          <p:nvSpPr>
            <p:cNvPr id="124934" name="Text Box 31"/>
            <p:cNvSpPr txBox="1">
              <a:spLocks noChangeArrowheads="1"/>
            </p:cNvSpPr>
            <p:nvPr/>
          </p:nvSpPr>
          <p:spPr bwMode="auto">
            <a:xfrm>
              <a:off x="479376" y="2604914"/>
              <a:ext cx="178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0000"/>
                  </a:solidFill>
                </a:rPr>
                <a:t>small intestine</a:t>
              </a:r>
            </a:p>
          </p:txBody>
        </p:sp>
        <p:sp>
          <p:nvSpPr>
            <p:cNvPr id="124935" name="Text Box 32"/>
            <p:cNvSpPr txBox="1">
              <a:spLocks noChangeArrowheads="1"/>
            </p:cNvSpPr>
            <p:nvPr/>
          </p:nvSpPr>
          <p:spPr bwMode="auto">
            <a:xfrm>
              <a:off x="4840239" y="289225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000000"/>
                  </a:solidFill>
                </a:rPr>
                <a:t>Uterus</a:t>
              </a:r>
            </a:p>
          </p:txBody>
        </p:sp>
        <p:sp>
          <p:nvSpPr>
            <p:cNvPr id="124936" name="Line 33"/>
            <p:cNvSpPr>
              <a:spLocks noChangeShapeType="1"/>
            </p:cNvSpPr>
            <p:nvPr/>
          </p:nvSpPr>
          <p:spPr bwMode="auto">
            <a:xfrm flipV="1">
              <a:off x="1777950" y="4511502"/>
              <a:ext cx="673100" cy="444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37" name="Line 34"/>
            <p:cNvSpPr>
              <a:spLocks noChangeShapeType="1"/>
            </p:cNvSpPr>
            <p:nvPr/>
          </p:nvSpPr>
          <p:spPr bwMode="auto">
            <a:xfrm>
              <a:off x="1725564" y="2903364"/>
              <a:ext cx="338137" cy="215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38" name="Line 35"/>
            <p:cNvSpPr>
              <a:spLocks noChangeShapeType="1"/>
            </p:cNvSpPr>
            <p:nvPr/>
          </p:nvSpPr>
          <p:spPr bwMode="auto">
            <a:xfrm flipH="1" flipV="1">
              <a:off x="4565600" y="4511502"/>
              <a:ext cx="577850" cy="6223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39" name="Line 36"/>
            <p:cNvSpPr>
              <a:spLocks noChangeShapeType="1"/>
            </p:cNvSpPr>
            <p:nvPr/>
          </p:nvSpPr>
          <p:spPr bwMode="auto">
            <a:xfrm flipH="1">
              <a:off x="3700414" y="3270077"/>
              <a:ext cx="1347787" cy="3540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0" name="Text Box 37"/>
            <p:cNvSpPr txBox="1">
              <a:spLocks noChangeArrowheads="1"/>
            </p:cNvSpPr>
            <p:nvPr/>
          </p:nvSpPr>
          <p:spPr bwMode="auto">
            <a:xfrm>
              <a:off x="2739975" y="5210003"/>
              <a:ext cx="91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000000"/>
                  </a:solidFill>
                </a:rPr>
                <a:t>vagina</a:t>
              </a:r>
            </a:p>
          </p:txBody>
        </p:sp>
        <p:sp>
          <p:nvSpPr>
            <p:cNvPr id="124941" name="Line 38"/>
            <p:cNvSpPr>
              <a:spLocks noChangeShapeType="1"/>
            </p:cNvSpPr>
            <p:nvPr/>
          </p:nvSpPr>
          <p:spPr bwMode="auto">
            <a:xfrm flipV="1">
              <a:off x="3028900" y="4956002"/>
              <a:ext cx="1588" cy="266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2" name="Text Box 39"/>
            <p:cNvSpPr txBox="1">
              <a:spLocks noChangeArrowheads="1"/>
            </p:cNvSpPr>
            <p:nvPr/>
          </p:nvSpPr>
          <p:spPr bwMode="auto">
            <a:xfrm>
              <a:off x="1181050" y="4976639"/>
              <a:ext cx="1169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222222"/>
                  </a:solidFill>
                </a:rPr>
                <a:t>Bladder</a:t>
              </a:r>
            </a:p>
          </p:txBody>
        </p:sp>
        <p:sp>
          <p:nvSpPr>
            <p:cNvPr id="124943" name="Line 40"/>
            <p:cNvSpPr>
              <a:spLocks noChangeShapeType="1"/>
            </p:cNvSpPr>
            <p:nvPr/>
          </p:nvSpPr>
          <p:spPr bwMode="auto">
            <a:xfrm flipV="1">
              <a:off x="3814713" y="3681239"/>
              <a:ext cx="165100" cy="152400"/>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4" name="Line 41"/>
            <p:cNvSpPr>
              <a:spLocks noChangeShapeType="1"/>
            </p:cNvSpPr>
            <p:nvPr/>
          </p:nvSpPr>
          <p:spPr bwMode="auto">
            <a:xfrm flipV="1">
              <a:off x="3897263" y="3909839"/>
              <a:ext cx="247650" cy="76200"/>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5" name="Line 42"/>
            <p:cNvSpPr>
              <a:spLocks noChangeShapeType="1"/>
            </p:cNvSpPr>
            <p:nvPr/>
          </p:nvSpPr>
          <p:spPr bwMode="auto">
            <a:xfrm>
              <a:off x="3897263" y="4367039"/>
              <a:ext cx="165100" cy="76200"/>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6" name="Line 43"/>
            <p:cNvSpPr>
              <a:spLocks noChangeShapeType="1"/>
            </p:cNvSpPr>
            <p:nvPr/>
          </p:nvSpPr>
          <p:spPr bwMode="auto">
            <a:xfrm flipV="1">
              <a:off x="3897263" y="4138439"/>
              <a:ext cx="247650" cy="1588"/>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7" name="Line 44"/>
            <p:cNvSpPr>
              <a:spLocks noChangeShapeType="1"/>
            </p:cNvSpPr>
            <p:nvPr/>
          </p:nvSpPr>
          <p:spPr bwMode="auto">
            <a:xfrm flipV="1">
              <a:off x="3154313" y="4443239"/>
              <a:ext cx="165100" cy="152400"/>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8" name="Line 45"/>
            <p:cNvSpPr>
              <a:spLocks noChangeShapeType="1"/>
            </p:cNvSpPr>
            <p:nvPr/>
          </p:nvSpPr>
          <p:spPr bwMode="auto">
            <a:xfrm flipV="1">
              <a:off x="2824113" y="4138439"/>
              <a:ext cx="247650" cy="1588"/>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49" name="Line 46"/>
            <p:cNvSpPr>
              <a:spLocks noChangeShapeType="1"/>
            </p:cNvSpPr>
            <p:nvPr/>
          </p:nvSpPr>
          <p:spPr bwMode="auto">
            <a:xfrm flipV="1">
              <a:off x="2989213" y="4290839"/>
              <a:ext cx="247650" cy="76200"/>
            </a:xfrm>
            <a:prstGeom prst="line">
              <a:avLst/>
            </a:prstGeom>
            <a:noFill/>
            <a:ln w="57150">
              <a:solidFill>
                <a:srgbClr val="FF9456"/>
              </a:solidFill>
              <a:round/>
              <a:headEnd/>
              <a:tailEnd/>
            </a:ln>
            <a:extLst>
              <a:ext uri="{909E8E84-426E-40DD-AFC4-6F175D3DCCD1}">
                <a14:hiddenFill xmlns:a14="http://schemas.microsoft.com/office/drawing/2010/main">
                  <a:noFill/>
                </a14:hiddenFill>
              </a:ext>
            </a:extLst>
          </p:spPr>
          <p:txBody>
            <a:bodyPr wrap="none" lIns="91433" tIns="45716" rIns="91433" bIns="45716" anchor="ctr"/>
            <a:lstStyle/>
            <a:p>
              <a:endParaRPr lang="ja-JP" altLang="en-US">
                <a:solidFill>
                  <a:srgbClr val="000000"/>
                </a:solidFill>
              </a:endParaRPr>
            </a:p>
          </p:txBody>
        </p:sp>
        <p:sp>
          <p:nvSpPr>
            <p:cNvPr id="124950" name="Oval 47"/>
            <p:cNvSpPr>
              <a:spLocks noChangeArrowheads="1"/>
            </p:cNvSpPr>
            <p:nvPr/>
          </p:nvSpPr>
          <p:spPr bwMode="auto">
            <a:xfrm>
              <a:off x="3236863" y="3833639"/>
              <a:ext cx="577850" cy="533400"/>
            </a:xfrm>
            <a:prstGeom prst="ellipse">
              <a:avLst/>
            </a:prstGeom>
            <a:solidFill>
              <a:srgbClr val="6CCC6C"/>
            </a:solidFill>
            <a:ln w="9525">
              <a:solidFill>
                <a:schemeClr val="tx1"/>
              </a:solidFill>
              <a:round/>
              <a:headEnd/>
              <a:tailEnd/>
            </a:ln>
          </p:spPr>
          <p:txBody>
            <a:bodyPr wrap="none" lIns="91433" tIns="45716" rIns="91433" bIns="45716"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400" b="1">
                <a:solidFill>
                  <a:srgbClr val="000000"/>
                </a:solidFill>
              </a:endParaRPr>
            </a:p>
          </p:txBody>
        </p:sp>
        <p:sp>
          <p:nvSpPr>
            <p:cNvPr id="124951" name="AutoShape 48"/>
            <p:cNvSpPr>
              <a:spLocks noChangeArrowheads="1"/>
            </p:cNvSpPr>
            <p:nvPr/>
          </p:nvSpPr>
          <p:spPr bwMode="auto">
            <a:xfrm rot="19775939">
              <a:off x="3481339" y="3747914"/>
              <a:ext cx="117475" cy="685800"/>
            </a:xfrm>
            <a:prstGeom prst="can">
              <a:avLst>
                <a:gd name="adj" fmla="val 65865"/>
              </a:avLst>
            </a:prstGeom>
            <a:solidFill>
              <a:srgbClr val="E6E658"/>
            </a:solidFill>
            <a:ln w="9525">
              <a:solidFill>
                <a:schemeClr val="tx1"/>
              </a:solidFill>
              <a:round/>
              <a:headEnd/>
              <a:tailEnd/>
            </a:ln>
          </p:spPr>
          <p:txBody>
            <a:bodyPr wrap="none" lIns="91433" tIns="45716" rIns="91433" bIns="45716"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400" b="1">
                <a:solidFill>
                  <a:srgbClr val="000000"/>
                </a:solidFill>
              </a:endParaRPr>
            </a:p>
          </p:txBody>
        </p:sp>
        <p:sp>
          <p:nvSpPr>
            <p:cNvPr id="124952" name="Freeform 49"/>
            <p:cNvSpPr>
              <a:spLocks/>
            </p:cNvSpPr>
            <p:nvPr/>
          </p:nvSpPr>
          <p:spPr bwMode="auto">
            <a:xfrm>
              <a:off x="2190701" y="4367039"/>
              <a:ext cx="1541463" cy="1320800"/>
            </a:xfrm>
            <a:custGeom>
              <a:avLst/>
              <a:gdLst>
                <a:gd name="T0" fmla="*/ 2147483647 w 896"/>
                <a:gd name="T1" fmla="*/ 0 h 832"/>
                <a:gd name="T2" fmla="*/ 2147483647 w 896"/>
                <a:gd name="T3" fmla="*/ 2147483647 h 832"/>
                <a:gd name="T4" fmla="*/ 2147483647 w 896"/>
                <a:gd name="T5" fmla="*/ 2147483647 h 832"/>
                <a:gd name="T6" fmla="*/ 2147483647 w 896"/>
                <a:gd name="T7" fmla="*/ 0 h 832"/>
                <a:gd name="T8" fmla="*/ 0 60000 65536"/>
                <a:gd name="T9" fmla="*/ 0 60000 65536"/>
                <a:gd name="T10" fmla="*/ 0 60000 65536"/>
                <a:gd name="T11" fmla="*/ 0 60000 65536"/>
                <a:gd name="T12" fmla="*/ 0 w 896"/>
                <a:gd name="T13" fmla="*/ 0 h 832"/>
                <a:gd name="T14" fmla="*/ 896 w 896"/>
                <a:gd name="T15" fmla="*/ 832 h 832"/>
              </a:gdLst>
              <a:ahLst/>
              <a:cxnLst>
                <a:cxn ang="T8">
                  <a:pos x="T0" y="T1"/>
                </a:cxn>
                <a:cxn ang="T9">
                  <a:pos x="T2" y="T3"/>
                </a:cxn>
                <a:cxn ang="T10">
                  <a:pos x="T4" y="T5"/>
                </a:cxn>
                <a:cxn ang="T11">
                  <a:pos x="T6" y="T7"/>
                </a:cxn>
              </a:cxnLst>
              <a:rect l="T12" t="T13" r="T14" b="T15"/>
              <a:pathLst>
                <a:path w="896" h="832">
                  <a:moveTo>
                    <a:pt x="896" y="0"/>
                  </a:moveTo>
                  <a:cubicBezTo>
                    <a:pt x="576" y="304"/>
                    <a:pt x="256" y="608"/>
                    <a:pt x="128" y="720"/>
                  </a:cubicBezTo>
                  <a:cubicBezTo>
                    <a:pt x="0" y="832"/>
                    <a:pt x="8" y="792"/>
                    <a:pt x="128" y="672"/>
                  </a:cubicBezTo>
                  <a:cubicBezTo>
                    <a:pt x="248" y="552"/>
                    <a:pt x="548" y="276"/>
                    <a:pt x="848" y="0"/>
                  </a:cubicBezTo>
                </a:path>
              </a:pathLst>
            </a:custGeom>
            <a:solidFill>
              <a:srgbClr val="E6E658"/>
            </a:solidFill>
            <a:ln w="9525">
              <a:solidFill>
                <a:schemeClr val="tx1"/>
              </a:solidFill>
              <a:round/>
              <a:headEnd/>
              <a:tailEnd/>
            </a:ln>
          </p:spPr>
          <p:txBody>
            <a:bodyPr wrap="none" lIns="91433" tIns="45716" rIns="91433" bIns="45716" anchor="ctr"/>
            <a:lstStyle/>
            <a:p>
              <a:endParaRPr lang="ja-JP" altLang="en-US">
                <a:solidFill>
                  <a:srgbClr val="000000"/>
                </a:solidFill>
              </a:endParaRPr>
            </a:p>
          </p:txBody>
        </p:sp>
        <p:sp>
          <p:nvSpPr>
            <p:cNvPr id="124954" name="AutoShape 52"/>
            <p:cNvSpPr>
              <a:spLocks noChangeArrowheads="1"/>
            </p:cNvSpPr>
            <p:nvPr/>
          </p:nvSpPr>
          <p:spPr bwMode="auto">
            <a:xfrm rot="19775939">
              <a:off x="3498801" y="3941589"/>
              <a:ext cx="79375" cy="298450"/>
            </a:xfrm>
            <a:prstGeom prst="can">
              <a:avLst>
                <a:gd name="adj" fmla="val 42422"/>
              </a:avLst>
            </a:prstGeom>
            <a:solidFill>
              <a:srgbClr val="FF3019"/>
            </a:solidFill>
            <a:ln w="9525">
              <a:solidFill>
                <a:schemeClr val="tx1"/>
              </a:solidFill>
              <a:round/>
              <a:headEnd/>
              <a:tailEnd/>
            </a:ln>
          </p:spPr>
          <p:txBody>
            <a:bodyPr wrap="none" lIns="91433" tIns="45716" rIns="91433" bIns="45716"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2400" b="1">
                <a:solidFill>
                  <a:srgbClr val="000000"/>
                </a:solidFill>
              </a:endParaRPr>
            </a:p>
          </p:txBody>
        </p:sp>
      </p:grpSp>
      <p:sp>
        <p:nvSpPr>
          <p:cNvPr id="124956" name="Text Box 83"/>
          <p:cNvSpPr txBox="1">
            <a:spLocks noChangeArrowheads="1"/>
          </p:cNvSpPr>
          <p:nvPr/>
        </p:nvSpPr>
        <p:spPr bwMode="auto">
          <a:xfrm>
            <a:off x="1696989" y="5655885"/>
            <a:ext cx="2841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000" b="1" baseline="30000">
                <a:solidFill>
                  <a:srgbClr val="0000FF"/>
                </a:solidFill>
              </a:rPr>
              <a:t>137</a:t>
            </a:r>
            <a:r>
              <a:rPr lang="en-US" altLang="ja-JP" sz="2000" b="1">
                <a:solidFill>
                  <a:srgbClr val="0000FF"/>
                </a:solidFill>
              </a:rPr>
              <a:t>Cs, </a:t>
            </a:r>
            <a:r>
              <a:rPr lang="en-US" altLang="ja-JP" sz="2000" b="1" baseline="30000">
                <a:solidFill>
                  <a:srgbClr val="0000FF"/>
                </a:solidFill>
              </a:rPr>
              <a:t>60</a:t>
            </a:r>
            <a:r>
              <a:rPr lang="en-US" altLang="ja-JP" sz="2000" b="1">
                <a:solidFill>
                  <a:srgbClr val="0000FF"/>
                </a:solidFill>
              </a:rPr>
              <a:t>Co, or </a:t>
            </a:r>
            <a:r>
              <a:rPr lang="en-US" altLang="ja-JP" sz="2000" b="1" baseline="30000">
                <a:solidFill>
                  <a:srgbClr val="0000FF"/>
                </a:solidFill>
              </a:rPr>
              <a:t>192</a:t>
            </a:r>
            <a:r>
              <a:rPr lang="en-US" altLang="ja-JP" sz="2000" b="1">
                <a:solidFill>
                  <a:srgbClr val="0000FF"/>
                </a:solidFill>
              </a:rPr>
              <a:t>Ir</a:t>
            </a:r>
          </a:p>
          <a:p>
            <a:pPr algn="ctr" eaLnBrk="1" hangingPunct="1"/>
            <a:r>
              <a:rPr lang="en-US" altLang="ja-JP" sz="2000" b="1">
                <a:solidFill>
                  <a:srgbClr val="0000FF"/>
                </a:solidFill>
              </a:rPr>
              <a:t>is commonly used.</a:t>
            </a:r>
          </a:p>
        </p:txBody>
      </p:sp>
      <p:sp>
        <p:nvSpPr>
          <p:cNvPr id="124959" name="Rectangle 89"/>
          <p:cNvSpPr>
            <a:spLocks noChangeArrowheads="1"/>
          </p:cNvSpPr>
          <p:nvPr/>
        </p:nvSpPr>
        <p:spPr bwMode="auto">
          <a:xfrm>
            <a:off x="1848971" y="1186592"/>
            <a:ext cx="2537661" cy="460890"/>
          </a:xfrm>
          <a:prstGeom prst="rect">
            <a:avLst/>
          </a:prstGeom>
          <a:solidFill>
            <a:srgbClr val="FF99FF"/>
          </a:solidFill>
          <a:ln w="9525">
            <a:noFill/>
            <a:miter lim="800000"/>
            <a:headEnd/>
            <a:tailEnd/>
          </a:ln>
        </p:spPr>
        <p:txBody>
          <a:bodyPr wrap="none" lIns="91433" tIns="45716" rIns="91433" bIns="45716"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400" b="1" i="1" dirty="0" smtClean="0">
                <a:solidFill>
                  <a:srgbClr val="000000"/>
                </a:solidFill>
              </a:rPr>
              <a:t>Brachytherapy</a:t>
            </a:r>
            <a:endParaRPr lang="en-US" altLang="ja-JP" sz="2400" b="1" i="1" dirty="0">
              <a:solidFill>
                <a:srgbClr val="000000"/>
              </a:solidFill>
            </a:endParaRPr>
          </a:p>
        </p:txBody>
      </p:sp>
      <p:sp>
        <p:nvSpPr>
          <p:cNvPr id="124960" name="Text Box 82"/>
          <p:cNvSpPr txBox="1">
            <a:spLocks noChangeArrowheads="1"/>
          </p:cNvSpPr>
          <p:nvPr/>
        </p:nvSpPr>
        <p:spPr bwMode="auto">
          <a:xfrm>
            <a:off x="2597150" y="158750"/>
            <a:ext cx="6675438" cy="584200"/>
          </a:xfrm>
          <a:prstGeom prst="rect">
            <a:avLst/>
          </a:prstGeom>
          <a:noFill/>
          <a:ln w="9525">
            <a:noFill/>
            <a:miter lim="800000"/>
            <a:headEnd/>
            <a:tailEnd/>
          </a:ln>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3200" b="1" i="1">
                <a:solidFill>
                  <a:srgbClr val="333333"/>
                </a:solidFill>
                <a:cs typeface="Arial" panose="020B0604020202020204" pitchFamily="34" charset="0"/>
              </a:rPr>
              <a:t>Radiotherapy for Cervical Cancer</a:t>
            </a:r>
          </a:p>
        </p:txBody>
      </p:sp>
      <p:grpSp>
        <p:nvGrpSpPr>
          <p:cNvPr id="5" name="グループ化 4"/>
          <p:cNvGrpSpPr/>
          <p:nvPr/>
        </p:nvGrpSpPr>
        <p:grpSpPr>
          <a:xfrm>
            <a:off x="6497642" y="1943770"/>
            <a:ext cx="4207950" cy="3573462"/>
            <a:chOff x="6528048" y="1943770"/>
            <a:chExt cx="4207950" cy="3573462"/>
          </a:xfrm>
        </p:grpSpPr>
        <p:grpSp>
          <p:nvGrpSpPr>
            <p:cNvPr id="87" name="Group 37"/>
            <p:cNvGrpSpPr>
              <a:grpSpLocks/>
            </p:cNvGrpSpPr>
            <p:nvPr/>
          </p:nvGrpSpPr>
          <p:grpSpPr bwMode="auto">
            <a:xfrm>
              <a:off x="6528048" y="1943770"/>
              <a:ext cx="3960001" cy="3573462"/>
              <a:chOff x="192" y="864"/>
              <a:chExt cx="2303" cy="2251"/>
            </a:xfrm>
          </p:grpSpPr>
          <p:sp>
            <p:nvSpPr>
              <p:cNvPr id="88" name="Freeform 3"/>
              <p:cNvSpPr>
                <a:spLocks/>
              </p:cNvSpPr>
              <p:nvPr/>
            </p:nvSpPr>
            <p:spPr bwMode="auto">
              <a:xfrm>
                <a:off x="192" y="864"/>
                <a:ext cx="317" cy="2147"/>
              </a:xfrm>
              <a:custGeom>
                <a:avLst/>
                <a:gdLst>
                  <a:gd name="T0" fmla="*/ 5531 w 272"/>
                  <a:gd name="T1" fmla="*/ 0 h 3264"/>
                  <a:gd name="T2" fmla="*/ 12156 w 272"/>
                  <a:gd name="T3" fmla="*/ 1 h 3264"/>
                  <a:gd name="T4" fmla="*/ 7730 w 272"/>
                  <a:gd name="T5" fmla="*/ 1 h 3264"/>
                  <a:gd name="T6" fmla="*/ 1073 w 272"/>
                  <a:gd name="T7" fmla="*/ 1 h 3264"/>
                  <a:gd name="T8" fmla="*/ 1073 w 272"/>
                  <a:gd name="T9" fmla="*/ 1 h 3264"/>
                  <a:gd name="T10" fmla="*/ 0 60000 65536"/>
                  <a:gd name="T11" fmla="*/ 0 60000 65536"/>
                  <a:gd name="T12" fmla="*/ 0 60000 65536"/>
                  <a:gd name="T13" fmla="*/ 0 60000 65536"/>
                  <a:gd name="T14" fmla="*/ 0 60000 65536"/>
                  <a:gd name="T15" fmla="*/ 0 w 272"/>
                  <a:gd name="T16" fmla="*/ 0 h 3264"/>
                  <a:gd name="T17" fmla="*/ 272 w 272"/>
                  <a:gd name="T18" fmla="*/ 3264 h 3264"/>
                </a:gdLst>
                <a:ahLst/>
                <a:cxnLst>
                  <a:cxn ang="T10">
                    <a:pos x="T0" y="T1"/>
                  </a:cxn>
                  <a:cxn ang="T11">
                    <a:pos x="T2" y="T3"/>
                  </a:cxn>
                  <a:cxn ang="T12">
                    <a:pos x="T4" y="T5"/>
                  </a:cxn>
                  <a:cxn ang="T13">
                    <a:pos x="T6" y="T7"/>
                  </a:cxn>
                  <a:cxn ang="T14">
                    <a:pos x="T8" y="T9"/>
                  </a:cxn>
                </a:cxnLst>
                <a:rect l="T15" t="T16" r="T17" b="T18"/>
                <a:pathLst>
                  <a:path w="272" h="3264">
                    <a:moveTo>
                      <a:pt x="120" y="0"/>
                    </a:moveTo>
                    <a:cubicBezTo>
                      <a:pt x="188" y="424"/>
                      <a:pt x="256" y="848"/>
                      <a:pt x="264" y="1152"/>
                    </a:cubicBezTo>
                    <a:cubicBezTo>
                      <a:pt x="272" y="1456"/>
                      <a:pt x="208" y="1607"/>
                      <a:pt x="168" y="1824"/>
                    </a:cubicBezTo>
                    <a:cubicBezTo>
                      <a:pt x="127" y="2040"/>
                      <a:pt x="47" y="2208"/>
                      <a:pt x="24" y="2448"/>
                    </a:cubicBezTo>
                    <a:cubicBezTo>
                      <a:pt x="0" y="2687"/>
                      <a:pt x="12" y="2975"/>
                      <a:pt x="24" y="3264"/>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89" name="Freeform 4"/>
              <p:cNvSpPr>
                <a:spLocks/>
              </p:cNvSpPr>
              <p:nvPr/>
            </p:nvSpPr>
            <p:spPr bwMode="auto">
              <a:xfrm flipH="1">
                <a:off x="2112" y="864"/>
                <a:ext cx="317" cy="2147"/>
              </a:xfrm>
              <a:custGeom>
                <a:avLst/>
                <a:gdLst>
                  <a:gd name="T0" fmla="*/ 5531 w 272"/>
                  <a:gd name="T1" fmla="*/ 0 h 3264"/>
                  <a:gd name="T2" fmla="*/ 12156 w 272"/>
                  <a:gd name="T3" fmla="*/ 1 h 3264"/>
                  <a:gd name="T4" fmla="*/ 7730 w 272"/>
                  <a:gd name="T5" fmla="*/ 1 h 3264"/>
                  <a:gd name="T6" fmla="*/ 1073 w 272"/>
                  <a:gd name="T7" fmla="*/ 1 h 3264"/>
                  <a:gd name="T8" fmla="*/ 1073 w 272"/>
                  <a:gd name="T9" fmla="*/ 1 h 3264"/>
                  <a:gd name="T10" fmla="*/ 0 60000 65536"/>
                  <a:gd name="T11" fmla="*/ 0 60000 65536"/>
                  <a:gd name="T12" fmla="*/ 0 60000 65536"/>
                  <a:gd name="T13" fmla="*/ 0 60000 65536"/>
                  <a:gd name="T14" fmla="*/ 0 60000 65536"/>
                  <a:gd name="T15" fmla="*/ 0 w 272"/>
                  <a:gd name="T16" fmla="*/ 0 h 3264"/>
                  <a:gd name="T17" fmla="*/ 272 w 272"/>
                  <a:gd name="T18" fmla="*/ 3264 h 3264"/>
                </a:gdLst>
                <a:ahLst/>
                <a:cxnLst>
                  <a:cxn ang="T10">
                    <a:pos x="T0" y="T1"/>
                  </a:cxn>
                  <a:cxn ang="T11">
                    <a:pos x="T2" y="T3"/>
                  </a:cxn>
                  <a:cxn ang="T12">
                    <a:pos x="T4" y="T5"/>
                  </a:cxn>
                  <a:cxn ang="T13">
                    <a:pos x="T6" y="T7"/>
                  </a:cxn>
                  <a:cxn ang="T14">
                    <a:pos x="T8" y="T9"/>
                  </a:cxn>
                </a:cxnLst>
                <a:rect l="T15" t="T16" r="T17" b="T18"/>
                <a:pathLst>
                  <a:path w="272" h="3264">
                    <a:moveTo>
                      <a:pt x="120" y="0"/>
                    </a:moveTo>
                    <a:cubicBezTo>
                      <a:pt x="188" y="424"/>
                      <a:pt x="256" y="848"/>
                      <a:pt x="264" y="1152"/>
                    </a:cubicBezTo>
                    <a:cubicBezTo>
                      <a:pt x="272" y="1456"/>
                      <a:pt x="208" y="1607"/>
                      <a:pt x="168" y="1824"/>
                    </a:cubicBezTo>
                    <a:cubicBezTo>
                      <a:pt x="127" y="2040"/>
                      <a:pt x="47" y="2208"/>
                      <a:pt x="24" y="2448"/>
                    </a:cubicBezTo>
                    <a:cubicBezTo>
                      <a:pt x="0" y="2687"/>
                      <a:pt x="12" y="2975"/>
                      <a:pt x="24" y="3264"/>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0" name="Line 5"/>
              <p:cNvSpPr>
                <a:spLocks noChangeShapeType="1"/>
              </p:cNvSpPr>
              <p:nvPr/>
            </p:nvSpPr>
            <p:spPr bwMode="auto">
              <a:xfrm>
                <a:off x="452" y="2612"/>
                <a:ext cx="838" cy="503"/>
              </a:xfrm>
              <a:prstGeom prst="line">
                <a:avLst/>
              </a:pr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1" name="Line 6"/>
              <p:cNvSpPr>
                <a:spLocks noChangeShapeType="1"/>
              </p:cNvSpPr>
              <p:nvPr/>
            </p:nvSpPr>
            <p:spPr bwMode="auto">
              <a:xfrm flipV="1">
                <a:off x="1346" y="2556"/>
                <a:ext cx="727" cy="559"/>
              </a:xfrm>
              <a:prstGeom prst="line">
                <a:avLst/>
              </a:pr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2" name="Freeform 7"/>
              <p:cNvSpPr>
                <a:spLocks/>
              </p:cNvSpPr>
              <p:nvPr/>
            </p:nvSpPr>
            <p:spPr bwMode="auto">
              <a:xfrm>
                <a:off x="1123" y="2500"/>
                <a:ext cx="121" cy="596"/>
              </a:xfrm>
              <a:custGeom>
                <a:avLst/>
                <a:gdLst>
                  <a:gd name="T0" fmla="*/ 2457 w 104"/>
                  <a:gd name="T1" fmla="*/ 1424 h 512"/>
                  <a:gd name="T2" fmla="*/ 344 w 104"/>
                  <a:gd name="T3" fmla="*/ 3569 h 512"/>
                  <a:gd name="T4" fmla="*/ 4565 w 104"/>
                  <a:gd name="T5" fmla="*/ 22852 h 512"/>
                  <a:gd name="T6" fmla="*/ 0 60000 65536"/>
                  <a:gd name="T7" fmla="*/ 0 60000 65536"/>
                  <a:gd name="T8" fmla="*/ 0 60000 65536"/>
                  <a:gd name="T9" fmla="*/ 0 w 104"/>
                  <a:gd name="T10" fmla="*/ 0 h 512"/>
                  <a:gd name="T11" fmla="*/ 104 w 104"/>
                  <a:gd name="T12" fmla="*/ 512 h 512"/>
                </a:gdLst>
                <a:ahLst/>
                <a:cxnLst>
                  <a:cxn ang="T6">
                    <a:pos x="T0" y="T1"/>
                  </a:cxn>
                  <a:cxn ang="T7">
                    <a:pos x="T2" y="T3"/>
                  </a:cxn>
                  <a:cxn ang="T8">
                    <a:pos x="T4" y="T5"/>
                  </a:cxn>
                </a:cxnLst>
                <a:rect l="T9" t="T10" r="T11" b="T12"/>
                <a:pathLst>
                  <a:path w="104" h="512">
                    <a:moveTo>
                      <a:pt x="56" y="32"/>
                    </a:moveTo>
                    <a:cubicBezTo>
                      <a:pt x="28" y="16"/>
                      <a:pt x="0" y="0"/>
                      <a:pt x="8" y="80"/>
                    </a:cubicBezTo>
                    <a:cubicBezTo>
                      <a:pt x="16" y="160"/>
                      <a:pt x="60" y="336"/>
                      <a:pt x="104" y="512"/>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3" name="Freeform 8"/>
              <p:cNvSpPr>
                <a:spLocks/>
              </p:cNvSpPr>
              <p:nvPr/>
            </p:nvSpPr>
            <p:spPr bwMode="auto">
              <a:xfrm flipH="1">
                <a:off x="1346" y="2500"/>
                <a:ext cx="121" cy="596"/>
              </a:xfrm>
              <a:custGeom>
                <a:avLst/>
                <a:gdLst>
                  <a:gd name="T0" fmla="*/ 2457 w 104"/>
                  <a:gd name="T1" fmla="*/ 1424 h 512"/>
                  <a:gd name="T2" fmla="*/ 344 w 104"/>
                  <a:gd name="T3" fmla="*/ 3569 h 512"/>
                  <a:gd name="T4" fmla="*/ 4565 w 104"/>
                  <a:gd name="T5" fmla="*/ 22852 h 512"/>
                  <a:gd name="T6" fmla="*/ 0 60000 65536"/>
                  <a:gd name="T7" fmla="*/ 0 60000 65536"/>
                  <a:gd name="T8" fmla="*/ 0 60000 65536"/>
                  <a:gd name="T9" fmla="*/ 0 w 104"/>
                  <a:gd name="T10" fmla="*/ 0 h 512"/>
                  <a:gd name="T11" fmla="*/ 104 w 104"/>
                  <a:gd name="T12" fmla="*/ 512 h 512"/>
                </a:gdLst>
                <a:ahLst/>
                <a:cxnLst>
                  <a:cxn ang="T6">
                    <a:pos x="T0" y="T1"/>
                  </a:cxn>
                  <a:cxn ang="T7">
                    <a:pos x="T2" y="T3"/>
                  </a:cxn>
                  <a:cxn ang="T8">
                    <a:pos x="T4" y="T5"/>
                  </a:cxn>
                </a:cxnLst>
                <a:rect l="T9" t="T10" r="T11" b="T12"/>
                <a:pathLst>
                  <a:path w="104" h="512">
                    <a:moveTo>
                      <a:pt x="56" y="32"/>
                    </a:moveTo>
                    <a:cubicBezTo>
                      <a:pt x="28" y="16"/>
                      <a:pt x="0" y="0"/>
                      <a:pt x="8" y="80"/>
                    </a:cubicBezTo>
                    <a:cubicBezTo>
                      <a:pt x="16" y="160"/>
                      <a:pt x="60" y="336"/>
                      <a:pt x="104" y="512"/>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4" name="Freeform 9"/>
              <p:cNvSpPr>
                <a:spLocks/>
              </p:cNvSpPr>
              <p:nvPr/>
            </p:nvSpPr>
            <p:spPr bwMode="auto">
              <a:xfrm>
                <a:off x="1067" y="1941"/>
                <a:ext cx="457" cy="615"/>
              </a:xfrm>
              <a:custGeom>
                <a:avLst/>
                <a:gdLst>
                  <a:gd name="T0" fmla="*/ 137 w 441"/>
                  <a:gd name="T1" fmla="*/ 2 h 761"/>
                  <a:gd name="T2" fmla="*/ 9 w 441"/>
                  <a:gd name="T3" fmla="*/ 2 h 761"/>
                  <a:gd name="T4" fmla="*/ 9 w 441"/>
                  <a:gd name="T5" fmla="*/ 2 h 761"/>
                  <a:gd name="T6" fmla="*/ 137 w 441"/>
                  <a:gd name="T7" fmla="*/ 2 h 761"/>
                  <a:gd name="T8" fmla="*/ 375 w 441"/>
                  <a:gd name="T9" fmla="*/ 2 h 761"/>
                  <a:gd name="T10" fmla="*/ 605 w 441"/>
                  <a:gd name="T11" fmla="*/ 2 h 761"/>
                  <a:gd name="T12" fmla="*/ 955 w 441"/>
                  <a:gd name="T13" fmla="*/ 2 h 761"/>
                  <a:gd name="T14" fmla="*/ 1074 w 441"/>
                  <a:gd name="T15" fmla="*/ 2 h 761"/>
                  <a:gd name="T16" fmla="*/ 955 w 441"/>
                  <a:gd name="T17" fmla="*/ 2 h 761"/>
                  <a:gd name="T18" fmla="*/ 840 w 441"/>
                  <a:gd name="T19" fmla="*/ 2 h 761"/>
                  <a:gd name="T20" fmla="*/ 840 w 441"/>
                  <a:gd name="T21" fmla="*/ 3 h 761"/>
                  <a:gd name="T22" fmla="*/ 723 w 441"/>
                  <a:gd name="T23" fmla="*/ 3 h 761"/>
                  <a:gd name="T24" fmla="*/ 489 w 441"/>
                  <a:gd name="T25" fmla="*/ 3 h 761"/>
                  <a:gd name="T26" fmla="*/ 255 w 441"/>
                  <a:gd name="T27" fmla="*/ 3 h 761"/>
                  <a:gd name="T28" fmla="*/ 137 w 441"/>
                  <a:gd name="T29" fmla="*/ 2 h 7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1"/>
                  <a:gd name="T46" fmla="*/ 0 h 761"/>
                  <a:gd name="T47" fmla="*/ 441 w 441"/>
                  <a:gd name="T48" fmla="*/ 761 h 7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1" h="761">
                    <a:moveTo>
                      <a:pt x="57" y="489"/>
                    </a:moveTo>
                    <a:cubicBezTo>
                      <a:pt x="41" y="409"/>
                      <a:pt x="16" y="304"/>
                      <a:pt x="9" y="249"/>
                    </a:cubicBezTo>
                    <a:cubicBezTo>
                      <a:pt x="1" y="193"/>
                      <a:pt x="0" y="185"/>
                      <a:pt x="9" y="153"/>
                    </a:cubicBezTo>
                    <a:cubicBezTo>
                      <a:pt x="17" y="120"/>
                      <a:pt x="33" y="81"/>
                      <a:pt x="57" y="57"/>
                    </a:cubicBezTo>
                    <a:cubicBezTo>
                      <a:pt x="81" y="33"/>
                      <a:pt x="120" y="17"/>
                      <a:pt x="153" y="9"/>
                    </a:cubicBezTo>
                    <a:cubicBezTo>
                      <a:pt x="185" y="0"/>
                      <a:pt x="209" y="1"/>
                      <a:pt x="249" y="9"/>
                    </a:cubicBezTo>
                    <a:cubicBezTo>
                      <a:pt x="288" y="16"/>
                      <a:pt x="361" y="25"/>
                      <a:pt x="393" y="57"/>
                    </a:cubicBezTo>
                    <a:cubicBezTo>
                      <a:pt x="425" y="89"/>
                      <a:pt x="441" y="145"/>
                      <a:pt x="441" y="201"/>
                    </a:cubicBezTo>
                    <a:cubicBezTo>
                      <a:pt x="441" y="257"/>
                      <a:pt x="408" y="337"/>
                      <a:pt x="393" y="393"/>
                    </a:cubicBezTo>
                    <a:cubicBezTo>
                      <a:pt x="377" y="448"/>
                      <a:pt x="353" y="489"/>
                      <a:pt x="345" y="537"/>
                    </a:cubicBezTo>
                    <a:cubicBezTo>
                      <a:pt x="337" y="585"/>
                      <a:pt x="353" y="648"/>
                      <a:pt x="345" y="681"/>
                    </a:cubicBezTo>
                    <a:cubicBezTo>
                      <a:pt x="336" y="713"/>
                      <a:pt x="320" y="721"/>
                      <a:pt x="297" y="729"/>
                    </a:cubicBezTo>
                    <a:cubicBezTo>
                      <a:pt x="273" y="736"/>
                      <a:pt x="233" y="729"/>
                      <a:pt x="201" y="729"/>
                    </a:cubicBezTo>
                    <a:cubicBezTo>
                      <a:pt x="169" y="729"/>
                      <a:pt x="129" y="761"/>
                      <a:pt x="105" y="729"/>
                    </a:cubicBezTo>
                    <a:cubicBezTo>
                      <a:pt x="81" y="697"/>
                      <a:pt x="72" y="568"/>
                      <a:pt x="57" y="489"/>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5" name="Freeform 10"/>
              <p:cNvSpPr>
                <a:spLocks/>
              </p:cNvSpPr>
              <p:nvPr/>
            </p:nvSpPr>
            <p:spPr bwMode="auto">
              <a:xfrm>
                <a:off x="1113" y="2034"/>
                <a:ext cx="298" cy="559"/>
              </a:xfrm>
              <a:custGeom>
                <a:avLst/>
                <a:gdLst>
                  <a:gd name="T0" fmla="*/ 6778 w 256"/>
                  <a:gd name="T1" fmla="*/ 20237 h 480"/>
                  <a:gd name="T2" fmla="*/ 4616 w 256"/>
                  <a:gd name="T3" fmla="*/ 7252 h 480"/>
                  <a:gd name="T4" fmla="*/ 347 w 256"/>
                  <a:gd name="T5" fmla="*/ 755 h 480"/>
                  <a:gd name="T6" fmla="*/ 6778 w 256"/>
                  <a:gd name="T7" fmla="*/ 2907 h 480"/>
                  <a:gd name="T8" fmla="*/ 11057 w 256"/>
                  <a:gd name="T9" fmla="*/ 755 h 480"/>
                  <a:gd name="T10" fmla="*/ 8928 w 256"/>
                  <a:gd name="T11" fmla="*/ 5022 h 480"/>
                  <a:gd name="T12" fmla="*/ 6778 w 256"/>
                  <a:gd name="T13" fmla="*/ 15904 h 480"/>
                  <a:gd name="T14" fmla="*/ 6778 w 256"/>
                  <a:gd name="T15" fmla="*/ 20237 h 480"/>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480"/>
                  <a:gd name="T26" fmla="*/ 256 w 256"/>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480">
                    <a:moveTo>
                      <a:pt x="152" y="448"/>
                    </a:moveTo>
                    <a:cubicBezTo>
                      <a:pt x="143" y="415"/>
                      <a:pt x="127" y="231"/>
                      <a:pt x="104" y="160"/>
                    </a:cubicBezTo>
                    <a:cubicBezTo>
                      <a:pt x="80" y="88"/>
                      <a:pt x="0" y="31"/>
                      <a:pt x="8" y="16"/>
                    </a:cubicBezTo>
                    <a:cubicBezTo>
                      <a:pt x="15" y="0"/>
                      <a:pt x="112" y="64"/>
                      <a:pt x="152" y="64"/>
                    </a:cubicBezTo>
                    <a:cubicBezTo>
                      <a:pt x="192" y="64"/>
                      <a:pt x="240" y="8"/>
                      <a:pt x="248" y="16"/>
                    </a:cubicBezTo>
                    <a:cubicBezTo>
                      <a:pt x="256" y="24"/>
                      <a:pt x="215" y="56"/>
                      <a:pt x="200" y="112"/>
                    </a:cubicBezTo>
                    <a:cubicBezTo>
                      <a:pt x="184" y="167"/>
                      <a:pt x="159" y="296"/>
                      <a:pt x="152" y="352"/>
                    </a:cubicBezTo>
                    <a:cubicBezTo>
                      <a:pt x="144" y="407"/>
                      <a:pt x="160" y="480"/>
                      <a:pt x="152" y="448"/>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6" name="Line 11"/>
              <p:cNvSpPr>
                <a:spLocks noChangeShapeType="1"/>
              </p:cNvSpPr>
              <p:nvPr/>
            </p:nvSpPr>
            <p:spPr bwMode="auto">
              <a:xfrm flipH="1">
                <a:off x="1344" y="1488"/>
                <a:ext cx="192" cy="436"/>
              </a:xfrm>
              <a:prstGeom prst="line">
                <a:avLst/>
              </a:prstGeom>
              <a:noFill/>
              <a:ln w="28575">
                <a:solidFill>
                  <a:schemeClr val="tx1"/>
                </a:solidFill>
                <a:round/>
                <a:headEnd/>
                <a:tailEnd type="triangle" w="med" len="med"/>
              </a:ln>
            </p:spPr>
            <p:txBody>
              <a:bodyPr wrap="none" anchor="ctr"/>
              <a:lstStyle/>
              <a:p>
                <a:pPr>
                  <a:defRPr/>
                </a:pPr>
                <a:endParaRPr lang="ja-JP" altLang="en-US" sz="1600" b="1">
                  <a:solidFill>
                    <a:srgbClr val="000000"/>
                  </a:solidFill>
                </a:endParaRPr>
              </a:p>
            </p:txBody>
          </p:sp>
          <p:sp>
            <p:nvSpPr>
              <p:cNvPr id="97" name="Freeform 12"/>
              <p:cNvSpPr>
                <a:spLocks/>
              </p:cNvSpPr>
              <p:nvPr/>
            </p:nvSpPr>
            <p:spPr bwMode="auto">
              <a:xfrm>
                <a:off x="1766" y="1792"/>
                <a:ext cx="307" cy="959"/>
              </a:xfrm>
              <a:custGeom>
                <a:avLst/>
                <a:gdLst>
                  <a:gd name="T0" fmla="*/ 9388 w 264"/>
                  <a:gd name="T1" fmla="*/ 3560 h 824"/>
                  <a:gd name="T2" fmla="*/ 3158 w 264"/>
                  <a:gd name="T3" fmla="*/ 22762 h 824"/>
                  <a:gd name="T4" fmla="*/ 1045 w 264"/>
                  <a:gd name="T5" fmla="*/ 35541 h 824"/>
                  <a:gd name="T6" fmla="*/ 9388 w 264"/>
                  <a:gd name="T7" fmla="*/ 16331 h 824"/>
                  <a:gd name="T8" fmla="*/ 11517 w 264"/>
                  <a:gd name="T9" fmla="*/ 3560 h 824"/>
                  <a:gd name="T10" fmla="*/ 9388 w 264"/>
                  <a:gd name="T11" fmla="*/ 1415 h 824"/>
                  <a:gd name="T12" fmla="*/ 9388 w 264"/>
                  <a:gd name="T13" fmla="*/ 3560 h 824"/>
                  <a:gd name="T14" fmla="*/ 0 60000 65536"/>
                  <a:gd name="T15" fmla="*/ 0 60000 65536"/>
                  <a:gd name="T16" fmla="*/ 0 60000 65536"/>
                  <a:gd name="T17" fmla="*/ 0 60000 65536"/>
                  <a:gd name="T18" fmla="*/ 0 60000 65536"/>
                  <a:gd name="T19" fmla="*/ 0 60000 65536"/>
                  <a:gd name="T20" fmla="*/ 0 60000 65536"/>
                  <a:gd name="T21" fmla="*/ 0 w 264"/>
                  <a:gd name="T22" fmla="*/ 0 h 824"/>
                  <a:gd name="T23" fmla="*/ 264 w 264"/>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824">
                    <a:moveTo>
                      <a:pt x="216" y="80"/>
                    </a:moveTo>
                    <a:cubicBezTo>
                      <a:pt x="192" y="159"/>
                      <a:pt x="103" y="392"/>
                      <a:pt x="72" y="512"/>
                    </a:cubicBezTo>
                    <a:cubicBezTo>
                      <a:pt x="40" y="631"/>
                      <a:pt x="0" y="824"/>
                      <a:pt x="24" y="800"/>
                    </a:cubicBezTo>
                    <a:cubicBezTo>
                      <a:pt x="48" y="776"/>
                      <a:pt x="176" y="488"/>
                      <a:pt x="216" y="368"/>
                    </a:cubicBezTo>
                    <a:cubicBezTo>
                      <a:pt x="256" y="248"/>
                      <a:pt x="264" y="136"/>
                      <a:pt x="264" y="80"/>
                    </a:cubicBezTo>
                    <a:cubicBezTo>
                      <a:pt x="264" y="24"/>
                      <a:pt x="224" y="32"/>
                      <a:pt x="216" y="32"/>
                    </a:cubicBezTo>
                    <a:cubicBezTo>
                      <a:pt x="208" y="32"/>
                      <a:pt x="239" y="0"/>
                      <a:pt x="216" y="80"/>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8" name="Freeform 13"/>
              <p:cNvSpPr>
                <a:spLocks/>
              </p:cNvSpPr>
              <p:nvPr/>
            </p:nvSpPr>
            <p:spPr bwMode="auto">
              <a:xfrm flipH="1">
                <a:off x="508" y="1829"/>
                <a:ext cx="307" cy="960"/>
              </a:xfrm>
              <a:custGeom>
                <a:avLst/>
                <a:gdLst>
                  <a:gd name="T0" fmla="*/ 9388 w 264"/>
                  <a:gd name="T1" fmla="*/ 3637 h 824"/>
                  <a:gd name="T2" fmla="*/ 3158 w 264"/>
                  <a:gd name="T3" fmla="*/ 23387 h 824"/>
                  <a:gd name="T4" fmla="*/ 1045 w 264"/>
                  <a:gd name="T5" fmla="*/ 36449 h 824"/>
                  <a:gd name="T6" fmla="*/ 9388 w 264"/>
                  <a:gd name="T7" fmla="*/ 16778 h 824"/>
                  <a:gd name="T8" fmla="*/ 11517 w 264"/>
                  <a:gd name="T9" fmla="*/ 3637 h 824"/>
                  <a:gd name="T10" fmla="*/ 9388 w 264"/>
                  <a:gd name="T11" fmla="*/ 1442 h 824"/>
                  <a:gd name="T12" fmla="*/ 9388 w 264"/>
                  <a:gd name="T13" fmla="*/ 3637 h 824"/>
                  <a:gd name="T14" fmla="*/ 0 60000 65536"/>
                  <a:gd name="T15" fmla="*/ 0 60000 65536"/>
                  <a:gd name="T16" fmla="*/ 0 60000 65536"/>
                  <a:gd name="T17" fmla="*/ 0 60000 65536"/>
                  <a:gd name="T18" fmla="*/ 0 60000 65536"/>
                  <a:gd name="T19" fmla="*/ 0 60000 65536"/>
                  <a:gd name="T20" fmla="*/ 0 60000 65536"/>
                  <a:gd name="T21" fmla="*/ 0 w 264"/>
                  <a:gd name="T22" fmla="*/ 0 h 824"/>
                  <a:gd name="T23" fmla="*/ 264 w 264"/>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824">
                    <a:moveTo>
                      <a:pt x="216" y="80"/>
                    </a:moveTo>
                    <a:cubicBezTo>
                      <a:pt x="192" y="159"/>
                      <a:pt x="103" y="392"/>
                      <a:pt x="72" y="512"/>
                    </a:cubicBezTo>
                    <a:cubicBezTo>
                      <a:pt x="40" y="631"/>
                      <a:pt x="0" y="824"/>
                      <a:pt x="24" y="800"/>
                    </a:cubicBezTo>
                    <a:cubicBezTo>
                      <a:pt x="48" y="776"/>
                      <a:pt x="176" y="488"/>
                      <a:pt x="216" y="368"/>
                    </a:cubicBezTo>
                    <a:cubicBezTo>
                      <a:pt x="256" y="248"/>
                      <a:pt x="264" y="136"/>
                      <a:pt x="264" y="80"/>
                    </a:cubicBezTo>
                    <a:cubicBezTo>
                      <a:pt x="264" y="24"/>
                      <a:pt x="224" y="32"/>
                      <a:pt x="216" y="32"/>
                    </a:cubicBezTo>
                    <a:cubicBezTo>
                      <a:pt x="208" y="32"/>
                      <a:pt x="239" y="0"/>
                      <a:pt x="216" y="80"/>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99" name="Text Box 14"/>
              <p:cNvSpPr txBox="1">
                <a:spLocks noChangeArrowheads="1"/>
              </p:cNvSpPr>
              <p:nvPr/>
            </p:nvSpPr>
            <p:spPr bwMode="auto">
              <a:xfrm>
                <a:off x="1658" y="2783"/>
                <a:ext cx="837" cy="213"/>
              </a:xfrm>
              <a:prstGeom prst="rect">
                <a:avLst/>
              </a:prstGeom>
              <a:noFill/>
              <a:ln w="28575">
                <a:noFill/>
                <a:miter lim="800000"/>
                <a:headEnd/>
                <a:tailEnd/>
              </a:ln>
            </p:spPr>
            <p:txBody>
              <a:bodyPr wrap="none">
                <a:spAutoFit/>
              </a:bodyPr>
              <a:lstStyle/>
              <a:p>
                <a:pPr>
                  <a:defRPr/>
                </a:pPr>
                <a:r>
                  <a:rPr lang="en-US" altLang="ja-JP" sz="1600" b="1" dirty="0" smtClean="0">
                    <a:solidFill>
                      <a:srgbClr val="222222"/>
                    </a:solidFill>
                    <a:cs typeface="Arial" panose="020B0604020202020204" pitchFamily="34" charset="0"/>
                  </a:rPr>
                  <a:t>Parametrium</a:t>
                </a:r>
                <a:endParaRPr lang="ja-JP" altLang="en-US" sz="1600" b="1" dirty="0">
                  <a:solidFill>
                    <a:srgbClr val="222222"/>
                  </a:solidFill>
                  <a:cs typeface="Arial" panose="020B0604020202020204" pitchFamily="34" charset="0"/>
                </a:endParaRPr>
              </a:p>
            </p:txBody>
          </p:sp>
          <p:sp>
            <p:nvSpPr>
              <p:cNvPr id="100" name="Line 15"/>
              <p:cNvSpPr>
                <a:spLocks noChangeShapeType="1"/>
              </p:cNvSpPr>
              <p:nvPr/>
            </p:nvSpPr>
            <p:spPr bwMode="auto">
              <a:xfrm flipV="1">
                <a:off x="903" y="2573"/>
                <a:ext cx="259" cy="237"/>
              </a:xfrm>
              <a:prstGeom prst="line">
                <a:avLst/>
              </a:prstGeom>
              <a:noFill/>
              <a:ln w="28575">
                <a:solidFill>
                  <a:schemeClr val="tx1"/>
                </a:solidFill>
                <a:round/>
                <a:headEnd/>
                <a:tailEnd type="triangle" w="med" len="med"/>
              </a:ln>
            </p:spPr>
            <p:txBody>
              <a:bodyPr wrap="none" anchor="ctr"/>
              <a:lstStyle/>
              <a:p>
                <a:pPr>
                  <a:defRPr/>
                </a:pPr>
                <a:endParaRPr lang="ja-JP" altLang="en-US" sz="1600" b="1">
                  <a:solidFill>
                    <a:srgbClr val="000000"/>
                  </a:solidFill>
                </a:endParaRPr>
              </a:p>
            </p:txBody>
          </p:sp>
          <p:grpSp>
            <p:nvGrpSpPr>
              <p:cNvPr id="101" name="Group 16"/>
              <p:cNvGrpSpPr>
                <a:grpSpLocks/>
              </p:cNvGrpSpPr>
              <p:nvPr/>
            </p:nvGrpSpPr>
            <p:grpSpPr bwMode="auto">
              <a:xfrm>
                <a:off x="720" y="1680"/>
                <a:ext cx="1152" cy="1047"/>
                <a:chOff x="3552" y="2352"/>
                <a:chExt cx="1056" cy="960"/>
              </a:xfrm>
            </p:grpSpPr>
            <p:sp>
              <p:nvSpPr>
                <p:cNvPr id="110" name="Line 17"/>
                <p:cNvSpPr>
                  <a:spLocks noChangeShapeType="1"/>
                </p:cNvSpPr>
                <p:nvPr/>
              </p:nvSpPr>
              <p:spPr bwMode="auto">
                <a:xfrm flipV="1">
                  <a:off x="3552" y="2352"/>
                  <a:ext cx="240" cy="432"/>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grpSp>
              <p:nvGrpSpPr>
                <p:cNvPr id="111" name="Group 18"/>
                <p:cNvGrpSpPr>
                  <a:grpSpLocks/>
                </p:cNvGrpSpPr>
                <p:nvPr/>
              </p:nvGrpSpPr>
              <p:grpSpPr bwMode="auto">
                <a:xfrm>
                  <a:off x="3552" y="2352"/>
                  <a:ext cx="1056" cy="960"/>
                  <a:chOff x="3552" y="2352"/>
                  <a:chExt cx="1056" cy="960"/>
                </a:xfrm>
              </p:grpSpPr>
              <p:sp>
                <p:nvSpPr>
                  <p:cNvPr id="112" name="Line 19"/>
                  <p:cNvSpPr>
                    <a:spLocks noChangeShapeType="1"/>
                  </p:cNvSpPr>
                  <p:nvPr/>
                </p:nvSpPr>
                <p:spPr bwMode="auto">
                  <a:xfrm>
                    <a:off x="3552" y="2784"/>
                    <a:ext cx="0" cy="528"/>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13" name="Line 20"/>
                  <p:cNvSpPr>
                    <a:spLocks noChangeShapeType="1"/>
                  </p:cNvSpPr>
                  <p:nvPr/>
                </p:nvSpPr>
                <p:spPr bwMode="auto">
                  <a:xfrm>
                    <a:off x="3552" y="3312"/>
                    <a:ext cx="1056" cy="0"/>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14" name="Line 21"/>
                  <p:cNvSpPr>
                    <a:spLocks noChangeShapeType="1"/>
                  </p:cNvSpPr>
                  <p:nvPr/>
                </p:nvSpPr>
                <p:spPr bwMode="auto">
                  <a:xfrm flipV="1">
                    <a:off x="4608" y="2784"/>
                    <a:ext cx="0" cy="528"/>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15" name="Line 22"/>
                  <p:cNvSpPr>
                    <a:spLocks noChangeShapeType="1"/>
                  </p:cNvSpPr>
                  <p:nvPr/>
                </p:nvSpPr>
                <p:spPr bwMode="auto">
                  <a:xfrm>
                    <a:off x="3792" y="2352"/>
                    <a:ext cx="576" cy="0"/>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16" name="Line 23"/>
                  <p:cNvSpPr>
                    <a:spLocks noChangeShapeType="1"/>
                  </p:cNvSpPr>
                  <p:nvPr/>
                </p:nvSpPr>
                <p:spPr bwMode="auto">
                  <a:xfrm>
                    <a:off x="4368" y="2352"/>
                    <a:ext cx="240" cy="432"/>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grpSp>
          </p:grpSp>
          <p:sp>
            <p:nvSpPr>
              <p:cNvPr id="102" name="Oval 25"/>
              <p:cNvSpPr>
                <a:spLocks noChangeArrowheads="1"/>
              </p:cNvSpPr>
              <p:nvPr/>
            </p:nvSpPr>
            <p:spPr bwMode="auto">
              <a:xfrm>
                <a:off x="1152" y="2304"/>
                <a:ext cx="288" cy="288"/>
              </a:xfrm>
              <a:prstGeom prst="ellipse">
                <a:avLst/>
              </a:prstGeom>
              <a:solidFill>
                <a:srgbClr val="6CCC6C"/>
              </a:solidFill>
              <a:ln w="9525">
                <a:solidFill>
                  <a:schemeClr val="tx1"/>
                </a:solidFill>
                <a:round/>
                <a:headEnd/>
                <a:tailEnd/>
              </a:ln>
            </p:spPr>
            <p:txBody>
              <a:bodyPr wrap="none" anchor="ctr"/>
              <a:lstStyle/>
              <a:p>
                <a:pPr>
                  <a:defRPr/>
                </a:pPr>
                <a:endParaRPr lang="ja-JP" altLang="en-US" sz="1600" b="1">
                  <a:solidFill>
                    <a:srgbClr val="000000"/>
                  </a:solidFill>
                  <a:latin typeface="ＭＳ Ｐゴシック" pitchFamily="50" charset="-128"/>
                </a:endParaRPr>
              </a:p>
            </p:txBody>
          </p:sp>
          <p:sp>
            <p:nvSpPr>
              <p:cNvPr id="103" name="Line 26"/>
              <p:cNvSpPr>
                <a:spLocks noChangeShapeType="1"/>
              </p:cNvSpPr>
              <p:nvPr/>
            </p:nvSpPr>
            <p:spPr bwMode="auto">
              <a:xfrm flipV="1">
                <a:off x="768" y="2112"/>
                <a:ext cx="96" cy="144"/>
              </a:xfrm>
              <a:prstGeom prst="line">
                <a:avLst/>
              </a:prstGeom>
              <a:noFill/>
              <a:ln w="5715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04" name="Line 27"/>
              <p:cNvSpPr>
                <a:spLocks noChangeShapeType="1"/>
              </p:cNvSpPr>
              <p:nvPr/>
            </p:nvSpPr>
            <p:spPr bwMode="auto">
              <a:xfrm flipH="1" flipV="1">
                <a:off x="816" y="2448"/>
                <a:ext cx="288" cy="0"/>
              </a:xfrm>
              <a:prstGeom prst="line">
                <a:avLst/>
              </a:prstGeom>
              <a:noFill/>
              <a:ln w="7620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05" name="Line 28"/>
              <p:cNvSpPr>
                <a:spLocks noChangeShapeType="1"/>
              </p:cNvSpPr>
              <p:nvPr/>
            </p:nvSpPr>
            <p:spPr bwMode="auto">
              <a:xfrm>
                <a:off x="1536" y="2448"/>
                <a:ext cx="240" cy="0"/>
              </a:xfrm>
              <a:prstGeom prst="line">
                <a:avLst/>
              </a:prstGeom>
              <a:noFill/>
              <a:ln w="7620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06" name="Line 29"/>
              <p:cNvSpPr>
                <a:spLocks noChangeShapeType="1"/>
              </p:cNvSpPr>
              <p:nvPr/>
            </p:nvSpPr>
            <p:spPr bwMode="auto">
              <a:xfrm flipV="1">
                <a:off x="1056" y="1776"/>
                <a:ext cx="96" cy="96"/>
              </a:xfrm>
              <a:prstGeom prst="line">
                <a:avLst/>
              </a:prstGeom>
              <a:noFill/>
              <a:ln w="28575">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07" name="Line 30"/>
              <p:cNvSpPr>
                <a:spLocks noChangeShapeType="1"/>
              </p:cNvSpPr>
              <p:nvPr/>
            </p:nvSpPr>
            <p:spPr bwMode="auto">
              <a:xfrm flipH="1" flipV="1">
                <a:off x="1728" y="2112"/>
                <a:ext cx="96" cy="144"/>
              </a:xfrm>
              <a:prstGeom prst="line">
                <a:avLst/>
              </a:prstGeom>
              <a:noFill/>
              <a:ln w="5715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08" name="Line 31"/>
              <p:cNvSpPr>
                <a:spLocks noChangeShapeType="1"/>
              </p:cNvSpPr>
              <p:nvPr/>
            </p:nvSpPr>
            <p:spPr bwMode="auto">
              <a:xfrm flipH="1" flipV="1">
                <a:off x="1488" y="1776"/>
                <a:ext cx="96" cy="96"/>
              </a:xfrm>
              <a:prstGeom prst="line">
                <a:avLst/>
              </a:prstGeom>
              <a:noFill/>
              <a:ln w="28575">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09" name="Text Box 33"/>
              <p:cNvSpPr txBox="1">
                <a:spLocks noChangeArrowheads="1"/>
              </p:cNvSpPr>
              <p:nvPr/>
            </p:nvSpPr>
            <p:spPr bwMode="auto">
              <a:xfrm>
                <a:off x="1440" y="1296"/>
                <a:ext cx="485" cy="213"/>
              </a:xfrm>
              <a:prstGeom prst="rect">
                <a:avLst/>
              </a:prstGeom>
              <a:noFill/>
              <a:ln w="28575">
                <a:noFill/>
                <a:miter lim="800000"/>
                <a:headEnd/>
                <a:tailEnd/>
              </a:ln>
            </p:spPr>
            <p:txBody>
              <a:bodyPr wrap="none">
                <a:spAutoFit/>
              </a:bodyPr>
              <a:lstStyle/>
              <a:p>
                <a:pPr>
                  <a:defRPr/>
                </a:pPr>
                <a:r>
                  <a:rPr lang="en-US" altLang="ja-JP" sz="1600" b="1" dirty="0" smtClean="0">
                    <a:solidFill>
                      <a:srgbClr val="222222"/>
                    </a:solidFill>
                    <a:cs typeface="Arial" panose="020B0604020202020204" pitchFamily="34" charset="0"/>
                  </a:rPr>
                  <a:t>Uterus</a:t>
                </a:r>
                <a:endParaRPr lang="ja-JP" altLang="en-US" sz="1600" b="1" dirty="0">
                  <a:solidFill>
                    <a:srgbClr val="222222"/>
                  </a:solidFill>
                  <a:cs typeface="Arial" panose="020B0604020202020204" pitchFamily="34" charset="0"/>
                </a:endParaRPr>
              </a:p>
            </p:txBody>
          </p:sp>
        </p:grpSp>
        <p:sp>
          <p:nvSpPr>
            <p:cNvPr id="117" name="Text Box 39"/>
            <p:cNvSpPr txBox="1">
              <a:spLocks noChangeArrowheads="1"/>
            </p:cNvSpPr>
            <p:nvPr/>
          </p:nvSpPr>
          <p:spPr bwMode="auto">
            <a:xfrm>
              <a:off x="9340680" y="3096296"/>
              <a:ext cx="1395318" cy="338554"/>
            </a:xfrm>
            <a:prstGeom prst="rect">
              <a:avLst/>
            </a:prstGeom>
            <a:noFill/>
            <a:ln w="9525">
              <a:noFill/>
              <a:miter lim="800000"/>
              <a:headEnd/>
              <a:tailEnd/>
            </a:ln>
          </p:spPr>
          <p:txBody>
            <a:bodyPr wrap="none">
              <a:spAutoFit/>
            </a:bodyPr>
            <a:lstStyle/>
            <a:p>
              <a:pPr>
                <a:defRPr/>
              </a:pPr>
              <a:r>
                <a:rPr lang="en-US" altLang="ja-JP" sz="1600" b="1" dirty="0" smtClean="0">
                  <a:solidFill>
                    <a:srgbClr val="000000"/>
                  </a:solidFill>
                </a:rPr>
                <a:t>Lymph node</a:t>
              </a:r>
              <a:endParaRPr lang="ja-JP" altLang="en-US" sz="1600" b="1" dirty="0">
                <a:solidFill>
                  <a:srgbClr val="000000"/>
                </a:solidFill>
              </a:endParaRPr>
            </a:p>
          </p:txBody>
        </p:sp>
        <p:sp>
          <p:nvSpPr>
            <p:cNvPr id="118" name="Line 40"/>
            <p:cNvSpPr>
              <a:spLocks noChangeShapeType="1"/>
            </p:cNvSpPr>
            <p:nvPr/>
          </p:nvSpPr>
          <p:spPr bwMode="auto">
            <a:xfrm flipH="1">
              <a:off x="9185105" y="3528095"/>
              <a:ext cx="311150" cy="431800"/>
            </a:xfrm>
            <a:prstGeom prst="line">
              <a:avLst/>
            </a:prstGeom>
            <a:noFill/>
            <a:ln w="28575">
              <a:solidFill>
                <a:schemeClr val="tx1"/>
              </a:solidFill>
              <a:round/>
              <a:headEnd/>
              <a:tailEnd type="triangle" w="med" len="med"/>
            </a:ln>
          </p:spPr>
          <p:txBody>
            <a:bodyPr/>
            <a:lstStyle/>
            <a:p>
              <a:pPr>
                <a:defRPr/>
              </a:pPr>
              <a:endParaRPr lang="ja-JP" altLang="en-US" sz="1600" b="1">
                <a:solidFill>
                  <a:srgbClr val="000000"/>
                </a:solidFill>
              </a:endParaRPr>
            </a:p>
          </p:txBody>
        </p:sp>
        <p:sp>
          <p:nvSpPr>
            <p:cNvPr id="119" name="Text Box 39"/>
            <p:cNvSpPr txBox="1">
              <a:spLocks noChangeArrowheads="1"/>
            </p:cNvSpPr>
            <p:nvPr/>
          </p:nvSpPr>
          <p:spPr bwMode="auto">
            <a:xfrm>
              <a:off x="6755590" y="5040932"/>
              <a:ext cx="1622560" cy="338554"/>
            </a:xfrm>
            <a:prstGeom prst="rect">
              <a:avLst/>
            </a:prstGeom>
            <a:noFill/>
            <a:ln w="9525">
              <a:noFill/>
              <a:miter lim="800000"/>
              <a:headEnd/>
              <a:tailEnd/>
            </a:ln>
          </p:spPr>
          <p:txBody>
            <a:bodyPr wrap="none">
              <a:spAutoFit/>
            </a:bodyPr>
            <a:lstStyle/>
            <a:p>
              <a:pPr>
                <a:defRPr/>
              </a:pPr>
              <a:r>
                <a:rPr lang="en-US" altLang="ja-JP" sz="1600" b="1" dirty="0" smtClean="0">
                  <a:solidFill>
                    <a:srgbClr val="000000"/>
                  </a:solidFill>
                </a:rPr>
                <a:t>Cervical tumor</a:t>
              </a:r>
              <a:endParaRPr lang="ja-JP" altLang="en-US" sz="1600" b="1" dirty="0">
                <a:solidFill>
                  <a:srgbClr val="000000"/>
                </a:solidFill>
              </a:endParaRPr>
            </a:p>
          </p:txBody>
        </p:sp>
        <p:sp>
          <p:nvSpPr>
            <p:cNvPr id="120" name="Line 15"/>
            <p:cNvSpPr>
              <a:spLocks noChangeShapeType="1"/>
            </p:cNvSpPr>
            <p:nvPr/>
          </p:nvSpPr>
          <p:spPr bwMode="auto">
            <a:xfrm flipH="1" flipV="1">
              <a:off x="9133198" y="4540462"/>
              <a:ext cx="565192" cy="500469"/>
            </a:xfrm>
            <a:prstGeom prst="line">
              <a:avLst/>
            </a:prstGeom>
            <a:noFill/>
            <a:ln w="28575">
              <a:solidFill>
                <a:schemeClr val="tx1"/>
              </a:solidFill>
              <a:round/>
              <a:headEnd/>
              <a:tailEnd type="triangle" w="med" len="med"/>
            </a:ln>
          </p:spPr>
          <p:txBody>
            <a:bodyPr wrap="none" anchor="ctr"/>
            <a:lstStyle/>
            <a:p>
              <a:pPr>
                <a:defRPr/>
              </a:pPr>
              <a:endParaRPr lang="ja-JP" altLang="en-US" sz="1600" b="1">
                <a:solidFill>
                  <a:srgbClr val="000000"/>
                </a:solidFill>
              </a:endParaRPr>
            </a:p>
          </p:txBody>
        </p:sp>
      </p:gr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0592321"/>
      </p:ext>
    </p:extLst>
  </p:cSld>
  <p:clrMapOvr>
    <a:masterClrMapping/>
  </p:clrMapOvr>
  <p:transition spd="med" advTm="14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37"/>
          <p:cNvGrpSpPr>
            <a:grpSpLocks/>
          </p:cNvGrpSpPr>
          <p:nvPr/>
        </p:nvGrpSpPr>
        <p:grpSpPr bwMode="auto">
          <a:xfrm>
            <a:off x="767408" y="1267942"/>
            <a:ext cx="3960001" cy="3573462"/>
            <a:chOff x="192" y="864"/>
            <a:chExt cx="2303" cy="2251"/>
          </a:xfrm>
        </p:grpSpPr>
        <p:sp>
          <p:nvSpPr>
            <p:cNvPr id="133128" name="Freeform 3"/>
            <p:cNvSpPr>
              <a:spLocks/>
            </p:cNvSpPr>
            <p:nvPr/>
          </p:nvSpPr>
          <p:spPr bwMode="auto">
            <a:xfrm>
              <a:off x="192" y="864"/>
              <a:ext cx="317" cy="2147"/>
            </a:xfrm>
            <a:custGeom>
              <a:avLst/>
              <a:gdLst>
                <a:gd name="T0" fmla="*/ 5531 w 272"/>
                <a:gd name="T1" fmla="*/ 0 h 3264"/>
                <a:gd name="T2" fmla="*/ 12156 w 272"/>
                <a:gd name="T3" fmla="*/ 1 h 3264"/>
                <a:gd name="T4" fmla="*/ 7730 w 272"/>
                <a:gd name="T5" fmla="*/ 1 h 3264"/>
                <a:gd name="T6" fmla="*/ 1073 w 272"/>
                <a:gd name="T7" fmla="*/ 1 h 3264"/>
                <a:gd name="T8" fmla="*/ 1073 w 272"/>
                <a:gd name="T9" fmla="*/ 1 h 3264"/>
                <a:gd name="T10" fmla="*/ 0 60000 65536"/>
                <a:gd name="T11" fmla="*/ 0 60000 65536"/>
                <a:gd name="T12" fmla="*/ 0 60000 65536"/>
                <a:gd name="T13" fmla="*/ 0 60000 65536"/>
                <a:gd name="T14" fmla="*/ 0 60000 65536"/>
                <a:gd name="T15" fmla="*/ 0 w 272"/>
                <a:gd name="T16" fmla="*/ 0 h 3264"/>
                <a:gd name="T17" fmla="*/ 272 w 272"/>
                <a:gd name="T18" fmla="*/ 3264 h 3264"/>
              </a:gdLst>
              <a:ahLst/>
              <a:cxnLst>
                <a:cxn ang="T10">
                  <a:pos x="T0" y="T1"/>
                </a:cxn>
                <a:cxn ang="T11">
                  <a:pos x="T2" y="T3"/>
                </a:cxn>
                <a:cxn ang="T12">
                  <a:pos x="T4" y="T5"/>
                </a:cxn>
                <a:cxn ang="T13">
                  <a:pos x="T6" y="T7"/>
                </a:cxn>
                <a:cxn ang="T14">
                  <a:pos x="T8" y="T9"/>
                </a:cxn>
              </a:cxnLst>
              <a:rect l="T15" t="T16" r="T17" b="T18"/>
              <a:pathLst>
                <a:path w="272" h="3264">
                  <a:moveTo>
                    <a:pt x="120" y="0"/>
                  </a:moveTo>
                  <a:cubicBezTo>
                    <a:pt x="188" y="424"/>
                    <a:pt x="256" y="848"/>
                    <a:pt x="264" y="1152"/>
                  </a:cubicBezTo>
                  <a:cubicBezTo>
                    <a:pt x="272" y="1456"/>
                    <a:pt x="208" y="1607"/>
                    <a:pt x="168" y="1824"/>
                  </a:cubicBezTo>
                  <a:cubicBezTo>
                    <a:pt x="127" y="2040"/>
                    <a:pt x="47" y="2208"/>
                    <a:pt x="24" y="2448"/>
                  </a:cubicBezTo>
                  <a:cubicBezTo>
                    <a:pt x="0" y="2687"/>
                    <a:pt x="12" y="2975"/>
                    <a:pt x="24" y="3264"/>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29" name="Freeform 4"/>
            <p:cNvSpPr>
              <a:spLocks/>
            </p:cNvSpPr>
            <p:nvPr/>
          </p:nvSpPr>
          <p:spPr bwMode="auto">
            <a:xfrm flipH="1">
              <a:off x="2112" y="864"/>
              <a:ext cx="317" cy="2147"/>
            </a:xfrm>
            <a:custGeom>
              <a:avLst/>
              <a:gdLst>
                <a:gd name="T0" fmla="*/ 5531 w 272"/>
                <a:gd name="T1" fmla="*/ 0 h 3264"/>
                <a:gd name="T2" fmla="*/ 12156 w 272"/>
                <a:gd name="T3" fmla="*/ 1 h 3264"/>
                <a:gd name="T4" fmla="*/ 7730 w 272"/>
                <a:gd name="T5" fmla="*/ 1 h 3264"/>
                <a:gd name="T6" fmla="*/ 1073 w 272"/>
                <a:gd name="T7" fmla="*/ 1 h 3264"/>
                <a:gd name="T8" fmla="*/ 1073 w 272"/>
                <a:gd name="T9" fmla="*/ 1 h 3264"/>
                <a:gd name="T10" fmla="*/ 0 60000 65536"/>
                <a:gd name="T11" fmla="*/ 0 60000 65536"/>
                <a:gd name="T12" fmla="*/ 0 60000 65536"/>
                <a:gd name="T13" fmla="*/ 0 60000 65536"/>
                <a:gd name="T14" fmla="*/ 0 60000 65536"/>
                <a:gd name="T15" fmla="*/ 0 w 272"/>
                <a:gd name="T16" fmla="*/ 0 h 3264"/>
                <a:gd name="T17" fmla="*/ 272 w 272"/>
                <a:gd name="T18" fmla="*/ 3264 h 3264"/>
              </a:gdLst>
              <a:ahLst/>
              <a:cxnLst>
                <a:cxn ang="T10">
                  <a:pos x="T0" y="T1"/>
                </a:cxn>
                <a:cxn ang="T11">
                  <a:pos x="T2" y="T3"/>
                </a:cxn>
                <a:cxn ang="T12">
                  <a:pos x="T4" y="T5"/>
                </a:cxn>
                <a:cxn ang="T13">
                  <a:pos x="T6" y="T7"/>
                </a:cxn>
                <a:cxn ang="T14">
                  <a:pos x="T8" y="T9"/>
                </a:cxn>
              </a:cxnLst>
              <a:rect l="T15" t="T16" r="T17" b="T18"/>
              <a:pathLst>
                <a:path w="272" h="3264">
                  <a:moveTo>
                    <a:pt x="120" y="0"/>
                  </a:moveTo>
                  <a:cubicBezTo>
                    <a:pt x="188" y="424"/>
                    <a:pt x="256" y="848"/>
                    <a:pt x="264" y="1152"/>
                  </a:cubicBezTo>
                  <a:cubicBezTo>
                    <a:pt x="272" y="1456"/>
                    <a:pt x="208" y="1607"/>
                    <a:pt x="168" y="1824"/>
                  </a:cubicBezTo>
                  <a:cubicBezTo>
                    <a:pt x="127" y="2040"/>
                    <a:pt x="47" y="2208"/>
                    <a:pt x="24" y="2448"/>
                  </a:cubicBezTo>
                  <a:cubicBezTo>
                    <a:pt x="0" y="2687"/>
                    <a:pt x="12" y="2975"/>
                    <a:pt x="24" y="3264"/>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0" name="Line 5"/>
            <p:cNvSpPr>
              <a:spLocks noChangeShapeType="1"/>
            </p:cNvSpPr>
            <p:nvPr/>
          </p:nvSpPr>
          <p:spPr bwMode="auto">
            <a:xfrm>
              <a:off x="452" y="2612"/>
              <a:ext cx="838" cy="503"/>
            </a:xfrm>
            <a:prstGeom prst="line">
              <a:avLst/>
            </a:pr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1" name="Line 6"/>
            <p:cNvSpPr>
              <a:spLocks noChangeShapeType="1"/>
            </p:cNvSpPr>
            <p:nvPr/>
          </p:nvSpPr>
          <p:spPr bwMode="auto">
            <a:xfrm flipV="1">
              <a:off x="1346" y="2556"/>
              <a:ext cx="727" cy="559"/>
            </a:xfrm>
            <a:prstGeom prst="line">
              <a:avLst/>
            </a:pr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2" name="Freeform 7"/>
            <p:cNvSpPr>
              <a:spLocks/>
            </p:cNvSpPr>
            <p:nvPr/>
          </p:nvSpPr>
          <p:spPr bwMode="auto">
            <a:xfrm>
              <a:off x="1123" y="2500"/>
              <a:ext cx="121" cy="596"/>
            </a:xfrm>
            <a:custGeom>
              <a:avLst/>
              <a:gdLst>
                <a:gd name="T0" fmla="*/ 2457 w 104"/>
                <a:gd name="T1" fmla="*/ 1424 h 512"/>
                <a:gd name="T2" fmla="*/ 344 w 104"/>
                <a:gd name="T3" fmla="*/ 3569 h 512"/>
                <a:gd name="T4" fmla="*/ 4565 w 104"/>
                <a:gd name="T5" fmla="*/ 22852 h 512"/>
                <a:gd name="T6" fmla="*/ 0 60000 65536"/>
                <a:gd name="T7" fmla="*/ 0 60000 65536"/>
                <a:gd name="T8" fmla="*/ 0 60000 65536"/>
                <a:gd name="T9" fmla="*/ 0 w 104"/>
                <a:gd name="T10" fmla="*/ 0 h 512"/>
                <a:gd name="T11" fmla="*/ 104 w 104"/>
                <a:gd name="T12" fmla="*/ 512 h 512"/>
              </a:gdLst>
              <a:ahLst/>
              <a:cxnLst>
                <a:cxn ang="T6">
                  <a:pos x="T0" y="T1"/>
                </a:cxn>
                <a:cxn ang="T7">
                  <a:pos x="T2" y="T3"/>
                </a:cxn>
                <a:cxn ang="T8">
                  <a:pos x="T4" y="T5"/>
                </a:cxn>
              </a:cxnLst>
              <a:rect l="T9" t="T10" r="T11" b="T12"/>
              <a:pathLst>
                <a:path w="104" h="512">
                  <a:moveTo>
                    <a:pt x="56" y="32"/>
                  </a:moveTo>
                  <a:cubicBezTo>
                    <a:pt x="28" y="16"/>
                    <a:pt x="0" y="0"/>
                    <a:pt x="8" y="80"/>
                  </a:cubicBezTo>
                  <a:cubicBezTo>
                    <a:pt x="16" y="160"/>
                    <a:pt x="60" y="336"/>
                    <a:pt x="104" y="512"/>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3" name="Freeform 8"/>
            <p:cNvSpPr>
              <a:spLocks/>
            </p:cNvSpPr>
            <p:nvPr/>
          </p:nvSpPr>
          <p:spPr bwMode="auto">
            <a:xfrm flipH="1">
              <a:off x="1346" y="2500"/>
              <a:ext cx="121" cy="596"/>
            </a:xfrm>
            <a:custGeom>
              <a:avLst/>
              <a:gdLst>
                <a:gd name="T0" fmla="*/ 2457 w 104"/>
                <a:gd name="T1" fmla="*/ 1424 h 512"/>
                <a:gd name="T2" fmla="*/ 344 w 104"/>
                <a:gd name="T3" fmla="*/ 3569 h 512"/>
                <a:gd name="T4" fmla="*/ 4565 w 104"/>
                <a:gd name="T5" fmla="*/ 22852 h 512"/>
                <a:gd name="T6" fmla="*/ 0 60000 65536"/>
                <a:gd name="T7" fmla="*/ 0 60000 65536"/>
                <a:gd name="T8" fmla="*/ 0 60000 65536"/>
                <a:gd name="T9" fmla="*/ 0 w 104"/>
                <a:gd name="T10" fmla="*/ 0 h 512"/>
                <a:gd name="T11" fmla="*/ 104 w 104"/>
                <a:gd name="T12" fmla="*/ 512 h 512"/>
              </a:gdLst>
              <a:ahLst/>
              <a:cxnLst>
                <a:cxn ang="T6">
                  <a:pos x="T0" y="T1"/>
                </a:cxn>
                <a:cxn ang="T7">
                  <a:pos x="T2" y="T3"/>
                </a:cxn>
                <a:cxn ang="T8">
                  <a:pos x="T4" y="T5"/>
                </a:cxn>
              </a:cxnLst>
              <a:rect l="T9" t="T10" r="T11" b="T12"/>
              <a:pathLst>
                <a:path w="104" h="512">
                  <a:moveTo>
                    <a:pt x="56" y="32"/>
                  </a:moveTo>
                  <a:cubicBezTo>
                    <a:pt x="28" y="16"/>
                    <a:pt x="0" y="0"/>
                    <a:pt x="8" y="80"/>
                  </a:cubicBezTo>
                  <a:cubicBezTo>
                    <a:pt x="16" y="160"/>
                    <a:pt x="60" y="336"/>
                    <a:pt x="104" y="512"/>
                  </a:cubicBezTo>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4" name="Freeform 9"/>
            <p:cNvSpPr>
              <a:spLocks/>
            </p:cNvSpPr>
            <p:nvPr/>
          </p:nvSpPr>
          <p:spPr bwMode="auto">
            <a:xfrm>
              <a:off x="1067" y="1941"/>
              <a:ext cx="457" cy="615"/>
            </a:xfrm>
            <a:custGeom>
              <a:avLst/>
              <a:gdLst>
                <a:gd name="T0" fmla="*/ 137 w 441"/>
                <a:gd name="T1" fmla="*/ 2 h 761"/>
                <a:gd name="T2" fmla="*/ 9 w 441"/>
                <a:gd name="T3" fmla="*/ 2 h 761"/>
                <a:gd name="T4" fmla="*/ 9 w 441"/>
                <a:gd name="T5" fmla="*/ 2 h 761"/>
                <a:gd name="T6" fmla="*/ 137 w 441"/>
                <a:gd name="T7" fmla="*/ 2 h 761"/>
                <a:gd name="T8" fmla="*/ 375 w 441"/>
                <a:gd name="T9" fmla="*/ 2 h 761"/>
                <a:gd name="T10" fmla="*/ 605 w 441"/>
                <a:gd name="T11" fmla="*/ 2 h 761"/>
                <a:gd name="T12" fmla="*/ 955 w 441"/>
                <a:gd name="T13" fmla="*/ 2 h 761"/>
                <a:gd name="T14" fmla="*/ 1074 w 441"/>
                <a:gd name="T15" fmla="*/ 2 h 761"/>
                <a:gd name="T16" fmla="*/ 955 w 441"/>
                <a:gd name="T17" fmla="*/ 2 h 761"/>
                <a:gd name="T18" fmla="*/ 840 w 441"/>
                <a:gd name="T19" fmla="*/ 2 h 761"/>
                <a:gd name="T20" fmla="*/ 840 w 441"/>
                <a:gd name="T21" fmla="*/ 3 h 761"/>
                <a:gd name="T22" fmla="*/ 723 w 441"/>
                <a:gd name="T23" fmla="*/ 3 h 761"/>
                <a:gd name="T24" fmla="*/ 489 w 441"/>
                <a:gd name="T25" fmla="*/ 3 h 761"/>
                <a:gd name="T26" fmla="*/ 255 w 441"/>
                <a:gd name="T27" fmla="*/ 3 h 761"/>
                <a:gd name="T28" fmla="*/ 137 w 441"/>
                <a:gd name="T29" fmla="*/ 2 h 7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1"/>
                <a:gd name="T46" fmla="*/ 0 h 761"/>
                <a:gd name="T47" fmla="*/ 441 w 441"/>
                <a:gd name="T48" fmla="*/ 761 h 7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1" h="761">
                  <a:moveTo>
                    <a:pt x="57" y="489"/>
                  </a:moveTo>
                  <a:cubicBezTo>
                    <a:pt x="41" y="409"/>
                    <a:pt x="16" y="304"/>
                    <a:pt x="9" y="249"/>
                  </a:cubicBezTo>
                  <a:cubicBezTo>
                    <a:pt x="1" y="193"/>
                    <a:pt x="0" y="185"/>
                    <a:pt x="9" y="153"/>
                  </a:cubicBezTo>
                  <a:cubicBezTo>
                    <a:pt x="17" y="120"/>
                    <a:pt x="33" y="81"/>
                    <a:pt x="57" y="57"/>
                  </a:cubicBezTo>
                  <a:cubicBezTo>
                    <a:pt x="81" y="33"/>
                    <a:pt x="120" y="17"/>
                    <a:pt x="153" y="9"/>
                  </a:cubicBezTo>
                  <a:cubicBezTo>
                    <a:pt x="185" y="0"/>
                    <a:pt x="209" y="1"/>
                    <a:pt x="249" y="9"/>
                  </a:cubicBezTo>
                  <a:cubicBezTo>
                    <a:pt x="288" y="16"/>
                    <a:pt x="361" y="25"/>
                    <a:pt x="393" y="57"/>
                  </a:cubicBezTo>
                  <a:cubicBezTo>
                    <a:pt x="425" y="89"/>
                    <a:pt x="441" y="145"/>
                    <a:pt x="441" y="201"/>
                  </a:cubicBezTo>
                  <a:cubicBezTo>
                    <a:pt x="441" y="257"/>
                    <a:pt x="408" y="337"/>
                    <a:pt x="393" y="393"/>
                  </a:cubicBezTo>
                  <a:cubicBezTo>
                    <a:pt x="377" y="448"/>
                    <a:pt x="353" y="489"/>
                    <a:pt x="345" y="537"/>
                  </a:cubicBezTo>
                  <a:cubicBezTo>
                    <a:pt x="337" y="585"/>
                    <a:pt x="353" y="648"/>
                    <a:pt x="345" y="681"/>
                  </a:cubicBezTo>
                  <a:cubicBezTo>
                    <a:pt x="336" y="713"/>
                    <a:pt x="320" y="721"/>
                    <a:pt x="297" y="729"/>
                  </a:cubicBezTo>
                  <a:cubicBezTo>
                    <a:pt x="273" y="736"/>
                    <a:pt x="233" y="729"/>
                    <a:pt x="201" y="729"/>
                  </a:cubicBezTo>
                  <a:cubicBezTo>
                    <a:pt x="169" y="729"/>
                    <a:pt x="129" y="761"/>
                    <a:pt x="105" y="729"/>
                  </a:cubicBezTo>
                  <a:cubicBezTo>
                    <a:pt x="81" y="697"/>
                    <a:pt x="72" y="568"/>
                    <a:pt x="57" y="489"/>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5" name="Freeform 10"/>
            <p:cNvSpPr>
              <a:spLocks/>
            </p:cNvSpPr>
            <p:nvPr/>
          </p:nvSpPr>
          <p:spPr bwMode="auto">
            <a:xfrm>
              <a:off x="1113" y="2034"/>
              <a:ext cx="298" cy="559"/>
            </a:xfrm>
            <a:custGeom>
              <a:avLst/>
              <a:gdLst>
                <a:gd name="T0" fmla="*/ 6778 w 256"/>
                <a:gd name="T1" fmla="*/ 20237 h 480"/>
                <a:gd name="T2" fmla="*/ 4616 w 256"/>
                <a:gd name="T3" fmla="*/ 7252 h 480"/>
                <a:gd name="T4" fmla="*/ 347 w 256"/>
                <a:gd name="T5" fmla="*/ 755 h 480"/>
                <a:gd name="T6" fmla="*/ 6778 w 256"/>
                <a:gd name="T7" fmla="*/ 2907 h 480"/>
                <a:gd name="T8" fmla="*/ 11057 w 256"/>
                <a:gd name="T9" fmla="*/ 755 h 480"/>
                <a:gd name="T10" fmla="*/ 8928 w 256"/>
                <a:gd name="T11" fmla="*/ 5022 h 480"/>
                <a:gd name="T12" fmla="*/ 6778 w 256"/>
                <a:gd name="T13" fmla="*/ 15904 h 480"/>
                <a:gd name="T14" fmla="*/ 6778 w 256"/>
                <a:gd name="T15" fmla="*/ 20237 h 480"/>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480"/>
                <a:gd name="T26" fmla="*/ 256 w 256"/>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480">
                  <a:moveTo>
                    <a:pt x="152" y="448"/>
                  </a:moveTo>
                  <a:cubicBezTo>
                    <a:pt x="143" y="415"/>
                    <a:pt x="127" y="231"/>
                    <a:pt x="104" y="160"/>
                  </a:cubicBezTo>
                  <a:cubicBezTo>
                    <a:pt x="80" y="88"/>
                    <a:pt x="0" y="31"/>
                    <a:pt x="8" y="16"/>
                  </a:cubicBezTo>
                  <a:cubicBezTo>
                    <a:pt x="15" y="0"/>
                    <a:pt x="112" y="64"/>
                    <a:pt x="152" y="64"/>
                  </a:cubicBezTo>
                  <a:cubicBezTo>
                    <a:pt x="192" y="64"/>
                    <a:pt x="240" y="8"/>
                    <a:pt x="248" y="16"/>
                  </a:cubicBezTo>
                  <a:cubicBezTo>
                    <a:pt x="256" y="24"/>
                    <a:pt x="215" y="56"/>
                    <a:pt x="200" y="112"/>
                  </a:cubicBezTo>
                  <a:cubicBezTo>
                    <a:pt x="184" y="167"/>
                    <a:pt x="159" y="296"/>
                    <a:pt x="152" y="352"/>
                  </a:cubicBezTo>
                  <a:cubicBezTo>
                    <a:pt x="144" y="407"/>
                    <a:pt x="160" y="480"/>
                    <a:pt x="152" y="448"/>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6" name="Line 11"/>
            <p:cNvSpPr>
              <a:spLocks noChangeShapeType="1"/>
            </p:cNvSpPr>
            <p:nvPr/>
          </p:nvSpPr>
          <p:spPr bwMode="auto">
            <a:xfrm flipH="1">
              <a:off x="1344" y="1488"/>
              <a:ext cx="192" cy="436"/>
            </a:xfrm>
            <a:prstGeom prst="line">
              <a:avLst/>
            </a:prstGeom>
            <a:noFill/>
            <a:ln w="28575">
              <a:solidFill>
                <a:schemeClr val="tx1"/>
              </a:solidFill>
              <a:round/>
              <a:headEnd/>
              <a:tailEnd type="triangle" w="med" len="med"/>
            </a:ln>
          </p:spPr>
          <p:txBody>
            <a:bodyPr wrap="none" anchor="ctr"/>
            <a:lstStyle/>
            <a:p>
              <a:pPr>
                <a:defRPr/>
              </a:pPr>
              <a:endParaRPr lang="ja-JP" altLang="en-US" sz="1600" b="1">
                <a:solidFill>
                  <a:srgbClr val="000000"/>
                </a:solidFill>
              </a:endParaRPr>
            </a:p>
          </p:txBody>
        </p:sp>
        <p:sp>
          <p:nvSpPr>
            <p:cNvPr id="133137" name="Freeform 12"/>
            <p:cNvSpPr>
              <a:spLocks/>
            </p:cNvSpPr>
            <p:nvPr/>
          </p:nvSpPr>
          <p:spPr bwMode="auto">
            <a:xfrm>
              <a:off x="1766" y="1792"/>
              <a:ext cx="307" cy="959"/>
            </a:xfrm>
            <a:custGeom>
              <a:avLst/>
              <a:gdLst>
                <a:gd name="T0" fmla="*/ 9388 w 264"/>
                <a:gd name="T1" fmla="*/ 3560 h 824"/>
                <a:gd name="T2" fmla="*/ 3158 w 264"/>
                <a:gd name="T3" fmla="*/ 22762 h 824"/>
                <a:gd name="T4" fmla="*/ 1045 w 264"/>
                <a:gd name="T5" fmla="*/ 35541 h 824"/>
                <a:gd name="T6" fmla="*/ 9388 w 264"/>
                <a:gd name="T7" fmla="*/ 16331 h 824"/>
                <a:gd name="T8" fmla="*/ 11517 w 264"/>
                <a:gd name="T9" fmla="*/ 3560 h 824"/>
                <a:gd name="T10" fmla="*/ 9388 w 264"/>
                <a:gd name="T11" fmla="*/ 1415 h 824"/>
                <a:gd name="T12" fmla="*/ 9388 w 264"/>
                <a:gd name="T13" fmla="*/ 3560 h 824"/>
                <a:gd name="T14" fmla="*/ 0 60000 65536"/>
                <a:gd name="T15" fmla="*/ 0 60000 65536"/>
                <a:gd name="T16" fmla="*/ 0 60000 65536"/>
                <a:gd name="T17" fmla="*/ 0 60000 65536"/>
                <a:gd name="T18" fmla="*/ 0 60000 65536"/>
                <a:gd name="T19" fmla="*/ 0 60000 65536"/>
                <a:gd name="T20" fmla="*/ 0 60000 65536"/>
                <a:gd name="T21" fmla="*/ 0 w 264"/>
                <a:gd name="T22" fmla="*/ 0 h 824"/>
                <a:gd name="T23" fmla="*/ 264 w 264"/>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824">
                  <a:moveTo>
                    <a:pt x="216" y="80"/>
                  </a:moveTo>
                  <a:cubicBezTo>
                    <a:pt x="192" y="159"/>
                    <a:pt x="103" y="392"/>
                    <a:pt x="72" y="512"/>
                  </a:cubicBezTo>
                  <a:cubicBezTo>
                    <a:pt x="40" y="631"/>
                    <a:pt x="0" y="824"/>
                    <a:pt x="24" y="800"/>
                  </a:cubicBezTo>
                  <a:cubicBezTo>
                    <a:pt x="48" y="776"/>
                    <a:pt x="176" y="488"/>
                    <a:pt x="216" y="368"/>
                  </a:cubicBezTo>
                  <a:cubicBezTo>
                    <a:pt x="256" y="248"/>
                    <a:pt x="264" y="136"/>
                    <a:pt x="264" y="80"/>
                  </a:cubicBezTo>
                  <a:cubicBezTo>
                    <a:pt x="264" y="24"/>
                    <a:pt x="224" y="32"/>
                    <a:pt x="216" y="32"/>
                  </a:cubicBezTo>
                  <a:cubicBezTo>
                    <a:pt x="208" y="32"/>
                    <a:pt x="239" y="0"/>
                    <a:pt x="216" y="80"/>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8" name="Freeform 13"/>
            <p:cNvSpPr>
              <a:spLocks/>
            </p:cNvSpPr>
            <p:nvPr/>
          </p:nvSpPr>
          <p:spPr bwMode="auto">
            <a:xfrm flipH="1">
              <a:off x="508" y="1829"/>
              <a:ext cx="307" cy="960"/>
            </a:xfrm>
            <a:custGeom>
              <a:avLst/>
              <a:gdLst>
                <a:gd name="T0" fmla="*/ 9388 w 264"/>
                <a:gd name="T1" fmla="*/ 3637 h 824"/>
                <a:gd name="T2" fmla="*/ 3158 w 264"/>
                <a:gd name="T3" fmla="*/ 23387 h 824"/>
                <a:gd name="T4" fmla="*/ 1045 w 264"/>
                <a:gd name="T5" fmla="*/ 36449 h 824"/>
                <a:gd name="T6" fmla="*/ 9388 w 264"/>
                <a:gd name="T7" fmla="*/ 16778 h 824"/>
                <a:gd name="T8" fmla="*/ 11517 w 264"/>
                <a:gd name="T9" fmla="*/ 3637 h 824"/>
                <a:gd name="T10" fmla="*/ 9388 w 264"/>
                <a:gd name="T11" fmla="*/ 1442 h 824"/>
                <a:gd name="T12" fmla="*/ 9388 w 264"/>
                <a:gd name="T13" fmla="*/ 3637 h 824"/>
                <a:gd name="T14" fmla="*/ 0 60000 65536"/>
                <a:gd name="T15" fmla="*/ 0 60000 65536"/>
                <a:gd name="T16" fmla="*/ 0 60000 65536"/>
                <a:gd name="T17" fmla="*/ 0 60000 65536"/>
                <a:gd name="T18" fmla="*/ 0 60000 65536"/>
                <a:gd name="T19" fmla="*/ 0 60000 65536"/>
                <a:gd name="T20" fmla="*/ 0 60000 65536"/>
                <a:gd name="T21" fmla="*/ 0 w 264"/>
                <a:gd name="T22" fmla="*/ 0 h 824"/>
                <a:gd name="T23" fmla="*/ 264 w 264"/>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824">
                  <a:moveTo>
                    <a:pt x="216" y="80"/>
                  </a:moveTo>
                  <a:cubicBezTo>
                    <a:pt x="192" y="159"/>
                    <a:pt x="103" y="392"/>
                    <a:pt x="72" y="512"/>
                  </a:cubicBezTo>
                  <a:cubicBezTo>
                    <a:pt x="40" y="631"/>
                    <a:pt x="0" y="824"/>
                    <a:pt x="24" y="800"/>
                  </a:cubicBezTo>
                  <a:cubicBezTo>
                    <a:pt x="48" y="776"/>
                    <a:pt x="176" y="488"/>
                    <a:pt x="216" y="368"/>
                  </a:cubicBezTo>
                  <a:cubicBezTo>
                    <a:pt x="256" y="248"/>
                    <a:pt x="264" y="136"/>
                    <a:pt x="264" y="80"/>
                  </a:cubicBezTo>
                  <a:cubicBezTo>
                    <a:pt x="264" y="24"/>
                    <a:pt x="224" y="32"/>
                    <a:pt x="216" y="32"/>
                  </a:cubicBezTo>
                  <a:cubicBezTo>
                    <a:pt x="208" y="32"/>
                    <a:pt x="239" y="0"/>
                    <a:pt x="216" y="80"/>
                  </a:cubicBezTo>
                  <a:close/>
                </a:path>
              </a:pathLst>
            </a:custGeom>
            <a:noFill/>
            <a:ln w="28575">
              <a:solidFill>
                <a:schemeClr val="tx1"/>
              </a:solidFill>
              <a:round/>
              <a:headEnd/>
              <a:tailEnd/>
            </a:ln>
          </p:spPr>
          <p:txBody>
            <a:bodyPr wrap="none" anchor="ctr"/>
            <a:lstStyle/>
            <a:p>
              <a:pPr>
                <a:defRPr/>
              </a:pPr>
              <a:endParaRPr lang="ja-JP" altLang="en-US" sz="1600" b="1">
                <a:solidFill>
                  <a:srgbClr val="000000"/>
                </a:solidFill>
              </a:endParaRPr>
            </a:p>
          </p:txBody>
        </p:sp>
        <p:sp>
          <p:nvSpPr>
            <p:cNvPr id="133139" name="Text Box 14"/>
            <p:cNvSpPr txBox="1">
              <a:spLocks noChangeArrowheads="1"/>
            </p:cNvSpPr>
            <p:nvPr/>
          </p:nvSpPr>
          <p:spPr bwMode="auto">
            <a:xfrm>
              <a:off x="1658" y="2783"/>
              <a:ext cx="837" cy="213"/>
            </a:xfrm>
            <a:prstGeom prst="rect">
              <a:avLst/>
            </a:prstGeom>
            <a:noFill/>
            <a:ln w="28575">
              <a:noFill/>
              <a:miter lim="800000"/>
              <a:headEnd/>
              <a:tailEnd/>
            </a:ln>
          </p:spPr>
          <p:txBody>
            <a:bodyPr wrap="none">
              <a:spAutoFit/>
            </a:bodyPr>
            <a:lstStyle/>
            <a:p>
              <a:pPr>
                <a:defRPr/>
              </a:pPr>
              <a:r>
                <a:rPr lang="en-US" altLang="ja-JP" sz="1600" b="1" dirty="0" smtClean="0">
                  <a:solidFill>
                    <a:srgbClr val="222222"/>
                  </a:solidFill>
                  <a:cs typeface="Arial" panose="020B0604020202020204" pitchFamily="34" charset="0"/>
                </a:rPr>
                <a:t>Parametrium</a:t>
              </a:r>
              <a:endParaRPr lang="ja-JP" altLang="en-US" sz="1600" b="1" dirty="0">
                <a:solidFill>
                  <a:srgbClr val="222222"/>
                </a:solidFill>
                <a:cs typeface="Arial" panose="020B0604020202020204" pitchFamily="34" charset="0"/>
              </a:endParaRPr>
            </a:p>
          </p:txBody>
        </p:sp>
        <p:sp>
          <p:nvSpPr>
            <p:cNvPr id="133140" name="Line 15"/>
            <p:cNvSpPr>
              <a:spLocks noChangeShapeType="1"/>
            </p:cNvSpPr>
            <p:nvPr/>
          </p:nvSpPr>
          <p:spPr bwMode="auto">
            <a:xfrm flipV="1">
              <a:off x="903" y="2573"/>
              <a:ext cx="259" cy="237"/>
            </a:xfrm>
            <a:prstGeom prst="line">
              <a:avLst/>
            </a:prstGeom>
            <a:noFill/>
            <a:ln w="28575">
              <a:solidFill>
                <a:schemeClr val="tx1"/>
              </a:solidFill>
              <a:round/>
              <a:headEnd/>
              <a:tailEnd type="triangle" w="med" len="med"/>
            </a:ln>
          </p:spPr>
          <p:txBody>
            <a:bodyPr wrap="none" anchor="ctr"/>
            <a:lstStyle/>
            <a:p>
              <a:pPr>
                <a:defRPr/>
              </a:pPr>
              <a:endParaRPr lang="ja-JP" altLang="en-US" sz="1600" b="1">
                <a:solidFill>
                  <a:srgbClr val="000000"/>
                </a:solidFill>
              </a:endParaRPr>
            </a:p>
          </p:txBody>
        </p:sp>
        <p:grpSp>
          <p:nvGrpSpPr>
            <p:cNvPr id="133141" name="Group 16"/>
            <p:cNvGrpSpPr>
              <a:grpSpLocks/>
            </p:cNvGrpSpPr>
            <p:nvPr/>
          </p:nvGrpSpPr>
          <p:grpSpPr bwMode="auto">
            <a:xfrm>
              <a:off x="720" y="1680"/>
              <a:ext cx="1152" cy="1047"/>
              <a:chOff x="3552" y="2352"/>
              <a:chExt cx="1056" cy="960"/>
            </a:xfrm>
          </p:grpSpPr>
          <p:sp>
            <p:nvSpPr>
              <p:cNvPr id="133150" name="Line 17"/>
              <p:cNvSpPr>
                <a:spLocks noChangeShapeType="1"/>
              </p:cNvSpPr>
              <p:nvPr/>
            </p:nvSpPr>
            <p:spPr bwMode="auto">
              <a:xfrm flipV="1">
                <a:off x="3552" y="2352"/>
                <a:ext cx="240" cy="432"/>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grpSp>
            <p:nvGrpSpPr>
              <p:cNvPr id="133151" name="Group 18"/>
              <p:cNvGrpSpPr>
                <a:grpSpLocks/>
              </p:cNvGrpSpPr>
              <p:nvPr/>
            </p:nvGrpSpPr>
            <p:grpSpPr bwMode="auto">
              <a:xfrm>
                <a:off x="3552" y="2352"/>
                <a:ext cx="1056" cy="960"/>
                <a:chOff x="3552" y="2352"/>
                <a:chExt cx="1056" cy="960"/>
              </a:xfrm>
            </p:grpSpPr>
            <p:sp>
              <p:nvSpPr>
                <p:cNvPr id="133152" name="Line 19"/>
                <p:cNvSpPr>
                  <a:spLocks noChangeShapeType="1"/>
                </p:cNvSpPr>
                <p:nvPr/>
              </p:nvSpPr>
              <p:spPr bwMode="auto">
                <a:xfrm>
                  <a:off x="3552" y="2784"/>
                  <a:ext cx="0" cy="528"/>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33153" name="Line 20"/>
                <p:cNvSpPr>
                  <a:spLocks noChangeShapeType="1"/>
                </p:cNvSpPr>
                <p:nvPr/>
              </p:nvSpPr>
              <p:spPr bwMode="auto">
                <a:xfrm>
                  <a:off x="3552" y="3312"/>
                  <a:ext cx="1056" cy="0"/>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33154" name="Line 21"/>
                <p:cNvSpPr>
                  <a:spLocks noChangeShapeType="1"/>
                </p:cNvSpPr>
                <p:nvPr/>
              </p:nvSpPr>
              <p:spPr bwMode="auto">
                <a:xfrm flipV="1">
                  <a:off x="4608" y="2784"/>
                  <a:ext cx="0" cy="528"/>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33155" name="Line 22"/>
                <p:cNvSpPr>
                  <a:spLocks noChangeShapeType="1"/>
                </p:cNvSpPr>
                <p:nvPr/>
              </p:nvSpPr>
              <p:spPr bwMode="auto">
                <a:xfrm>
                  <a:off x="3792" y="2352"/>
                  <a:ext cx="576" cy="0"/>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sp>
              <p:nvSpPr>
                <p:cNvPr id="133156" name="Line 23"/>
                <p:cNvSpPr>
                  <a:spLocks noChangeShapeType="1"/>
                </p:cNvSpPr>
                <p:nvPr/>
              </p:nvSpPr>
              <p:spPr bwMode="auto">
                <a:xfrm>
                  <a:off x="4368" y="2352"/>
                  <a:ext cx="240" cy="432"/>
                </a:xfrm>
                <a:prstGeom prst="line">
                  <a:avLst/>
                </a:prstGeom>
                <a:noFill/>
                <a:ln w="38100">
                  <a:solidFill>
                    <a:srgbClr val="FF3019"/>
                  </a:solidFill>
                  <a:round/>
                  <a:headEnd/>
                  <a:tailEnd/>
                </a:ln>
              </p:spPr>
              <p:txBody>
                <a:bodyPr wrap="none" anchor="ctr"/>
                <a:lstStyle/>
                <a:p>
                  <a:pPr>
                    <a:defRPr/>
                  </a:pPr>
                  <a:endParaRPr lang="ja-JP" altLang="en-US" sz="1600" b="1">
                    <a:solidFill>
                      <a:srgbClr val="000000"/>
                    </a:solidFill>
                  </a:endParaRPr>
                </a:p>
              </p:txBody>
            </p:sp>
          </p:grpSp>
        </p:grpSp>
        <p:sp>
          <p:nvSpPr>
            <p:cNvPr id="133142" name="Oval 25"/>
            <p:cNvSpPr>
              <a:spLocks noChangeArrowheads="1"/>
            </p:cNvSpPr>
            <p:nvPr/>
          </p:nvSpPr>
          <p:spPr bwMode="auto">
            <a:xfrm>
              <a:off x="1152" y="2304"/>
              <a:ext cx="288" cy="288"/>
            </a:xfrm>
            <a:prstGeom prst="ellipse">
              <a:avLst/>
            </a:prstGeom>
            <a:solidFill>
              <a:srgbClr val="6CCC6C"/>
            </a:solidFill>
            <a:ln w="9525">
              <a:solidFill>
                <a:schemeClr val="tx1"/>
              </a:solidFill>
              <a:round/>
              <a:headEnd/>
              <a:tailEnd/>
            </a:ln>
          </p:spPr>
          <p:txBody>
            <a:bodyPr wrap="none" anchor="ctr"/>
            <a:lstStyle/>
            <a:p>
              <a:pPr>
                <a:defRPr/>
              </a:pPr>
              <a:endParaRPr lang="ja-JP" altLang="en-US" sz="1600" b="1">
                <a:solidFill>
                  <a:srgbClr val="000000"/>
                </a:solidFill>
                <a:latin typeface="ＭＳ Ｐゴシック" pitchFamily="50" charset="-128"/>
              </a:endParaRPr>
            </a:p>
          </p:txBody>
        </p:sp>
        <p:sp>
          <p:nvSpPr>
            <p:cNvPr id="133143" name="Line 26"/>
            <p:cNvSpPr>
              <a:spLocks noChangeShapeType="1"/>
            </p:cNvSpPr>
            <p:nvPr/>
          </p:nvSpPr>
          <p:spPr bwMode="auto">
            <a:xfrm flipV="1">
              <a:off x="768" y="2112"/>
              <a:ext cx="96" cy="144"/>
            </a:xfrm>
            <a:prstGeom prst="line">
              <a:avLst/>
            </a:prstGeom>
            <a:noFill/>
            <a:ln w="5715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33144" name="Line 27"/>
            <p:cNvSpPr>
              <a:spLocks noChangeShapeType="1"/>
            </p:cNvSpPr>
            <p:nvPr/>
          </p:nvSpPr>
          <p:spPr bwMode="auto">
            <a:xfrm flipH="1" flipV="1">
              <a:off x="816" y="2448"/>
              <a:ext cx="288" cy="0"/>
            </a:xfrm>
            <a:prstGeom prst="line">
              <a:avLst/>
            </a:prstGeom>
            <a:noFill/>
            <a:ln w="7620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33145" name="Line 28"/>
            <p:cNvSpPr>
              <a:spLocks noChangeShapeType="1"/>
            </p:cNvSpPr>
            <p:nvPr/>
          </p:nvSpPr>
          <p:spPr bwMode="auto">
            <a:xfrm>
              <a:off x="1536" y="2448"/>
              <a:ext cx="240" cy="0"/>
            </a:xfrm>
            <a:prstGeom prst="line">
              <a:avLst/>
            </a:prstGeom>
            <a:noFill/>
            <a:ln w="7620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33146" name="Line 29"/>
            <p:cNvSpPr>
              <a:spLocks noChangeShapeType="1"/>
            </p:cNvSpPr>
            <p:nvPr/>
          </p:nvSpPr>
          <p:spPr bwMode="auto">
            <a:xfrm flipV="1">
              <a:off x="1056" y="1776"/>
              <a:ext cx="96" cy="96"/>
            </a:xfrm>
            <a:prstGeom prst="line">
              <a:avLst/>
            </a:prstGeom>
            <a:noFill/>
            <a:ln w="28575">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33147" name="Line 30"/>
            <p:cNvSpPr>
              <a:spLocks noChangeShapeType="1"/>
            </p:cNvSpPr>
            <p:nvPr/>
          </p:nvSpPr>
          <p:spPr bwMode="auto">
            <a:xfrm flipH="1" flipV="1">
              <a:off x="1728" y="2112"/>
              <a:ext cx="96" cy="144"/>
            </a:xfrm>
            <a:prstGeom prst="line">
              <a:avLst/>
            </a:prstGeom>
            <a:noFill/>
            <a:ln w="57150">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33148" name="Line 31"/>
            <p:cNvSpPr>
              <a:spLocks noChangeShapeType="1"/>
            </p:cNvSpPr>
            <p:nvPr/>
          </p:nvSpPr>
          <p:spPr bwMode="auto">
            <a:xfrm flipH="1" flipV="1">
              <a:off x="1488" y="1776"/>
              <a:ext cx="96" cy="96"/>
            </a:xfrm>
            <a:prstGeom prst="line">
              <a:avLst/>
            </a:prstGeom>
            <a:noFill/>
            <a:ln w="28575">
              <a:solidFill>
                <a:srgbClr val="6CCC6C"/>
              </a:solidFill>
              <a:round/>
              <a:headEnd/>
              <a:tailEnd type="triangle" w="med" len="med"/>
            </a:ln>
          </p:spPr>
          <p:txBody>
            <a:bodyPr wrap="none" anchor="ctr"/>
            <a:lstStyle/>
            <a:p>
              <a:pPr>
                <a:defRPr/>
              </a:pPr>
              <a:endParaRPr lang="ja-JP" altLang="en-US" sz="1600" b="1">
                <a:solidFill>
                  <a:srgbClr val="000000"/>
                </a:solidFill>
              </a:endParaRPr>
            </a:p>
          </p:txBody>
        </p:sp>
        <p:sp>
          <p:nvSpPr>
            <p:cNvPr id="133149" name="Text Box 33"/>
            <p:cNvSpPr txBox="1">
              <a:spLocks noChangeArrowheads="1"/>
            </p:cNvSpPr>
            <p:nvPr/>
          </p:nvSpPr>
          <p:spPr bwMode="auto">
            <a:xfrm>
              <a:off x="1440" y="1296"/>
              <a:ext cx="485" cy="213"/>
            </a:xfrm>
            <a:prstGeom prst="rect">
              <a:avLst/>
            </a:prstGeom>
            <a:noFill/>
            <a:ln w="28575">
              <a:noFill/>
              <a:miter lim="800000"/>
              <a:headEnd/>
              <a:tailEnd/>
            </a:ln>
          </p:spPr>
          <p:txBody>
            <a:bodyPr wrap="none">
              <a:spAutoFit/>
            </a:bodyPr>
            <a:lstStyle/>
            <a:p>
              <a:pPr>
                <a:defRPr/>
              </a:pPr>
              <a:r>
                <a:rPr lang="en-US" altLang="ja-JP" sz="1600" b="1" dirty="0" smtClean="0">
                  <a:solidFill>
                    <a:srgbClr val="222222"/>
                  </a:solidFill>
                  <a:cs typeface="Arial" panose="020B0604020202020204" pitchFamily="34" charset="0"/>
                </a:rPr>
                <a:t>Uterus</a:t>
              </a:r>
              <a:endParaRPr lang="ja-JP" altLang="en-US" sz="1600" b="1" dirty="0">
                <a:solidFill>
                  <a:srgbClr val="222222"/>
                </a:solidFill>
                <a:cs typeface="Arial" panose="020B0604020202020204" pitchFamily="34" charset="0"/>
              </a:endParaRPr>
            </a:p>
          </p:txBody>
        </p:sp>
      </p:grpSp>
      <p:sp>
        <p:nvSpPr>
          <p:cNvPr id="133123" name="Text Box 38"/>
          <p:cNvSpPr txBox="1">
            <a:spLocks noChangeArrowheads="1"/>
          </p:cNvSpPr>
          <p:nvPr/>
        </p:nvSpPr>
        <p:spPr bwMode="auto">
          <a:xfrm>
            <a:off x="911424" y="5085184"/>
            <a:ext cx="10153128" cy="156966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defRPr/>
            </a:pPr>
            <a:r>
              <a:rPr lang="en-US" altLang="ja-JP" sz="2400" dirty="0" smtClean="0"/>
              <a:t>Radiation: </a:t>
            </a:r>
            <a:r>
              <a:rPr lang="en-US" altLang="ja-JP" sz="2400" dirty="0" err="1" smtClean="0"/>
              <a:t>Linac</a:t>
            </a:r>
            <a:r>
              <a:rPr lang="en-US" altLang="ja-JP" sz="2400" dirty="0" smtClean="0"/>
              <a:t> high energy X-rays or </a:t>
            </a:r>
            <a:r>
              <a:rPr lang="en-US" altLang="ja-JP" sz="2400" baseline="30000" dirty="0">
                <a:solidFill>
                  <a:srgbClr val="000000"/>
                </a:solidFill>
              </a:rPr>
              <a:t>60</a:t>
            </a:r>
            <a:r>
              <a:rPr lang="en-US" altLang="ja-JP" sz="2400" dirty="0">
                <a:solidFill>
                  <a:srgbClr val="000000"/>
                </a:solidFill>
              </a:rPr>
              <a:t>Co </a:t>
            </a:r>
            <a:r>
              <a:rPr lang="en-US" altLang="ja-JP" sz="2400" dirty="0" smtClean="0">
                <a:solidFill>
                  <a:srgbClr val="000000"/>
                </a:solidFill>
              </a:rPr>
              <a:t>γ-rays</a:t>
            </a:r>
            <a:endParaRPr lang="en-US" altLang="ja-JP" sz="2400" dirty="0" smtClean="0"/>
          </a:p>
          <a:p>
            <a:pPr marL="342900" indent="-342900">
              <a:buFont typeface="Arial" panose="020B0604020202020204" pitchFamily="34" charset="0"/>
              <a:buChar char="•"/>
              <a:defRPr/>
            </a:pPr>
            <a:r>
              <a:rPr lang="en-US" altLang="ja-JP" sz="2400" dirty="0" smtClean="0"/>
              <a:t>Fractionation: daily, 5 times/week (Mon-Fri), total 5~6 weeks </a:t>
            </a:r>
          </a:p>
          <a:p>
            <a:pPr marL="342900" indent="-342900">
              <a:buFont typeface="Arial" panose="020B0604020202020204" pitchFamily="34" charset="0"/>
              <a:buChar char="•"/>
              <a:defRPr/>
            </a:pPr>
            <a:r>
              <a:rPr lang="en-US" altLang="ja-JP" sz="2400" dirty="0" smtClean="0"/>
              <a:t>Clinical target volume: cervical tumor, whole uterus, vagina, parametria, </a:t>
            </a:r>
          </a:p>
          <a:p>
            <a:pPr>
              <a:defRPr/>
            </a:pPr>
            <a:r>
              <a:rPr lang="en-US" altLang="ja-JP" sz="2400" dirty="0" smtClean="0"/>
              <a:t>    and pelvic lymph nodes.</a:t>
            </a:r>
          </a:p>
        </p:txBody>
      </p:sp>
      <p:sp>
        <p:nvSpPr>
          <p:cNvPr id="133124" name="Text Box 39"/>
          <p:cNvSpPr txBox="1">
            <a:spLocks noChangeArrowheads="1"/>
          </p:cNvSpPr>
          <p:nvPr/>
        </p:nvSpPr>
        <p:spPr bwMode="auto">
          <a:xfrm>
            <a:off x="3580040" y="2420468"/>
            <a:ext cx="1395318" cy="338554"/>
          </a:xfrm>
          <a:prstGeom prst="rect">
            <a:avLst/>
          </a:prstGeom>
          <a:noFill/>
          <a:ln w="9525">
            <a:noFill/>
            <a:miter lim="800000"/>
            <a:headEnd/>
            <a:tailEnd/>
          </a:ln>
        </p:spPr>
        <p:txBody>
          <a:bodyPr wrap="none">
            <a:spAutoFit/>
          </a:bodyPr>
          <a:lstStyle/>
          <a:p>
            <a:pPr>
              <a:defRPr/>
            </a:pPr>
            <a:r>
              <a:rPr lang="en-US" altLang="ja-JP" sz="1600" b="1" dirty="0" smtClean="0">
                <a:solidFill>
                  <a:srgbClr val="000000"/>
                </a:solidFill>
              </a:rPr>
              <a:t>Lymph node</a:t>
            </a:r>
            <a:endParaRPr lang="ja-JP" altLang="en-US" sz="1600" b="1" dirty="0">
              <a:solidFill>
                <a:srgbClr val="000000"/>
              </a:solidFill>
            </a:endParaRPr>
          </a:p>
        </p:txBody>
      </p:sp>
      <p:sp>
        <p:nvSpPr>
          <p:cNvPr id="133125" name="Line 40"/>
          <p:cNvSpPr>
            <a:spLocks noChangeShapeType="1"/>
          </p:cNvSpPr>
          <p:nvPr/>
        </p:nvSpPr>
        <p:spPr bwMode="auto">
          <a:xfrm flipH="1">
            <a:off x="3424465" y="2852267"/>
            <a:ext cx="311150" cy="431800"/>
          </a:xfrm>
          <a:prstGeom prst="line">
            <a:avLst/>
          </a:prstGeom>
          <a:noFill/>
          <a:ln w="28575">
            <a:solidFill>
              <a:schemeClr val="tx1"/>
            </a:solidFill>
            <a:round/>
            <a:headEnd/>
            <a:tailEnd type="triangle" w="med" len="med"/>
          </a:ln>
        </p:spPr>
        <p:txBody>
          <a:bodyPr/>
          <a:lstStyle/>
          <a:p>
            <a:pPr>
              <a:defRPr/>
            </a:pPr>
            <a:endParaRPr lang="ja-JP" altLang="en-US" sz="1600" b="1">
              <a:solidFill>
                <a:srgbClr val="000000"/>
              </a:solidFill>
            </a:endParaRPr>
          </a:p>
        </p:txBody>
      </p:sp>
      <p:pic>
        <p:nvPicPr>
          <p:cNvPr id="133126" name="Picture 4"/>
          <p:cNvPicPr>
            <a:picLocks noChangeAspect="1" noChangeArrowheads="1"/>
          </p:cNvPicPr>
          <p:nvPr/>
        </p:nvPicPr>
        <p:blipFill>
          <a:blip r:embed="rId5" cstate="print"/>
          <a:srcRect/>
          <a:stretch>
            <a:fillRect/>
          </a:stretch>
        </p:blipFill>
        <p:spPr bwMode="auto">
          <a:xfrm>
            <a:off x="6627044" y="944030"/>
            <a:ext cx="4581524" cy="4140262"/>
          </a:xfrm>
          <a:prstGeom prst="rect">
            <a:avLst/>
          </a:prstGeom>
          <a:noFill/>
          <a:ln w="9525">
            <a:noFill/>
            <a:miter lim="800000"/>
            <a:headEnd/>
            <a:tailEnd/>
          </a:ln>
        </p:spPr>
      </p:pic>
      <p:sp>
        <p:nvSpPr>
          <p:cNvPr id="133127" name="Text Box 24"/>
          <p:cNvSpPr txBox="1">
            <a:spLocks noChangeArrowheads="1"/>
          </p:cNvSpPr>
          <p:nvPr/>
        </p:nvSpPr>
        <p:spPr bwMode="auto">
          <a:xfrm>
            <a:off x="3213643" y="116633"/>
            <a:ext cx="5764719" cy="584775"/>
          </a:xfrm>
          <a:prstGeom prst="rect">
            <a:avLst/>
          </a:prstGeom>
          <a:noFill/>
          <a:ln w="9525">
            <a:noFill/>
            <a:miter lim="800000"/>
            <a:headEnd/>
            <a:tailEnd/>
          </a:ln>
        </p:spPr>
        <p:txBody>
          <a:bodyPr wrap="none">
            <a:spAutoFit/>
          </a:bodyPr>
          <a:lstStyle/>
          <a:p>
            <a:pPr algn="ctr" eaLnBrk="1" hangingPunct="1"/>
            <a:r>
              <a:rPr lang="en-US" altLang="ja-JP" sz="3200" b="1" i="1" dirty="0">
                <a:solidFill>
                  <a:srgbClr val="000000"/>
                </a:solidFill>
              </a:rPr>
              <a:t>External Beam Radiotherapy</a:t>
            </a:r>
          </a:p>
        </p:txBody>
      </p:sp>
      <p:sp>
        <p:nvSpPr>
          <p:cNvPr id="37" name="Text Box 39"/>
          <p:cNvSpPr txBox="1">
            <a:spLocks noChangeArrowheads="1"/>
          </p:cNvSpPr>
          <p:nvPr/>
        </p:nvSpPr>
        <p:spPr bwMode="auto">
          <a:xfrm>
            <a:off x="994950" y="4365104"/>
            <a:ext cx="1622560" cy="338554"/>
          </a:xfrm>
          <a:prstGeom prst="rect">
            <a:avLst/>
          </a:prstGeom>
          <a:noFill/>
          <a:ln w="9525">
            <a:noFill/>
            <a:miter lim="800000"/>
            <a:headEnd/>
            <a:tailEnd/>
          </a:ln>
        </p:spPr>
        <p:txBody>
          <a:bodyPr wrap="none">
            <a:spAutoFit/>
          </a:bodyPr>
          <a:lstStyle/>
          <a:p>
            <a:pPr>
              <a:defRPr/>
            </a:pPr>
            <a:r>
              <a:rPr lang="en-US" altLang="ja-JP" sz="1600" b="1" dirty="0" smtClean="0">
                <a:solidFill>
                  <a:srgbClr val="000000"/>
                </a:solidFill>
              </a:rPr>
              <a:t>Cervical tumor</a:t>
            </a:r>
            <a:endParaRPr lang="ja-JP" altLang="en-US" sz="1600" b="1" dirty="0">
              <a:solidFill>
                <a:srgbClr val="000000"/>
              </a:solidFill>
            </a:endParaRPr>
          </a:p>
        </p:txBody>
      </p:sp>
      <p:sp>
        <p:nvSpPr>
          <p:cNvPr id="38" name="Line 15"/>
          <p:cNvSpPr>
            <a:spLocks noChangeShapeType="1"/>
          </p:cNvSpPr>
          <p:nvPr/>
        </p:nvSpPr>
        <p:spPr bwMode="auto">
          <a:xfrm flipH="1" flipV="1">
            <a:off x="3372558" y="3864634"/>
            <a:ext cx="565192" cy="500469"/>
          </a:xfrm>
          <a:prstGeom prst="line">
            <a:avLst/>
          </a:prstGeom>
          <a:noFill/>
          <a:ln w="28575">
            <a:solidFill>
              <a:schemeClr val="tx1"/>
            </a:solidFill>
            <a:round/>
            <a:headEnd/>
            <a:tailEnd type="triangle" w="med" len="med"/>
          </a:ln>
        </p:spPr>
        <p:txBody>
          <a:bodyPr wrap="none" anchor="ctr"/>
          <a:lstStyle/>
          <a:p>
            <a:pPr>
              <a:defRPr/>
            </a:pPr>
            <a:endParaRPr lang="ja-JP" altLang="en-US" sz="1600" b="1">
              <a:solidFill>
                <a:srgbClr val="000000"/>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8061346"/>
      </p:ext>
    </p:extLst>
  </p:cSld>
  <p:clrMapOvr>
    <a:masterClrMapping/>
  </p:clrMapOvr>
  <p:transition advTm="356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883172229"/>
              </p:ext>
            </p:extLst>
          </p:nvPr>
        </p:nvGraphicFramePr>
        <p:xfrm>
          <a:off x="5337175" y="764704"/>
          <a:ext cx="3016250" cy="2952750"/>
        </p:xfrm>
        <a:graphic>
          <a:graphicData uri="http://schemas.openxmlformats.org/presentationml/2006/ole">
            <mc:AlternateContent xmlns:mc="http://schemas.openxmlformats.org/markup-compatibility/2006">
              <mc:Choice xmlns:v="urn:schemas-microsoft-com:vml" Requires="v">
                <p:oleObj spid="_x0000_s10382" name="Image" r:id="rId6" imgW="1925851" imgH="1932272" progId="">
                  <p:embed/>
                </p:oleObj>
              </mc:Choice>
              <mc:Fallback>
                <p:oleObj name="Image" r:id="rId6" imgW="1925851" imgH="1932272" progId="">
                  <p:embed/>
                  <p:pic>
                    <p:nvPicPr>
                      <p:cNvPr id="1026"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7175" y="764704"/>
                        <a:ext cx="30162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2891609033"/>
              </p:ext>
            </p:extLst>
          </p:nvPr>
        </p:nvGraphicFramePr>
        <p:xfrm>
          <a:off x="8178800" y="764704"/>
          <a:ext cx="2832100" cy="2952750"/>
        </p:xfrm>
        <a:graphic>
          <a:graphicData uri="http://schemas.openxmlformats.org/presentationml/2006/ole">
            <mc:AlternateContent xmlns:mc="http://schemas.openxmlformats.org/markup-compatibility/2006">
              <mc:Choice xmlns:v="urn:schemas-microsoft-com:vml" Requires="v">
                <p:oleObj spid="_x0000_s10383" name="Image" r:id="rId8" imgW="1639411" imgH="1828339" progId="">
                  <p:embed/>
                </p:oleObj>
              </mc:Choice>
              <mc:Fallback>
                <p:oleObj name="Image" r:id="rId8" imgW="1639411" imgH="1828339" progId="">
                  <p:embed/>
                  <p:pic>
                    <p:nvPicPr>
                      <p:cNvPr id="102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8800" y="764704"/>
                        <a:ext cx="28321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2" name="テキスト ボックス 6"/>
          <p:cNvSpPr txBox="1">
            <a:spLocks noChangeArrowheads="1"/>
          </p:cNvSpPr>
          <p:nvPr/>
        </p:nvSpPr>
        <p:spPr bwMode="auto">
          <a:xfrm>
            <a:off x="5951976" y="3861919"/>
            <a:ext cx="2339102" cy="646331"/>
          </a:xfrm>
          <a:prstGeom prst="rect">
            <a:avLst/>
          </a:prstGeom>
          <a:noFill/>
          <a:ln w="9525">
            <a:noFill/>
            <a:miter lim="800000"/>
            <a:headEnd/>
            <a:tailEnd/>
          </a:ln>
        </p:spPr>
        <p:txBody>
          <a:bodyPr wrap="none">
            <a:spAutoFit/>
          </a:bodyPr>
          <a:lstStyle/>
          <a:p>
            <a:pPr algn="ctr"/>
            <a:r>
              <a:rPr lang="en-US" altLang="ja-JP" b="1" dirty="0">
                <a:solidFill>
                  <a:srgbClr val="000000"/>
                </a:solidFill>
                <a:latin typeface="Arial" charset="0"/>
                <a:cs typeface="Arial" charset="0"/>
              </a:rPr>
              <a:t>Intrauterine tandem</a:t>
            </a:r>
          </a:p>
          <a:p>
            <a:pPr algn="ctr"/>
            <a:r>
              <a:rPr lang="en-US" altLang="ja-JP" b="1" dirty="0">
                <a:solidFill>
                  <a:srgbClr val="000000"/>
                </a:solidFill>
                <a:latin typeface="Arial" charset="0"/>
                <a:cs typeface="Arial" charset="0"/>
              </a:rPr>
              <a:t>applicator</a:t>
            </a:r>
            <a:endParaRPr lang="ja-JP" altLang="en-US" b="1" dirty="0">
              <a:solidFill>
                <a:srgbClr val="000000"/>
              </a:solidFill>
              <a:latin typeface="Arial" charset="0"/>
              <a:cs typeface="Arial" charset="0"/>
            </a:endParaRPr>
          </a:p>
        </p:txBody>
      </p:sp>
      <p:cxnSp>
        <p:nvCxnSpPr>
          <p:cNvPr id="61" name="直線矢印コネクタ 60"/>
          <p:cNvCxnSpPr>
            <a:stCxn id="1042" idx="0"/>
          </p:cNvCxnSpPr>
          <p:nvPr/>
        </p:nvCxnSpPr>
        <p:spPr>
          <a:xfrm flipH="1" flipV="1">
            <a:off x="6888166" y="1988667"/>
            <a:ext cx="233363" cy="1873250"/>
          </a:xfrm>
          <a:prstGeom prst="straightConnector1">
            <a:avLst/>
          </a:prstGeom>
          <a:ln w="28575">
            <a:solidFill>
              <a:srgbClr val="FF6699"/>
            </a:solidFill>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1042" idx="0"/>
          </p:cNvCxnSpPr>
          <p:nvPr/>
        </p:nvCxnSpPr>
        <p:spPr>
          <a:xfrm flipV="1">
            <a:off x="7121529" y="1845791"/>
            <a:ext cx="2503487" cy="2016126"/>
          </a:xfrm>
          <a:prstGeom prst="straightConnector1">
            <a:avLst/>
          </a:prstGeom>
          <a:ln w="28575">
            <a:solidFill>
              <a:srgbClr val="FF6699"/>
            </a:solidFill>
            <a:tailEnd type="arrow"/>
          </a:ln>
        </p:spPr>
        <p:style>
          <a:lnRef idx="1">
            <a:schemeClr val="accent1"/>
          </a:lnRef>
          <a:fillRef idx="0">
            <a:schemeClr val="accent1"/>
          </a:fillRef>
          <a:effectRef idx="0">
            <a:schemeClr val="accent1"/>
          </a:effectRef>
          <a:fontRef idx="minor">
            <a:schemeClr val="tx1"/>
          </a:fontRef>
        </p:style>
      </p:cxnSp>
      <p:sp>
        <p:nvSpPr>
          <p:cNvPr id="1045" name="テキスト ボックス 14"/>
          <p:cNvSpPr txBox="1">
            <a:spLocks noChangeArrowheads="1"/>
          </p:cNvSpPr>
          <p:nvPr/>
        </p:nvSpPr>
        <p:spPr bwMode="auto">
          <a:xfrm>
            <a:off x="8472566" y="3861919"/>
            <a:ext cx="2249334" cy="646331"/>
          </a:xfrm>
          <a:prstGeom prst="rect">
            <a:avLst/>
          </a:prstGeom>
          <a:noFill/>
          <a:ln w="9525">
            <a:noFill/>
            <a:miter lim="800000"/>
            <a:headEnd/>
            <a:tailEnd/>
          </a:ln>
        </p:spPr>
        <p:txBody>
          <a:bodyPr wrap="none">
            <a:spAutoFit/>
          </a:bodyPr>
          <a:lstStyle/>
          <a:p>
            <a:pPr algn="ctr"/>
            <a:r>
              <a:rPr lang="en-US" altLang="ja-JP" b="1">
                <a:solidFill>
                  <a:srgbClr val="000000"/>
                </a:solidFill>
                <a:latin typeface="Arial" charset="0"/>
                <a:cs typeface="Arial" charset="0"/>
              </a:rPr>
              <a:t>Vaginal colpostat</a:t>
            </a:r>
          </a:p>
          <a:p>
            <a:pPr algn="ctr"/>
            <a:r>
              <a:rPr lang="en-US" altLang="ja-JP" b="1">
                <a:solidFill>
                  <a:srgbClr val="000000"/>
                </a:solidFill>
                <a:latin typeface="Arial" charset="0"/>
                <a:cs typeface="Arial" charset="0"/>
              </a:rPr>
              <a:t>(ovoid applicators)</a:t>
            </a:r>
            <a:endParaRPr lang="ja-JP" altLang="en-US" b="1">
              <a:solidFill>
                <a:srgbClr val="000000"/>
              </a:solidFill>
              <a:latin typeface="Arial" charset="0"/>
              <a:cs typeface="Arial" charset="0"/>
            </a:endParaRPr>
          </a:p>
        </p:txBody>
      </p:sp>
      <p:cxnSp>
        <p:nvCxnSpPr>
          <p:cNvPr id="70" name="直線矢印コネクタ 69"/>
          <p:cNvCxnSpPr>
            <a:stCxn id="1045" idx="0"/>
          </p:cNvCxnSpPr>
          <p:nvPr/>
        </p:nvCxnSpPr>
        <p:spPr>
          <a:xfrm flipH="1" flipV="1">
            <a:off x="9336089" y="2780829"/>
            <a:ext cx="261144" cy="1081088"/>
          </a:xfrm>
          <a:prstGeom prst="straightConnector1">
            <a:avLst/>
          </a:prstGeom>
          <a:ln w="28575">
            <a:solidFill>
              <a:srgbClr val="66FF99"/>
            </a:solidFill>
            <a:tailEnd type="arrow"/>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a:stCxn id="1045" idx="0"/>
          </p:cNvCxnSpPr>
          <p:nvPr/>
        </p:nvCxnSpPr>
        <p:spPr>
          <a:xfrm flipH="1" flipV="1">
            <a:off x="7248528" y="2801467"/>
            <a:ext cx="2348707" cy="1060450"/>
          </a:xfrm>
          <a:prstGeom prst="straightConnector1">
            <a:avLst/>
          </a:prstGeom>
          <a:ln w="28575">
            <a:solidFill>
              <a:srgbClr val="66FF99"/>
            </a:solidFill>
            <a:tailEnd type="arrow"/>
          </a:ln>
        </p:spPr>
        <p:style>
          <a:lnRef idx="1">
            <a:schemeClr val="accent1"/>
          </a:lnRef>
          <a:fillRef idx="0">
            <a:schemeClr val="accent1"/>
          </a:fillRef>
          <a:effectRef idx="0">
            <a:schemeClr val="accent1"/>
          </a:effectRef>
          <a:fontRef idx="minor">
            <a:schemeClr val="tx1"/>
          </a:fontRef>
        </p:style>
      </p:cxnSp>
      <p:sp>
        <p:nvSpPr>
          <p:cNvPr id="1048" name="正方形/長方形 78"/>
          <p:cNvSpPr>
            <a:spLocks noChangeArrowheads="1"/>
          </p:cNvSpPr>
          <p:nvPr/>
        </p:nvSpPr>
        <p:spPr bwMode="auto">
          <a:xfrm>
            <a:off x="4338979" y="4653136"/>
            <a:ext cx="7301637" cy="1938992"/>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pPr>
            <a:r>
              <a:rPr lang="en-US" altLang="ja-JP" sz="2400" dirty="0">
                <a:solidFill>
                  <a:srgbClr val="000000"/>
                </a:solidFill>
                <a:latin typeface="Arial" charset="0"/>
                <a:cs typeface="Arial" charset="0"/>
              </a:rPr>
              <a:t>I</a:t>
            </a:r>
            <a:r>
              <a:rPr lang="en-US" altLang="ja-JP" sz="2400" dirty="0" smtClean="0">
                <a:solidFill>
                  <a:srgbClr val="000000"/>
                </a:solidFill>
                <a:latin typeface="Arial" charset="0"/>
                <a:cs typeface="Arial" charset="0"/>
              </a:rPr>
              <a:t>nsert radioactive sources (</a:t>
            </a:r>
            <a:r>
              <a:rPr lang="en-US" altLang="ja-JP" sz="2400" baseline="30000" dirty="0" smtClean="0">
                <a:solidFill>
                  <a:srgbClr val="000000"/>
                </a:solidFill>
                <a:latin typeface="Arial" charset="0"/>
                <a:cs typeface="Arial" charset="0"/>
              </a:rPr>
              <a:t>60</a:t>
            </a:r>
            <a:r>
              <a:rPr lang="en-US" altLang="ja-JP" sz="2400" dirty="0" smtClean="0">
                <a:solidFill>
                  <a:srgbClr val="000000"/>
                </a:solidFill>
                <a:latin typeface="Arial" charset="0"/>
                <a:cs typeface="Arial" charset="0"/>
              </a:rPr>
              <a:t>Co or </a:t>
            </a:r>
            <a:r>
              <a:rPr lang="en-US" altLang="ja-JP" sz="2400" baseline="30000" dirty="0" smtClean="0">
                <a:solidFill>
                  <a:srgbClr val="000000"/>
                </a:solidFill>
                <a:latin typeface="Arial" charset="0"/>
                <a:cs typeface="Arial" charset="0"/>
              </a:rPr>
              <a:t>192</a:t>
            </a:r>
            <a:r>
              <a:rPr lang="en-US" altLang="ja-JP" sz="2400" dirty="0" smtClean="0">
                <a:solidFill>
                  <a:srgbClr val="000000"/>
                </a:solidFill>
                <a:latin typeface="Arial" charset="0"/>
                <a:cs typeface="Arial" charset="0"/>
              </a:rPr>
              <a:t>Ir) into the tumor volume (uterine and vaginal cavity)</a:t>
            </a:r>
          </a:p>
          <a:p>
            <a:pPr marL="342900" indent="-342900" algn="just">
              <a:buFont typeface="Arial" panose="020B0604020202020204" pitchFamily="34" charset="0"/>
              <a:buChar char="•"/>
            </a:pPr>
            <a:r>
              <a:rPr lang="en-US" altLang="ja-JP" sz="2400" dirty="0" smtClean="0">
                <a:solidFill>
                  <a:srgbClr val="000000"/>
                </a:solidFill>
                <a:latin typeface="Arial" charset="0"/>
                <a:cs typeface="Arial" charset="0"/>
              </a:rPr>
              <a:t>Irradiate </a:t>
            </a:r>
            <a:r>
              <a:rPr lang="en-US" altLang="ja-JP" sz="2400" dirty="0">
                <a:solidFill>
                  <a:srgbClr val="000000"/>
                </a:solidFill>
                <a:latin typeface="Arial" charset="0"/>
                <a:cs typeface="Arial" charset="0"/>
              </a:rPr>
              <a:t>a very high radiation dose </a:t>
            </a:r>
            <a:r>
              <a:rPr lang="en-US" altLang="ja-JP" sz="2400" dirty="0" smtClean="0">
                <a:solidFill>
                  <a:srgbClr val="000000"/>
                </a:solidFill>
                <a:latin typeface="Arial" charset="0"/>
                <a:cs typeface="Arial" charset="0"/>
              </a:rPr>
              <a:t>precisely to </a:t>
            </a:r>
            <a:r>
              <a:rPr lang="en-US" altLang="ja-JP" sz="2400" dirty="0">
                <a:solidFill>
                  <a:srgbClr val="000000"/>
                </a:solidFill>
                <a:latin typeface="Arial" charset="0"/>
                <a:cs typeface="Arial" charset="0"/>
              </a:rPr>
              <a:t>the </a:t>
            </a:r>
            <a:r>
              <a:rPr lang="en-US" altLang="ja-JP" sz="2400" dirty="0" smtClean="0">
                <a:solidFill>
                  <a:srgbClr val="000000"/>
                </a:solidFill>
                <a:latin typeface="Arial" charset="0"/>
                <a:cs typeface="Arial" charset="0"/>
              </a:rPr>
              <a:t>tumor</a:t>
            </a:r>
          </a:p>
          <a:p>
            <a:pPr marL="342900" indent="-342900" algn="just">
              <a:buFont typeface="Arial" panose="020B0604020202020204" pitchFamily="34" charset="0"/>
              <a:buChar char="•"/>
            </a:pPr>
            <a:r>
              <a:rPr lang="en-US" altLang="ja-JP" sz="2400" dirty="0" smtClean="0">
                <a:solidFill>
                  <a:srgbClr val="000000"/>
                </a:solidFill>
                <a:latin typeface="Arial" charset="0"/>
                <a:cs typeface="Arial" charset="0"/>
              </a:rPr>
              <a:t>Fractionation: 1-2 times/week, total 4 times </a:t>
            </a:r>
            <a:endParaRPr lang="en-US" altLang="ja-JP" sz="2400" dirty="0">
              <a:solidFill>
                <a:srgbClr val="000000"/>
              </a:solidFill>
              <a:latin typeface="Arial" charset="0"/>
              <a:cs typeface="Arial" charset="0"/>
            </a:endParaRPr>
          </a:p>
        </p:txBody>
      </p:sp>
      <p:grpSp>
        <p:nvGrpSpPr>
          <p:cNvPr id="2" name="グループ化 1"/>
          <p:cNvGrpSpPr/>
          <p:nvPr/>
        </p:nvGrpSpPr>
        <p:grpSpPr>
          <a:xfrm>
            <a:off x="191344" y="287486"/>
            <a:ext cx="3749401" cy="4365650"/>
            <a:chOff x="191344" y="287486"/>
            <a:chExt cx="4163617" cy="4581674"/>
          </a:xfrm>
        </p:grpSpPr>
        <p:grpSp>
          <p:nvGrpSpPr>
            <p:cNvPr id="30" name="グループ化 29"/>
            <p:cNvGrpSpPr/>
            <p:nvPr/>
          </p:nvGrpSpPr>
          <p:grpSpPr>
            <a:xfrm>
              <a:off x="191344" y="287486"/>
              <a:ext cx="4163617" cy="4581674"/>
              <a:chOff x="5469903" y="2924944"/>
              <a:chExt cx="4163617" cy="4581674"/>
            </a:xfrm>
          </p:grpSpPr>
          <p:pic>
            <p:nvPicPr>
              <p:cNvPr id="31" name="Picture 5" descr="File0002"/>
              <p:cNvPicPr>
                <a:picLocks noChangeAspect="1" noChangeArrowheads="1"/>
              </p:cNvPicPr>
              <p:nvPr/>
            </p:nvPicPr>
            <p:blipFill>
              <a:blip r:embed="rId10" cstate="print"/>
              <a:srcRect/>
              <a:stretch>
                <a:fillRect/>
              </a:stretch>
            </p:blipFill>
            <p:spPr bwMode="auto">
              <a:xfrm>
                <a:off x="5469903" y="2924944"/>
                <a:ext cx="4163617" cy="4581674"/>
              </a:xfrm>
              <a:prstGeom prst="rect">
                <a:avLst/>
              </a:prstGeom>
              <a:noFill/>
              <a:ln w="9525">
                <a:noFill/>
                <a:miter lim="800000"/>
                <a:headEnd/>
                <a:tailEnd/>
              </a:ln>
            </p:spPr>
          </p:pic>
          <p:sp>
            <p:nvSpPr>
              <p:cNvPr id="33" name="Line 7"/>
              <p:cNvSpPr>
                <a:spLocks noChangeShapeType="1"/>
              </p:cNvSpPr>
              <p:nvPr/>
            </p:nvSpPr>
            <p:spPr bwMode="auto">
              <a:xfrm>
                <a:off x="6762375" y="4316960"/>
                <a:ext cx="811259" cy="588675"/>
              </a:xfrm>
              <a:prstGeom prst="line">
                <a:avLst/>
              </a:prstGeom>
              <a:noFill/>
              <a:ln w="19050">
                <a:solidFill>
                  <a:schemeClr val="tx1"/>
                </a:solidFill>
                <a:round/>
                <a:headEnd/>
                <a:tailEnd type="triangle" w="med" len="med"/>
              </a:ln>
            </p:spPr>
            <p:txBody>
              <a:bodyPr/>
              <a:lstStyle/>
              <a:p>
                <a:pPr algn="ctr"/>
                <a:endParaRPr lang="ja-JP" altLang="en-US" sz="2000" b="1">
                  <a:solidFill>
                    <a:srgbClr val="000000"/>
                  </a:solidFill>
                </a:endParaRPr>
              </a:p>
            </p:txBody>
          </p:sp>
          <p:sp>
            <p:nvSpPr>
              <p:cNvPr id="34" name="Text Box 8"/>
              <p:cNvSpPr txBox="1">
                <a:spLocks noChangeArrowheads="1"/>
              </p:cNvSpPr>
              <p:nvPr/>
            </p:nvSpPr>
            <p:spPr bwMode="auto">
              <a:xfrm>
                <a:off x="7338731" y="3631541"/>
                <a:ext cx="997389" cy="400110"/>
              </a:xfrm>
              <a:prstGeom prst="rect">
                <a:avLst/>
              </a:prstGeom>
              <a:noFill/>
              <a:ln w="9525">
                <a:noFill/>
                <a:miter lim="800000"/>
                <a:headEnd/>
                <a:tailEnd/>
              </a:ln>
            </p:spPr>
            <p:txBody>
              <a:bodyPr wrap="none">
                <a:spAutoFit/>
              </a:bodyPr>
              <a:lstStyle/>
              <a:p>
                <a:pPr algn="ctr"/>
                <a:r>
                  <a:rPr lang="en-US" altLang="ja-JP" sz="2000" b="1" dirty="0" smtClean="0">
                    <a:solidFill>
                      <a:srgbClr val="000000"/>
                    </a:solidFill>
                  </a:rPr>
                  <a:t>Uterus</a:t>
                </a:r>
                <a:endParaRPr lang="en-US" altLang="ja-JP" sz="2000" b="1" dirty="0">
                  <a:solidFill>
                    <a:srgbClr val="000000"/>
                  </a:solidFill>
                </a:endParaRPr>
              </a:p>
            </p:txBody>
          </p:sp>
          <p:sp>
            <p:nvSpPr>
              <p:cNvPr id="35" name="Line 9"/>
              <p:cNvSpPr>
                <a:spLocks noChangeShapeType="1"/>
              </p:cNvSpPr>
              <p:nvPr/>
            </p:nvSpPr>
            <p:spPr bwMode="auto">
              <a:xfrm>
                <a:off x="7893377" y="4044993"/>
                <a:ext cx="151888" cy="1127256"/>
              </a:xfrm>
              <a:prstGeom prst="line">
                <a:avLst/>
              </a:prstGeom>
              <a:noFill/>
              <a:ln w="19050">
                <a:solidFill>
                  <a:schemeClr val="tx1"/>
                </a:solidFill>
                <a:round/>
                <a:headEnd/>
                <a:tailEnd type="triangle" w="med" len="med"/>
              </a:ln>
            </p:spPr>
            <p:txBody>
              <a:bodyPr/>
              <a:lstStyle/>
              <a:p>
                <a:pPr algn="ctr"/>
                <a:endParaRPr lang="ja-JP" altLang="en-US" sz="2000" b="1">
                  <a:solidFill>
                    <a:srgbClr val="000000"/>
                  </a:solidFill>
                </a:endParaRPr>
              </a:p>
            </p:txBody>
          </p:sp>
          <p:sp>
            <p:nvSpPr>
              <p:cNvPr id="37" name="Line 11"/>
              <p:cNvSpPr>
                <a:spLocks noChangeShapeType="1"/>
              </p:cNvSpPr>
              <p:nvPr/>
            </p:nvSpPr>
            <p:spPr bwMode="auto">
              <a:xfrm flipV="1">
                <a:off x="7302756" y="5760923"/>
                <a:ext cx="203502" cy="642941"/>
              </a:xfrm>
              <a:prstGeom prst="line">
                <a:avLst/>
              </a:prstGeom>
              <a:noFill/>
              <a:ln w="19050">
                <a:solidFill>
                  <a:schemeClr val="tx1"/>
                </a:solidFill>
                <a:round/>
                <a:headEnd/>
                <a:tailEnd type="triangle" w="med" len="med"/>
              </a:ln>
            </p:spPr>
            <p:txBody>
              <a:bodyPr/>
              <a:lstStyle/>
              <a:p>
                <a:pPr algn="ctr"/>
                <a:endParaRPr lang="ja-JP" altLang="en-US" sz="2000" b="1">
                  <a:solidFill>
                    <a:srgbClr val="000000"/>
                  </a:solidFill>
                </a:endParaRPr>
              </a:p>
            </p:txBody>
          </p:sp>
          <p:sp>
            <p:nvSpPr>
              <p:cNvPr id="39" name="Line 16"/>
              <p:cNvSpPr>
                <a:spLocks noChangeShapeType="1"/>
              </p:cNvSpPr>
              <p:nvPr/>
            </p:nvSpPr>
            <p:spPr bwMode="auto">
              <a:xfrm flipH="1" flipV="1">
                <a:off x="7911887" y="5547396"/>
                <a:ext cx="540381" cy="856468"/>
              </a:xfrm>
              <a:prstGeom prst="line">
                <a:avLst/>
              </a:prstGeom>
              <a:noFill/>
              <a:ln w="19050">
                <a:solidFill>
                  <a:schemeClr val="tx1"/>
                </a:solidFill>
                <a:round/>
                <a:headEnd/>
                <a:tailEnd type="triangle" w="med" len="med"/>
              </a:ln>
            </p:spPr>
            <p:txBody>
              <a:bodyPr/>
              <a:lstStyle/>
              <a:p>
                <a:pPr algn="ctr"/>
                <a:endParaRPr lang="ja-JP" altLang="en-US" sz="2000" b="1">
                  <a:solidFill>
                    <a:srgbClr val="000000"/>
                  </a:solidFill>
                </a:endParaRPr>
              </a:p>
            </p:txBody>
          </p:sp>
          <p:sp>
            <p:nvSpPr>
              <p:cNvPr id="40" name="Line 17"/>
              <p:cNvSpPr>
                <a:spLocks noChangeShapeType="1"/>
              </p:cNvSpPr>
              <p:nvPr/>
            </p:nvSpPr>
            <p:spPr bwMode="auto">
              <a:xfrm flipH="1" flipV="1">
                <a:off x="8248767" y="5119162"/>
                <a:ext cx="203502" cy="1284702"/>
              </a:xfrm>
              <a:prstGeom prst="line">
                <a:avLst/>
              </a:prstGeom>
              <a:noFill/>
              <a:ln w="19050">
                <a:solidFill>
                  <a:schemeClr val="tx1"/>
                </a:solidFill>
                <a:round/>
                <a:headEnd/>
                <a:tailEnd type="triangle" w="med" len="med"/>
              </a:ln>
            </p:spPr>
            <p:txBody>
              <a:bodyPr/>
              <a:lstStyle/>
              <a:p>
                <a:pPr algn="ctr"/>
                <a:endParaRPr lang="ja-JP" altLang="en-US" sz="2000" b="1">
                  <a:solidFill>
                    <a:srgbClr val="000000"/>
                  </a:solidFill>
                </a:endParaRPr>
              </a:p>
            </p:txBody>
          </p:sp>
          <p:sp>
            <p:nvSpPr>
              <p:cNvPr id="41" name="Text Box 19"/>
              <p:cNvSpPr txBox="1">
                <a:spLocks noChangeArrowheads="1"/>
              </p:cNvSpPr>
              <p:nvPr/>
            </p:nvSpPr>
            <p:spPr bwMode="auto">
              <a:xfrm>
                <a:off x="5620798" y="4410274"/>
                <a:ext cx="1012072" cy="400110"/>
              </a:xfrm>
              <a:prstGeom prst="rect">
                <a:avLst/>
              </a:prstGeom>
              <a:noFill/>
              <a:ln w="9525">
                <a:noFill/>
                <a:miter lim="800000"/>
                <a:headEnd/>
                <a:tailEnd/>
              </a:ln>
            </p:spPr>
            <p:txBody>
              <a:bodyPr wrap="none">
                <a:spAutoFit/>
              </a:bodyPr>
              <a:lstStyle/>
              <a:p>
                <a:pPr algn="ctr"/>
                <a:r>
                  <a:rPr lang="en-US" altLang="ja-JP" sz="2000" b="1" dirty="0" smtClean="0">
                    <a:solidFill>
                      <a:srgbClr val="000000"/>
                    </a:solidFill>
                  </a:rPr>
                  <a:t>Vagina</a:t>
                </a:r>
                <a:endParaRPr lang="en-US" altLang="ja-JP" sz="2000" b="1" dirty="0">
                  <a:solidFill>
                    <a:srgbClr val="000000"/>
                  </a:solidFill>
                </a:endParaRPr>
              </a:p>
            </p:txBody>
          </p:sp>
          <p:sp>
            <p:nvSpPr>
              <p:cNvPr id="42" name="Line 20"/>
              <p:cNvSpPr>
                <a:spLocks noChangeShapeType="1"/>
              </p:cNvSpPr>
              <p:nvPr/>
            </p:nvSpPr>
            <p:spPr bwMode="auto">
              <a:xfrm>
                <a:off x="6254882" y="4810383"/>
                <a:ext cx="882885" cy="466861"/>
              </a:xfrm>
              <a:prstGeom prst="line">
                <a:avLst/>
              </a:prstGeom>
              <a:noFill/>
              <a:ln w="19050">
                <a:solidFill>
                  <a:schemeClr val="tx1"/>
                </a:solidFill>
                <a:round/>
                <a:headEnd/>
                <a:tailEnd type="triangle" w="med" len="med"/>
              </a:ln>
            </p:spPr>
            <p:txBody>
              <a:bodyPr/>
              <a:lstStyle/>
              <a:p>
                <a:pPr algn="ctr"/>
                <a:endParaRPr lang="ja-JP" altLang="en-US" sz="2000" b="1">
                  <a:solidFill>
                    <a:srgbClr val="000000"/>
                  </a:solidFill>
                </a:endParaRPr>
              </a:p>
            </p:txBody>
          </p:sp>
        </p:grpSp>
        <p:sp>
          <p:nvSpPr>
            <p:cNvPr id="1035" name="テキスト ボックス 12"/>
            <p:cNvSpPr txBox="1">
              <a:spLocks noChangeArrowheads="1"/>
            </p:cNvSpPr>
            <p:nvPr/>
          </p:nvSpPr>
          <p:spPr bwMode="auto">
            <a:xfrm>
              <a:off x="936858" y="1304356"/>
              <a:ext cx="1043876" cy="369332"/>
            </a:xfrm>
            <a:prstGeom prst="rect">
              <a:avLst/>
            </a:prstGeom>
            <a:noFill/>
            <a:ln w="9525">
              <a:noFill/>
              <a:miter lim="800000"/>
              <a:headEnd/>
              <a:tailEnd/>
            </a:ln>
          </p:spPr>
          <p:txBody>
            <a:bodyPr wrap="none">
              <a:spAutoFit/>
            </a:bodyPr>
            <a:lstStyle/>
            <a:p>
              <a:r>
                <a:rPr lang="en-US" altLang="ja-JP" b="1" dirty="0">
                  <a:solidFill>
                    <a:srgbClr val="000000"/>
                  </a:solidFill>
                  <a:latin typeface="Arial" charset="0"/>
                  <a:cs typeface="Arial" charset="0"/>
                </a:rPr>
                <a:t>Bladder</a:t>
              </a:r>
              <a:endParaRPr lang="ja-JP" altLang="en-US" b="1" dirty="0">
                <a:solidFill>
                  <a:srgbClr val="000000"/>
                </a:solidFill>
                <a:latin typeface="Arial" charset="0"/>
                <a:cs typeface="Arial" charset="0"/>
              </a:endParaRPr>
            </a:p>
          </p:txBody>
        </p:sp>
        <p:sp>
          <p:nvSpPr>
            <p:cNvPr id="1036" name="テキスト ボックス 14"/>
            <p:cNvSpPr txBox="1">
              <a:spLocks noChangeArrowheads="1"/>
            </p:cNvSpPr>
            <p:nvPr/>
          </p:nvSpPr>
          <p:spPr bwMode="auto">
            <a:xfrm>
              <a:off x="1464549" y="3789918"/>
              <a:ext cx="1031051" cy="369332"/>
            </a:xfrm>
            <a:prstGeom prst="rect">
              <a:avLst/>
            </a:prstGeom>
            <a:noFill/>
            <a:ln w="9525">
              <a:noFill/>
              <a:miter lim="800000"/>
              <a:headEnd/>
              <a:tailEnd/>
            </a:ln>
          </p:spPr>
          <p:txBody>
            <a:bodyPr wrap="none">
              <a:spAutoFit/>
            </a:bodyPr>
            <a:lstStyle/>
            <a:p>
              <a:r>
                <a:rPr lang="en-US" altLang="ja-JP" b="1" dirty="0">
                  <a:solidFill>
                    <a:srgbClr val="000000"/>
                  </a:solidFill>
                  <a:latin typeface="Arial" charset="0"/>
                  <a:cs typeface="Arial" charset="0"/>
                </a:rPr>
                <a:t>Rectum</a:t>
              </a:r>
              <a:endParaRPr lang="ja-JP" altLang="en-US" b="1" dirty="0">
                <a:solidFill>
                  <a:srgbClr val="000000"/>
                </a:solidFill>
                <a:latin typeface="Arial" charset="0"/>
                <a:cs typeface="Arial" charset="0"/>
              </a:endParaRPr>
            </a:p>
          </p:txBody>
        </p:sp>
        <p:sp>
          <p:nvSpPr>
            <p:cNvPr id="1037" name="テキスト ボックス 15"/>
            <p:cNvSpPr txBox="1">
              <a:spLocks noChangeArrowheads="1"/>
            </p:cNvSpPr>
            <p:nvPr/>
          </p:nvSpPr>
          <p:spPr bwMode="auto">
            <a:xfrm>
              <a:off x="2697540" y="3779748"/>
              <a:ext cx="1454244" cy="369332"/>
            </a:xfrm>
            <a:prstGeom prst="rect">
              <a:avLst/>
            </a:prstGeom>
            <a:noFill/>
            <a:ln w="9525">
              <a:noFill/>
              <a:miter lim="800000"/>
              <a:headEnd/>
              <a:tailEnd/>
            </a:ln>
          </p:spPr>
          <p:txBody>
            <a:bodyPr wrap="none">
              <a:spAutoFit/>
            </a:bodyPr>
            <a:lstStyle/>
            <a:p>
              <a:r>
                <a:rPr lang="en-US" altLang="ja-JP" b="1" dirty="0">
                  <a:solidFill>
                    <a:srgbClr val="000000"/>
                  </a:solidFill>
                  <a:latin typeface="Arial" charset="0"/>
                  <a:cs typeface="Arial" charset="0"/>
                </a:rPr>
                <a:t>Applicators</a:t>
              </a:r>
              <a:endParaRPr lang="ja-JP" altLang="en-US" b="1" dirty="0">
                <a:solidFill>
                  <a:srgbClr val="000000"/>
                </a:solidFill>
                <a:latin typeface="Arial" charset="0"/>
                <a:cs typeface="Arial" charset="0"/>
              </a:endParaRPr>
            </a:p>
          </p:txBody>
        </p:sp>
      </p:grpSp>
      <p:pic>
        <p:nvPicPr>
          <p:cNvPr id="48" name="Picture 7" descr="CIMG095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344" y="4335947"/>
            <a:ext cx="3749401" cy="257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テキスト ボックス 1"/>
          <p:cNvSpPr txBox="1">
            <a:spLocks noChangeArrowheads="1"/>
          </p:cNvSpPr>
          <p:nvPr/>
        </p:nvSpPr>
        <p:spPr bwMode="auto">
          <a:xfrm>
            <a:off x="0" y="107921"/>
            <a:ext cx="12192000" cy="584775"/>
          </a:xfrm>
          <a:prstGeom prst="rect">
            <a:avLst/>
          </a:prstGeom>
          <a:solidFill>
            <a:schemeClr val="bg1"/>
          </a:solidFill>
          <a:ln w="9525">
            <a:noFill/>
            <a:miter lim="800000"/>
            <a:headEnd/>
            <a:tailEnd/>
          </a:ln>
        </p:spPr>
        <p:txBody>
          <a:bodyPr wrap="square">
            <a:spAutoFit/>
          </a:bodyPr>
          <a:lstStyle/>
          <a:p>
            <a:pPr algn="ctr"/>
            <a:r>
              <a:rPr lang="en-US" altLang="ja-JP" sz="3200" b="1" i="1" dirty="0" smtClean="0">
                <a:latin typeface="Arial" charset="0"/>
                <a:cs typeface="Arial" charset="0"/>
              </a:rPr>
              <a:t>Brachytherapy</a:t>
            </a:r>
            <a:endParaRPr lang="en-US" altLang="ja-JP" sz="3200" b="1" i="1" dirty="0">
              <a:latin typeface="Arial" charset="0"/>
              <a:cs typeface="Arial" charset="0"/>
            </a:endParaRP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43349777"/>
      </p:ext>
    </p:extLst>
  </p:cSld>
  <p:clrMapOvr>
    <a:masterClrMapping/>
  </p:clrMapOvr>
  <mc:AlternateContent xmlns:mc="http://schemas.openxmlformats.org/markup-compatibility/2006" xmlns:p14="http://schemas.microsoft.com/office/powerpoint/2010/main">
    <mc:Choice Requires="p14">
      <p:transition spd="slow" p14:dur="2000" advTm="48867"/>
    </mc:Choice>
    <mc:Fallback xmlns="">
      <p:transition spd="slow" advTm="4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テキスト ボックス 2"/>
          <p:cNvSpPr txBox="1">
            <a:spLocks noChangeArrowheads="1"/>
          </p:cNvSpPr>
          <p:nvPr/>
        </p:nvSpPr>
        <p:spPr bwMode="auto">
          <a:xfrm>
            <a:off x="4605341" y="550429"/>
            <a:ext cx="2980289"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3600" b="1" i="1" dirty="0">
                <a:solidFill>
                  <a:srgbClr val="000000"/>
                </a:solidFill>
              </a:rPr>
              <a:t>Presentation</a:t>
            </a:r>
            <a:endParaRPr lang="ja-JP" altLang="en-US" sz="3600" b="1" i="1" dirty="0">
              <a:solidFill>
                <a:srgbClr val="000000"/>
              </a:solidFill>
            </a:endParaRPr>
          </a:p>
        </p:txBody>
      </p:sp>
      <p:sp>
        <p:nvSpPr>
          <p:cNvPr id="8" name="テキスト ボックス 3"/>
          <p:cNvSpPr txBox="1">
            <a:spLocks noChangeArrowheads="1"/>
          </p:cNvSpPr>
          <p:nvPr/>
        </p:nvSpPr>
        <p:spPr bwMode="auto">
          <a:xfrm>
            <a:off x="447666" y="1823468"/>
            <a:ext cx="11296668" cy="35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3" tIns="45716" rIns="91433" bIns="45716">
            <a:spAutoFit/>
          </a:bodyPr>
          <a:lstStyle>
            <a:lvl1pPr marL="341313" indent="-34131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12" indent="-457212" eaLnBrk="1" hangingPunct="1">
              <a:lnSpc>
                <a:spcPct val="200000"/>
              </a:lnSpc>
              <a:buAutoNum type="arabicPeriod"/>
            </a:pPr>
            <a:r>
              <a:rPr lang="en-US" altLang="ja-JP" sz="2800" b="1" dirty="0" smtClean="0">
                <a:solidFill>
                  <a:schemeClr val="bg1">
                    <a:lumMod val="75000"/>
                  </a:schemeClr>
                </a:solidFill>
              </a:rPr>
              <a:t>Radiotherapy </a:t>
            </a:r>
            <a:r>
              <a:rPr lang="en-US" altLang="ja-JP" sz="2800" b="1" dirty="0">
                <a:solidFill>
                  <a:schemeClr val="bg1">
                    <a:lumMod val="75000"/>
                  </a:schemeClr>
                </a:solidFill>
              </a:rPr>
              <a:t>for Cervical </a:t>
            </a:r>
            <a:r>
              <a:rPr lang="en-US" altLang="ja-JP" sz="2800" b="1" dirty="0" smtClean="0">
                <a:solidFill>
                  <a:schemeClr val="bg1">
                    <a:lumMod val="75000"/>
                  </a:schemeClr>
                </a:solidFill>
              </a:rPr>
              <a:t>Cancer</a:t>
            </a:r>
            <a:endParaRPr lang="en-US" altLang="ja-JP" sz="2800" b="1" dirty="0">
              <a:solidFill>
                <a:schemeClr val="bg1">
                  <a:lumMod val="75000"/>
                </a:schemeClr>
              </a:solidFill>
            </a:endParaRPr>
          </a:p>
          <a:p>
            <a:pPr marL="457212" indent="-457212" eaLnBrk="1" hangingPunct="1">
              <a:buAutoNum type="arabicPeriod"/>
            </a:pPr>
            <a:r>
              <a:rPr lang="en-US" altLang="ja-JP" sz="2800" b="1" dirty="0" smtClean="0">
                <a:solidFill>
                  <a:srgbClr val="000000"/>
                </a:solidFill>
              </a:rPr>
              <a:t>Concurrent Chemoradiotherapy (CCRT) for Locally </a:t>
            </a:r>
            <a:r>
              <a:rPr lang="en-US" altLang="ja-JP" sz="2800" b="1" dirty="0">
                <a:solidFill>
                  <a:srgbClr val="000000"/>
                </a:solidFill>
              </a:rPr>
              <a:t>A</a:t>
            </a:r>
            <a:r>
              <a:rPr lang="en-US" altLang="ja-JP" sz="2800" b="1" dirty="0" smtClean="0">
                <a:solidFill>
                  <a:srgbClr val="000000"/>
                </a:solidFill>
              </a:rPr>
              <a:t>dvanced</a:t>
            </a:r>
          </a:p>
          <a:p>
            <a:pPr marL="0" indent="0" eaLnBrk="1" hangingPunct="1"/>
            <a:r>
              <a:rPr lang="en-US" altLang="ja-JP" sz="2800" b="1" dirty="0" smtClean="0">
                <a:solidFill>
                  <a:srgbClr val="000000"/>
                </a:solidFill>
              </a:rPr>
              <a:t>    </a:t>
            </a:r>
            <a:r>
              <a:rPr lang="en-US" altLang="ja-JP" sz="1400" b="1" dirty="0" smtClean="0">
                <a:solidFill>
                  <a:srgbClr val="000000"/>
                </a:solidFill>
              </a:rPr>
              <a:t> </a:t>
            </a:r>
            <a:r>
              <a:rPr lang="en-US" altLang="ja-JP" sz="2800" b="1" dirty="0" smtClean="0">
                <a:solidFill>
                  <a:srgbClr val="000000"/>
                </a:solidFill>
              </a:rPr>
              <a:t>Cervical </a:t>
            </a:r>
            <a:r>
              <a:rPr lang="en-US" altLang="ja-JP" sz="2800" b="1" dirty="0">
                <a:solidFill>
                  <a:srgbClr val="000000"/>
                </a:solidFill>
              </a:rPr>
              <a:t>Cancer</a:t>
            </a:r>
          </a:p>
          <a:p>
            <a:pPr marL="0" indent="0" eaLnBrk="1" hangingPunct="1">
              <a:lnSpc>
                <a:spcPct val="200000"/>
              </a:lnSpc>
            </a:pPr>
            <a:r>
              <a:rPr lang="en-US" altLang="ja-JP" sz="2800" b="1" dirty="0" smtClean="0">
                <a:solidFill>
                  <a:schemeClr val="bg1">
                    <a:lumMod val="75000"/>
                  </a:schemeClr>
                </a:solidFill>
              </a:rPr>
              <a:t>3.  3D image-guided brachytherapy (3D-IGBT) for Cervical Cancer</a:t>
            </a:r>
            <a:endParaRPr lang="en-US" altLang="ja-JP" sz="2800" b="1" dirty="0">
              <a:solidFill>
                <a:schemeClr val="bg1">
                  <a:lumMod val="75000"/>
                </a:schemeClr>
              </a:solidFill>
            </a:endParaRPr>
          </a:p>
          <a:p>
            <a:pPr marL="0" indent="0" eaLnBrk="1" hangingPunct="1">
              <a:lnSpc>
                <a:spcPct val="200000"/>
              </a:lnSpc>
            </a:pPr>
            <a:r>
              <a:rPr lang="en-US" altLang="ja-JP" sz="2800" b="1" dirty="0" smtClean="0">
                <a:solidFill>
                  <a:schemeClr val="bg1">
                    <a:lumMod val="75000"/>
                  </a:schemeClr>
                </a:solidFill>
              </a:rPr>
              <a:t>4.  FNCA </a:t>
            </a:r>
            <a:r>
              <a:rPr lang="en-US" altLang="ja-JP" sz="2800" b="1" dirty="0">
                <a:solidFill>
                  <a:schemeClr val="bg1">
                    <a:lumMod val="75000"/>
                  </a:schemeClr>
                </a:solidFill>
              </a:rPr>
              <a:t>Clinical </a:t>
            </a:r>
            <a:r>
              <a:rPr lang="en-US" altLang="ja-JP" sz="2800" b="1" dirty="0" smtClean="0">
                <a:solidFill>
                  <a:schemeClr val="bg1">
                    <a:lumMod val="75000"/>
                  </a:schemeClr>
                </a:solidFill>
              </a:rPr>
              <a:t>Trials</a:t>
            </a:r>
            <a:r>
              <a:rPr lang="ja-JP" altLang="en-US" sz="2800" b="1" dirty="0">
                <a:solidFill>
                  <a:schemeClr val="bg1">
                    <a:lumMod val="75000"/>
                  </a:schemeClr>
                </a:solidFill>
              </a:rPr>
              <a:t> </a:t>
            </a:r>
            <a:r>
              <a:rPr lang="en-US" altLang="ja-JP" sz="2800" b="1" dirty="0" smtClean="0">
                <a:solidFill>
                  <a:schemeClr val="bg1">
                    <a:lumMod val="75000"/>
                  </a:schemeClr>
                </a:solidFill>
              </a:rPr>
              <a:t>for Cervical Cancer</a:t>
            </a:r>
            <a:endParaRPr lang="en-US" altLang="ja-JP" sz="2800" b="1" dirty="0">
              <a:solidFill>
                <a:schemeClr val="bg1">
                  <a:lumMod val="75000"/>
                </a:schemeClr>
              </a:solidFill>
            </a:endParaRPr>
          </a:p>
        </p:txBody>
      </p:sp>
      <p:cxnSp>
        <p:nvCxnSpPr>
          <p:cNvPr id="9" name="直線コネクタ 8"/>
          <p:cNvCxnSpPr/>
          <p:nvPr/>
        </p:nvCxnSpPr>
        <p:spPr>
          <a:xfrm>
            <a:off x="335360" y="1792412"/>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35360" y="5445224"/>
            <a:ext cx="1152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75210129"/>
      </p:ext>
    </p:extLst>
  </p:cSld>
  <p:clrMapOvr>
    <a:masterClrMapping/>
  </p:clrMapOvr>
  <mc:AlternateContent xmlns:mc="http://schemas.openxmlformats.org/markup-compatibility/2006" xmlns:p14="http://schemas.microsoft.com/office/powerpoint/2010/main">
    <mc:Choice Requires="p14">
      <p:transition spd="slow" p14:dur="2000" advTm="9546"/>
    </mc:Choice>
    <mc:Fallback xmlns="">
      <p:transition spd="slow" advTm="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24.2|1"/>
</p:tagLst>
</file>

<file path=ppt/tags/tag3.xml><?xml version="1.0" encoding="utf-8"?>
<p:tagLst xmlns:a="http://schemas.openxmlformats.org/drawingml/2006/main" xmlns:r="http://schemas.openxmlformats.org/officeDocument/2006/relationships" xmlns:p="http://schemas.openxmlformats.org/presentationml/2006/main">
  <p:tag name="TIMING" val="|2.2|1.4"/>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cific">
  <a:themeElements>
    <a:clrScheme name="pacific 1">
      <a:dk1>
        <a:srgbClr val="006359"/>
      </a:dk1>
      <a:lt1>
        <a:srgbClr val="FFFFFF"/>
      </a:lt1>
      <a:dk2>
        <a:srgbClr val="00B7A5"/>
      </a:dk2>
      <a:lt2>
        <a:srgbClr val="F6F98B"/>
      </a:lt2>
      <a:accent1>
        <a:srgbClr val="E2A57C"/>
      </a:accent1>
      <a:accent2>
        <a:srgbClr val="7C89CC"/>
      </a:accent2>
      <a:accent3>
        <a:srgbClr val="AAD8CF"/>
      </a:accent3>
      <a:accent4>
        <a:srgbClr val="DADADA"/>
      </a:accent4>
      <a:accent5>
        <a:srgbClr val="EECFBF"/>
      </a:accent5>
      <a:accent6>
        <a:srgbClr val="707CB9"/>
      </a:accent6>
      <a:hlink>
        <a:srgbClr val="C65495"/>
      </a:hlink>
      <a:folHlink>
        <a:srgbClr val="78CCBA"/>
      </a:folHlink>
    </a:clrScheme>
    <a:fontScheme name="pacif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pitchFamily="34" charset="0"/>
            <a:ea typeface="Osaka" pitchFamily="3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pitchFamily="34" charset="0"/>
            <a:ea typeface="Osaka" pitchFamily="36" charset="-128"/>
          </a:defRPr>
        </a:defPPr>
      </a:lstStyle>
    </a:lnDef>
  </a:objectDefaults>
  <a:extraClrSchemeLst>
    <a:extraClrScheme>
      <a:clrScheme name="pacific 1">
        <a:dk1>
          <a:srgbClr val="006359"/>
        </a:dk1>
        <a:lt1>
          <a:srgbClr val="FFFFFF"/>
        </a:lt1>
        <a:dk2>
          <a:srgbClr val="00B7A5"/>
        </a:dk2>
        <a:lt2>
          <a:srgbClr val="F6F98B"/>
        </a:lt2>
        <a:accent1>
          <a:srgbClr val="E2A57C"/>
        </a:accent1>
        <a:accent2>
          <a:srgbClr val="7C89CC"/>
        </a:accent2>
        <a:accent3>
          <a:srgbClr val="AAD8CF"/>
        </a:accent3>
        <a:accent4>
          <a:srgbClr val="DADADA"/>
        </a:accent4>
        <a:accent5>
          <a:srgbClr val="EECFBF"/>
        </a:accent5>
        <a:accent6>
          <a:srgbClr val="707CB9"/>
        </a:accent6>
        <a:hlink>
          <a:srgbClr val="C65495"/>
        </a:hlink>
        <a:folHlink>
          <a:srgbClr val="78CCBA"/>
        </a:folHlink>
      </a:clrScheme>
      <a:clrMap bg1="dk2" tx1="lt1" bg2="dk1" tx2="lt2" accent1="accent1" accent2="accent2" accent3="accent3" accent4="accent4" accent5="accent5" accent6="accent6" hlink="hlink" folHlink="folHlink"/>
    </a:extraClrScheme>
    <a:extraClrScheme>
      <a:clrScheme name="pacific 2">
        <a:dk1>
          <a:srgbClr val="000000"/>
        </a:dk1>
        <a:lt1>
          <a:srgbClr val="FFFFFF"/>
        </a:lt1>
        <a:dk2>
          <a:srgbClr val="800000"/>
        </a:dk2>
        <a:lt2>
          <a:srgbClr val="F5E9D7"/>
        </a:lt2>
        <a:accent1>
          <a:srgbClr val="FF9966"/>
        </a:accent1>
        <a:accent2>
          <a:srgbClr val="FF3399"/>
        </a:accent2>
        <a:accent3>
          <a:srgbClr val="FFFFFF"/>
        </a:accent3>
        <a:accent4>
          <a:srgbClr val="000000"/>
        </a:accent4>
        <a:accent5>
          <a:srgbClr val="FFCAB8"/>
        </a:accent5>
        <a:accent6>
          <a:srgbClr val="E72D8A"/>
        </a:accent6>
        <a:hlink>
          <a:srgbClr val="FF99FF"/>
        </a:hlink>
        <a:folHlink>
          <a:srgbClr val="99CCFF"/>
        </a:folHlink>
      </a:clrScheme>
      <a:clrMap bg1="lt1" tx1="dk1" bg2="lt2" tx2="dk2" accent1="accent1" accent2="accent2" accent3="accent3" accent4="accent4" accent5="accent5" accent6="accent6" hlink="hlink" folHlink="folHlink"/>
    </a:extraClrScheme>
    <a:extraClrScheme>
      <a:clrScheme name="pacific 3">
        <a:dk1>
          <a:srgbClr val="000000"/>
        </a:dk1>
        <a:lt1>
          <a:srgbClr val="EAEAEA"/>
        </a:lt1>
        <a:dk2>
          <a:srgbClr val="000000"/>
        </a:dk2>
        <a:lt2>
          <a:srgbClr val="F8F8F8"/>
        </a:lt2>
        <a:accent1>
          <a:srgbClr val="C0C0C0"/>
        </a:accent1>
        <a:accent2>
          <a:srgbClr val="808080"/>
        </a:accent2>
        <a:accent3>
          <a:srgbClr val="F3F3F3"/>
        </a:accent3>
        <a:accent4>
          <a:srgbClr val="000000"/>
        </a:accent4>
        <a:accent5>
          <a:srgbClr val="DCDCDC"/>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pacific 4">
        <a:dk1>
          <a:srgbClr val="642842"/>
        </a:dk1>
        <a:lt1>
          <a:srgbClr val="FFFFFF"/>
        </a:lt1>
        <a:dk2>
          <a:srgbClr val="AF4572"/>
        </a:dk2>
        <a:lt2>
          <a:srgbClr val="FCE79D"/>
        </a:lt2>
        <a:accent1>
          <a:srgbClr val="F49100"/>
        </a:accent1>
        <a:accent2>
          <a:srgbClr val="89AD65"/>
        </a:accent2>
        <a:accent3>
          <a:srgbClr val="D4B0BC"/>
        </a:accent3>
        <a:accent4>
          <a:srgbClr val="DADADA"/>
        </a:accent4>
        <a:accent5>
          <a:srgbClr val="F8C7AA"/>
        </a:accent5>
        <a:accent6>
          <a:srgbClr val="7C9C5B"/>
        </a:accent6>
        <a:hlink>
          <a:srgbClr val="CCECFF"/>
        </a:hlink>
        <a:folHlink>
          <a:srgbClr val="91A2D9"/>
        </a:folHlink>
      </a:clrScheme>
      <a:clrMap bg1="dk2" tx1="lt1" bg2="dk1" tx2="lt2" accent1="accent1" accent2="accent2" accent3="accent3" accent4="accent4" accent5="accent5" accent6="accent6" hlink="hlink" folHlink="folHlink"/>
    </a:extraClrScheme>
    <a:extraClrScheme>
      <a:clrScheme name="pacific 5">
        <a:dk1>
          <a:srgbClr val="321900"/>
        </a:dk1>
        <a:lt1>
          <a:srgbClr val="E8AB82"/>
        </a:lt1>
        <a:dk2>
          <a:srgbClr val="FFEAD5"/>
        </a:dk2>
        <a:lt2>
          <a:srgbClr val="C18A65"/>
        </a:lt2>
        <a:accent1>
          <a:srgbClr val="E5CE79"/>
        </a:accent1>
        <a:accent2>
          <a:srgbClr val="B6BF5F"/>
        </a:accent2>
        <a:accent3>
          <a:srgbClr val="F2D2C1"/>
        </a:accent3>
        <a:accent4>
          <a:srgbClr val="291400"/>
        </a:accent4>
        <a:accent5>
          <a:srgbClr val="F0E3BE"/>
        </a:accent5>
        <a:accent6>
          <a:srgbClr val="A5AD55"/>
        </a:accent6>
        <a:hlink>
          <a:srgbClr val="F0E2E0"/>
        </a:hlink>
        <a:folHlink>
          <a:srgbClr val="A54364"/>
        </a:folHlink>
      </a:clrScheme>
      <a:clrMap bg1="lt1" tx1="dk1" bg2="lt2" tx2="dk2" accent1="accent1" accent2="accent2" accent3="accent3" accent4="accent4" accent5="accent5" accent6="accent6" hlink="hlink" folHlink="folHlink"/>
    </a:extraClrScheme>
    <a:extraClrScheme>
      <a:clrScheme name="pacific 6">
        <a:dk1>
          <a:srgbClr val="000000"/>
        </a:dk1>
        <a:lt1>
          <a:srgbClr val="FFFFCC"/>
        </a:lt1>
        <a:dk2>
          <a:srgbClr val="333300"/>
        </a:dk2>
        <a:lt2>
          <a:srgbClr val="BAB870"/>
        </a:lt2>
        <a:accent1>
          <a:srgbClr val="7AA94F"/>
        </a:accent1>
        <a:accent2>
          <a:srgbClr val="FFFF99"/>
        </a:accent2>
        <a:accent3>
          <a:srgbClr val="FFFFE2"/>
        </a:accent3>
        <a:accent4>
          <a:srgbClr val="000000"/>
        </a:accent4>
        <a:accent5>
          <a:srgbClr val="BED1B2"/>
        </a:accent5>
        <a:accent6>
          <a:srgbClr val="E7E78A"/>
        </a:accent6>
        <a:hlink>
          <a:srgbClr val="4D4D4D"/>
        </a:hlink>
        <a:folHlink>
          <a:srgbClr val="887F00"/>
        </a:folHlink>
      </a:clrScheme>
      <a:clrMap bg1="lt1" tx1="dk1" bg2="lt2" tx2="dk2" accent1="accent1" accent2="accent2" accent3="accent3" accent4="accent4" accent5="accent5" accent6="accent6" hlink="hlink" folHlink="folHlink"/>
    </a:extraClrScheme>
    <a:extraClrScheme>
      <a:clrScheme name="pacific 7">
        <a:dk1>
          <a:srgbClr val="000000"/>
        </a:dk1>
        <a:lt1>
          <a:srgbClr val="9ACE76"/>
        </a:lt1>
        <a:dk2>
          <a:srgbClr val="006600"/>
        </a:dk2>
        <a:lt2>
          <a:srgbClr val="68A83C"/>
        </a:lt2>
        <a:accent1>
          <a:srgbClr val="E5B479"/>
        </a:accent1>
        <a:accent2>
          <a:srgbClr val="C2AC5C"/>
        </a:accent2>
        <a:accent3>
          <a:srgbClr val="CAE3BD"/>
        </a:accent3>
        <a:accent4>
          <a:srgbClr val="000000"/>
        </a:accent4>
        <a:accent5>
          <a:srgbClr val="F0D6BE"/>
        </a:accent5>
        <a:accent6>
          <a:srgbClr val="B09B53"/>
        </a:accent6>
        <a:hlink>
          <a:srgbClr val="A25A4E"/>
        </a:hlink>
        <a:folHlink>
          <a:srgbClr val="CD859D"/>
        </a:folHlink>
      </a:clrScheme>
      <a:clrMap bg1="lt1" tx1="dk1" bg2="lt2" tx2="dk2" accent1="accent1" accent2="accent2" accent3="accent3" accent4="accent4" accent5="accent5" accent6="accent6" hlink="hlink" folHlink="folHlink"/>
    </a:extraClrScheme>
    <a:extraClrScheme>
      <a:clrScheme name="pacific 8">
        <a:dk1>
          <a:srgbClr val="2A547E"/>
        </a:dk1>
        <a:lt1>
          <a:srgbClr val="FFFFFF"/>
        </a:lt1>
        <a:dk2>
          <a:srgbClr val="4E89C4"/>
        </a:dk2>
        <a:lt2>
          <a:srgbClr val="CCECFF"/>
        </a:lt2>
        <a:accent1>
          <a:srgbClr val="31B5C3"/>
        </a:accent1>
        <a:accent2>
          <a:srgbClr val="89AD65"/>
        </a:accent2>
        <a:accent3>
          <a:srgbClr val="B2C4DE"/>
        </a:accent3>
        <a:accent4>
          <a:srgbClr val="DADADA"/>
        </a:accent4>
        <a:accent5>
          <a:srgbClr val="ADD7DE"/>
        </a:accent5>
        <a:accent6>
          <a:srgbClr val="7C9C5B"/>
        </a:accent6>
        <a:hlink>
          <a:srgbClr val="D1C79D"/>
        </a:hlink>
        <a:folHlink>
          <a:srgbClr val="C0D5EA"/>
        </a:folHlink>
      </a:clrScheme>
      <a:clrMap bg1="dk2" tx1="lt1" bg2="dk1" tx2="lt2" accent1="accent1" accent2="accent2" accent3="accent3" accent4="accent4" accent5="accent5" accent6="accent6" hlink="hlink" folHlink="folHlink"/>
    </a:extraClrScheme>
    <a:extraClrScheme>
      <a:clrScheme name="pacific 9">
        <a:dk1>
          <a:srgbClr val="000000"/>
        </a:dk1>
        <a:lt1>
          <a:srgbClr val="CCECFF"/>
        </a:lt1>
        <a:dk2>
          <a:srgbClr val="003399"/>
        </a:dk2>
        <a:lt2>
          <a:srgbClr val="FFFFFF"/>
        </a:lt2>
        <a:accent1>
          <a:srgbClr val="E3B5DF"/>
        </a:accent1>
        <a:accent2>
          <a:srgbClr val="B0E0CE"/>
        </a:accent2>
        <a:accent3>
          <a:srgbClr val="E2F4FF"/>
        </a:accent3>
        <a:accent4>
          <a:srgbClr val="000000"/>
        </a:accent4>
        <a:accent5>
          <a:srgbClr val="EFD7EC"/>
        </a:accent5>
        <a:accent6>
          <a:srgbClr val="9FCBBA"/>
        </a:accent6>
        <a:hlink>
          <a:srgbClr val="D7B18F"/>
        </a:hlink>
        <a:folHlink>
          <a:srgbClr val="78B5C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新しいプレゼンテーション">
  <a:themeElements>
    <a:clrScheme name="新しいプレゼ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プレゼンテーション">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プレゼ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プレゼ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プレゼ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プレゼ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プレゼ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プレゼ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プレゼ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プレゼ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プレゼ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プレゼ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プレゼ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プレゼ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pitchFamily="34" charset="0"/>
            <a:ea typeface="Osaka" pitchFamily="3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pitchFamily="34" charset="0"/>
            <a:ea typeface="Osaka" pitchFamily="36"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10602</TotalTime>
  <Words>3093</Words>
  <Application>Microsoft Office PowerPoint</Application>
  <PresentationFormat>ワイド画面</PresentationFormat>
  <Paragraphs>706</Paragraphs>
  <Slides>26</Slides>
  <Notes>26</Notes>
  <HiddenSlides>0</HiddenSlides>
  <MMClips>26</MMClips>
  <ScaleCrop>false</ScaleCrop>
  <HeadingPairs>
    <vt:vector size="8" baseType="variant">
      <vt:variant>
        <vt:lpstr>使用されているフォント</vt:lpstr>
      </vt:variant>
      <vt:variant>
        <vt:i4>12</vt:i4>
      </vt:variant>
      <vt:variant>
        <vt:lpstr>テーマ</vt:lpstr>
      </vt:variant>
      <vt:variant>
        <vt:i4>13</vt:i4>
      </vt:variant>
      <vt:variant>
        <vt:lpstr>埋め込まれた OLE サーバー</vt:lpstr>
      </vt:variant>
      <vt:variant>
        <vt:i4>1</vt:i4>
      </vt:variant>
      <vt:variant>
        <vt:lpstr>スライド タイトル</vt:lpstr>
      </vt:variant>
      <vt:variant>
        <vt:i4>26</vt:i4>
      </vt:variant>
    </vt:vector>
  </HeadingPairs>
  <TitlesOfParts>
    <vt:vector size="52" baseType="lpstr">
      <vt:lpstr>ＭＳ Ｐゴシック</vt:lpstr>
      <vt:lpstr>ＭＳ Ｐ明朝</vt:lpstr>
      <vt:lpstr>Osaka</vt:lpstr>
      <vt:lpstr>平成角ゴシック</vt:lpstr>
      <vt:lpstr>Yu Gothic</vt:lpstr>
      <vt:lpstr>Yu Gothic</vt:lpstr>
      <vt:lpstr>Arial</vt:lpstr>
      <vt:lpstr>Calibri</vt:lpstr>
      <vt:lpstr>Helvetica</vt:lpstr>
      <vt:lpstr>Times</vt:lpstr>
      <vt:lpstr>Times New Roman</vt:lpstr>
      <vt:lpstr>Wingdings</vt:lpstr>
      <vt:lpstr>標準デザイン</vt:lpstr>
      <vt:lpstr>12_標準デザイン</vt:lpstr>
      <vt:lpstr>pacific</vt:lpstr>
      <vt:lpstr>16_標準デザイン</vt:lpstr>
      <vt:lpstr>1_新しいプレゼンテーション</vt:lpstr>
      <vt:lpstr>8_新しいプレゼンテーション</vt:lpstr>
      <vt:lpstr>5_Office テーマ</vt:lpstr>
      <vt:lpstr>4_標準デザイン</vt:lpstr>
      <vt:lpstr>5_標準デザイン</vt:lpstr>
      <vt:lpstr>21_標準デザイン</vt:lpstr>
      <vt:lpstr>9_標準デザイン</vt:lpstr>
      <vt:lpstr>10_標準デザイン</vt:lpstr>
      <vt:lpstr>23_標準デザイン</vt:lpstr>
      <vt:lpstr>Image</vt:lpstr>
      <vt:lpstr>Forum for Nuclear Cooperation  in Asia (FNCA)  - Radiation Oncology Project for Cervical Cancer- </vt:lpstr>
      <vt:lpstr>PowerPoint プレゼンテーション</vt:lpstr>
      <vt:lpstr>PowerPoint プレゼンテーション</vt:lpstr>
      <vt:lpstr>PowerPoint プレゼンテーション</vt:lpstr>
      <vt:lpstr>NCI-USA Guideline for Cervical cancer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NIRS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加藤　真吾</dc:creator>
  <cp:lastModifiedBy>山田 愛</cp:lastModifiedBy>
  <cp:revision>751</cp:revision>
  <dcterms:created xsi:type="dcterms:W3CDTF">2007-10-09T14:32:04Z</dcterms:created>
  <dcterms:modified xsi:type="dcterms:W3CDTF">2021-01-05T01:03:01Z</dcterms:modified>
</cp:coreProperties>
</file>